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78" r:id="rId2"/>
    <p:sldId id="479" r:id="rId3"/>
    <p:sldId id="395" r:id="rId4"/>
    <p:sldId id="464" r:id="rId5"/>
    <p:sldId id="468" r:id="rId6"/>
    <p:sldId id="481" r:id="rId7"/>
    <p:sldId id="462" r:id="rId8"/>
    <p:sldId id="467" r:id="rId9"/>
    <p:sldId id="396" r:id="rId10"/>
    <p:sldId id="485" r:id="rId11"/>
    <p:sldId id="471" r:id="rId12"/>
    <p:sldId id="483" r:id="rId13"/>
    <p:sldId id="469" r:id="rId14"/>
    <p:sldId id="397" r:id="rId15"/>
    <p:sldId id="466" r:id="rId16"/>
    <p:sldId id="482" r:id="rId17"/>
    <p:sldId id="475" r:id="rId18"/>
    <p:sldId id="484" r:id="rId19"/>
    <p:sldId id="398" r:id="rId20"/>
    <p:sldId id="476" r:id="rId21"/>
    <p:sldId id="487" r:id="rId22"/>
    <p:sldId id="486" r:id="rId23"/>
    <p:sldId id="489" r:id="rId24"/>
    <p:sldId id="480" r:id="rId25"/>
    <p:sldId id="304" r:id="rId26"/>
    <p:sldId id="305" r:id="rId27"/>
    <p:sldId id="306" r:id="rId28"/>
  </p:sldIdLst>
  <p:sldSz cx="9144000" cy="5143500" type="screen16x9"/>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59" userDrawn="1">
          <p15:clr>
            <a:srgbClr val="A4A3A4"/>
          </p15:clr>
        </p15:guide>
        <p15:guide id="2" pos="2880">
          <p15:clr>
            <a:srgbClr val="A4A3A4"/>
          </p15:clr>
        </p15:guide>
        <p15:guide id="3" orient="horz" pos="193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5FAF"/>
    <a:srgbClr val="E6E6E6"/>
    <a:srgbClr val="3C86AB"/>
    <a:srgbClr val="1A95B0"/>
    <a:srgbClr val="245891"/>
    <a:srgbClr val="BC1A2D"/>
    <a:srgbClr val="F16F4F"/>
    <a:srgbClr val="E54053"/>
    <a:srgbClr val="875DA2"/>
    <a:srgbClr val="1C98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711"/>
  </p:normalViewPr>
  <p:slideViewPr>
    <p:cSldViewPr>
      <p:cViewPr varScale="1">
        <p:scale>
          <a:sx n="114" d="100"/>
          <a:sy n="114" d="100"/>
        </p:scale>
        <p:origin x="730" y="82"/>
      </p:cViewPr>
      <p:guideLst>
        <p:guide orient="horz" pos="259"/>
        <p:guide pos="2880"/>
        <p:guide orient="horz" pos="1938"/>
      </p:guideLst>
    </p:cSldViewPr>
  </p:slideViewPr>
  <p:notesTextViewPr>
    <p:cViewPr>
      <p:scale>
        <a:sx n="125" d="100"/>
        <a:sy n="125" d="100"/>
      </p:scale>
      <p:origin x="0" y="0"/>
    </p:cViewPr>
  </p:notesTextViewPr>
  <p:sorterViewPr>
    <p:cViewPr>
      <p:scale>
        <a:sx n="186" d="100"/>
        <a:sy n="186" d="100"/>
      </p:scale>
      <p:origin x="0" y="0"/>
    </p:cViewPr>
  </p:sorterViewPr>
  <p:notesViewPr>
    <p:cSldViewPr showGuides="1">
      <p:cViewPr varScale="1">
        <p:scale>
          <a:sx n="82" d="100"/>
          <a:sy n="82" d="100"/>
        </p:scale>
        <p:origin x="30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417458-47ED-4E65-8650-4DBA5C0CAAA9}" type="datetimeFigureOut">
              <a:rPr lang="zh-CN" altLang="en-US" smtClean="0"/>
              <a:t>2020/5/31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D7A718-FA5B-4B19-82BD-23A35F1A3667}" type="slidenum">
              <a:rPr lang="zh-CN" altLang="en-US" smtClean="0"/>
              <a:t>‹#›</a:t>
            </a:fld>
            <a:endParaRPr lang="zh-CN" altLang="en-US"/>
          </a:p>
        </p:txBody>
      </p:sp>
    </p:spTree>
    <p:extLst>
      <p:ext uri="{BB962C8B-B14F-4D97-AF65-F5344CB8AC3E}">
        <p14:creationId xmlns:p14="http://schemas.microsoft.com/office/powerpoint/2010/main" val="2022741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673B58EF-4ABD-40F4-ACA4-FE81D742E6DD}" type="datetimeFigureOut">
              <a:rPr lang="zh-CN" altLang="en-US" smtClean="0"/>
              <a:pPr/>
              <a:t>2020/5/31</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A11FC198-2D83-4DFC-8CDD-7D23AF44D411}" type="slidenum">
              <a:rPr lang="zh-CN" altLang="en-US" smtClean="0"/>
              <a:pPr/>
              <a:t>‹#›</a:t>
            </a:fld>
            <a:endParaRPr lang="zh-CN" altLang="en-US" dirty="0"/>
          </a:p>
        </p:txBody>
      </p:sp>
    </p:spTree>
    <p:extLst>
      <p:ext uri="{BB962C8B-B14F-4D97-AF65-F5344CB8AC3E}">
        <p14:creationId xmlns:p14="http://schemas.microsoft.com/office/powerpoint/2010/main" val="229411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14.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352428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10</a:t>
            </a:fld>
            <a:endParaRPr lang="zh-CN" altLang="en-US" dirty="0"/>
          </a:p>
        </p:txBody>
      </p:sp>
    </p:spTree>
    <p:extLst>
      <p:ext uri="{BB962C8B-B14F-4D97-AF65-F5344CB8AC3E}">
        <p14:creationId xmlns:p14="http://schemas.microsoft.com/office/powerpoint/2010/main" val="2159245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11</a:t>
            </a:fld>
            <a:endParaRPr lang="zh-CN" altLang="en-US" dirty="0"/>
          </a:p>
        </p:txBody>
      </p:sp>
    </p:spTree>
    <p:extLst>
      <p:ext uri="{BB962C8B-B14F-4D97-AF65-F5344CB8AC3E}">
        <p14:creationId xmlns:p14="http://schemas.microsoft.com/office/powerpoint/2010/main" val="3179606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12</a:t>
            </a:fld>
            <a:endParaRPr lang="zh-CN" altLang="en-US" dirty="0"/>
          </a:p>
        </p:txBody>
      </p:sp>
    </p:spTree>
    <p:extLst>
      <p:ext uri="{BB962C8B-B14F-4D97-AF65-F5344CB8AC3E}">
        <p14:creationId xmlns:p14="http://schemas.microsoft.com/office/powerpoint/2010/main" val="598412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13</a:t>
            </a:fld>
            <a:endParaRPr lang="zh-CN" altLang="en-US" dirty="0"/>
          </a:p>
        </p:txBody>
      </p:sp>
    </p:spTree>
    <p:extLst>
      <p:ext uri="{BB962C8B-B14F-4D97-AF65-F5344CB8AC3E}">
        <p14:creationId xmlns:p14="http://schemas.microsoft.com/office/powerpoint/2010/main" val="3518305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Template: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3"/>
              </a:rPr>
              <a:t>www.1ppt.com/moban/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Industry</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Template:</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4"/>
              </a:rPr>
              <a:t>www.1ppt.com/hangye/</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Festival</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Template:</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5"/>
              </a:rPr>
              <a:t>www.1ppt.com/jieri/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Material: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6"/>
              </a:rPr>
              <a:t>www.1ppt.com/sucai/</a:t>
            </a:r>
            <a:endParaRPr lang="en-US" altLang="zh-CN" sz="1200" dirty="0">
              <a:solidFill>
                <a:srgbClr val="EEECE1">
                  <a:lumMod val="25000"/>
                </a:srgbClr>
              </a:solidFill>
              <a:latin typeface="微软雅黑" panose="020B0503020204020204" pitchFamily="34" charset="-122"/>
              <a:ea typeface="微软雅黑" panose="020B0503020204020204" pitchFamily="34" charset="-122"/>
            </a:endParaRPr>
          </a:p>
          <a:p>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Background:</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7"/>
              </a:rPr>
              <a:t>www.1ppt.com/beijing/</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Chart: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8"/>
              </a:rPr>
              <a:t>www.1ppt.com/tubiao/</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Excellent</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Download:</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9"/>
              </a:rPr>
              <a:t>www.1ppt.com/xiazai/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Tutorial: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0"/>
              </a:rPr>
              <a:t>www.1ppt.com/powerpoint/</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en-US" altLang="zh-CN" sz="12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Tutorial: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1"/>
              </a:rPr>
              <a:t>www.1ppt.com/word/</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Excel</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Tutorial: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2"/>
              </a:rPr>
              <a:t>www.1ppt.com/excel/</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Resume: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3"/>
              </a:rPr>
              <a:t>www.1ppt.com/jianli/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Courseware: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4"/>
              </a:rPr>
              <a:t>www.1ppt.com/kejian/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Handcopy: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5"/>
              </a:rPr>
              <a:t>www.1ppt.com/shouchaobao/</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Question download: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6"/>
              </a:rPr>
              <a:t>www.1ppt.com/shiti/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Lesson saught download: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7"/>
              </a:rPr>
              <a:t>www.1ppt.com/jiaoan/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Font download: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8"/>
              </a:rPr>
              <a:t>www.1ppt.com/ziti/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endParaRPr lang="zh-CN" altLang="en-US" sz="1200" dirty="0">
              <a:solidFill>
                <a:srgbClr val="EEECE1">
                  <a:lumMod val="25000"/>
                </a:srgbClr>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14</a:t>
            </a:fld>
            <a:endParaRPr lang="zh-CN" altLang="en-US" dirty="0"/>
          </a:p>
        </p:txBody>
      </p:sp>
    </p:spTree>
    <p:extLst>
      <p:ext uri="{BB962C8B-B14F-4D97-AF65-F5344CB8AC3E}">
        <p14:creationId xmlns:p14="http://schemas.microsoft.com/office/powerpoint/2010/main" val="363567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15</a:t>
            </a:fld>
            <a:endParaRPr lang="zh-CN" altLang="en-US" dirty="0"/>
          </a:p>
        </p:txBody>
      </p:sp>
    </p:spTree>
    <p:extLst>
      <p:ext uri="{BB962C8B-B14F-4D97-AF65-F5344CB8AC3E}">
        <p14:creationId xmlns:p14="http://schemas.microsoft.com/office/powerpoint/2010/main" val="3500232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16</a:t>
            </a:fld>
            <a:endParaRPr lang="zh-CN" altLang="en-US" dirty="0"/>
          </a:p>
        </p:txBody>
      </p:sp>
    </p:spTree>
    <p:extLst>
      <p:ext uri="{BB962C8B-B14F-4D97-AF65-F5344CB8AC3E}">
        <p14:creationId xmlns:p14="http://schemas.microsoft.com/office/powerpoint/2010/main" val="537573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17</a:t>
            </a:fld>
            <a:endParaRPr lang="zh-CN" altLang="en-US" dirty="0"/>
          </a:p>
        </p:txBody>
      </p:sp>
    </p:spTree>
    <p:extLst>
      <p:ext uri="{BB962C8B-B14F-4D97-AF65-F5344CB8AC3E}">
        <p14:creationId xmlns:p14="http://schemas.microsoft.com/office/powerpoint/2010/main" val="2911424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18</a:t>
            </a:fld>
            <a:endParaRPr lang="zh-CN" altLang="en-US" dirty="0"/>
          </a:p>
        </p:txBody>
      </p:sp>
    </p:spTree>
    <p:extLst>
      <p:ext uri="{BB962C8B-B14F-4D97-AF65-F5344CB8AC3E}">
        <p14:creationId xmlns:p14="http://schemas.microsoft.com/office/powerpoint/2010/main" val="2241463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19</a:t>
            </a:fld>
            <a:endParaRPr lang="zh-CN" altLang="en-US" dirty="0"/>
          </a:p>
        </p:txBody>
      </p:sp>
    </p:spTree>
    <p:extLst>
      <p:ext uri="{BB962C8B-B14F-4D97-AF65-F5344CB8AC3E}">
        <p14:creationId xmlns:p14="http://schemas.microsoft.com/office/powerpoint/2010/main" val="107466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a:t>
            </a:fld>
            <a:endParaRPr lang="zh-CN" altLang="en-US" dirty="0"/>
          </a:p>
        </p:txBody>
      </p:sp>
    </p:spTree>
    <p:extLst>
      <p:ext uri="{BB962C8B-B14F-4D97-AF65-F5344CB8AC3E}">
        <p14:creationId xmlns:p14="http://schemas.microsoft.com/office/powerpoint/2010/main" val="2718849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20</a:t>
            </a:fld>
            <a:endParaRPr lang="zh-CN" altLang="en-US" dirty="0"/>
          </a:p>
        </p:txBody>
      </p:sp>
    </p:spTree>
    <p:extLst>
      <p:ext uri="{BB962C8B-B14F-4D97-AF65-F5344CB8AC3E}">
        <p14:creationId xmlns:p14="http://schemas.microsoft.com/office/powerpoint/2010/main" val="1827489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21</a:t>
            </a:fld>
            <a:endParaRPr lang="zh-CN" altLang="en-US" dirty="0"/>
          </a:p>
        </p:txBody>
      </p:sp>
    </p:spTree>
    <p:extLst>
      <p:ext uri="{BB962C8B-B14F-4D97-AF65-F5344CB8AC3E}">
        <p14:creationId xmlns:p14="http://schemas.microsoft.com/office/powerpoint/2010/main" val="194095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22</a:t>
            </a:fld>
            <a:endParaRPr lang="zh-CN" altLang="en-US" dirty="0"/>
          </a:p>
        </p:txBody>
      </p:sp>
    </p:spTree>
    <p:extLst>
      <p:ext uri="{BB962C8B-B14F-4D97-AF65-F5344CB8AC3E}">
        <p14:creationId xmlns:p14="http://schemas.microsoft.com/office/powerpoint/2010/main" val="336098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23</a:t>
            </a:fld>
            <a:endParaRPr lang="zh-CN" altLang="en-US" dirty="0"/>
          </a:p>
        </p:txBody>
      </p:sp>
    </p:spTree>
    <p:extLst>
      <p:ext uri="{BB962C8B-B14F-4D97-AF65-F5344CB8AC3E}">
        <p14:creationId xmlns:p14="http://schemas.microsoft.com/office/powerpoint/2010/main" val="2163719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24</a:t>
            </a:fld>
            <a:endParaRPr lang="zh-CN" altLang="en-US" dirty="0"/>
          </a:p>
        </p:txBody>
      </p:sp>
    </p:spTree>
    <p:extLst>
      <p:ext uri="{BB962C8B-B14F-4D97-AF65-F5344CB8AC3E}">
        <p14:creationId xmlns:p14="http://schemas.microsoft.com/office/powerpoint/2010/main" val="292923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a:t>
            </a:fld>
            <a:endParaRPr lang="zh-CN" altLang="en-US" dirty="0"/>
          </a:p>
        </p:txBody>
      </p:sp>
    </p:spTree>
    <p:extLst>
      <p:ext uri="{BB962C8B-B14F-4D97-AF65-F5344CB8AC3E}">
        <p14:creationId xmlns:p14="http://schemas.microsoft.com/office/powerpoint/2010/main" val="1831125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a:t>
            </a:fld>
            <a:endParaRPr lang="zh-CN" altLang="en-US" dirty="0"/>
          </a:p>
        </p:txBody>
      </p:sp>
    </p:spTree>
    <p:extLst>
      <p:ext uri="{BB962C8B-B14F-4D97-AF65-F5344CB8AC3E}">
        <p14:creationId xmlns:p14="http://schemas.microsoft.com/office/powerpoint/2010/main" val="4812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5</a:t>
            </a:fld>
            <a:endParaRPr lang="zh-CN" altLang="en-US" dirty="0"/>
          </a:p>
        </p:txBody>
      </p:sp>
    </p:spTree>
    <p:extLst>
      <p:ext uri="{BB962C8B-B14F-4D97-AF65-F5344CB8AC3E}">
        <p14:creationId xmlns:p14="http://schemas.microsoft.com/office/powerpoint/2010/main" val="4135317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6</a:t>
            </a:fld>
            <a:endParaRPr lang="zh-CN" altLang="en-US" dirty="0"/>
          </a:p>
        </p:txBody>
      </p:sp>
    </p:spTree>
    <p:extLst>
      <p:ext uri="{BB962C8B-B14F-4D97-AF65-F5344CB8AC3E}">
        <p14:creationId xmlns:p14="http://schemas.microsoft.com/office/powerpoint/2010/main" val="1075604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7</a:t>
            </a:fld>
            <a:endParaRPr lang="zh-CN" altLang="en-US" dirty="0"/>
          </a:p>
        </p:txBody>
      </p:sp>
    </p:spTree>
    <p:extLst>
      <p:ext uri="{BB962C8B-B14F-4D97-AF65-F5344CB8AC3E}">
        <p14:creationId xmlns:p14="http://schemas.microsoft.com/office/powerpoint/2010/main" val="282763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8</a:t>
            </a:fld>
            <a:endParaRPr lang="zh-CN" altLang="en-US" dirty="0"/>
          </a:p>
        </p:txBody>
      </p:sp>
    </p:spTree>
    <p:extLst>
      <p:ext uri="{BB962C8B-B14F-4D97-AF65-F5344CB8AC3E}">
        <p14:creationId xmlns:p14="http://schemas.microsoft.com/office/powerpoint/2010/main" val="2420957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9</a:t>
            </a:fld>
            <a:endParaRPr lang="zh-CN" altLang="en-US" dirty="0"/>
          </a:p>
        </p:txBody>
      </p:sp>
    </p:spTree>
    <p:extLst>
      <p:ext uri="{BB962C8B-B14F-4D97-AF65-F5344CB8AC3E}">
        <p14:creationId xmlns:p14="http://schemas.microsoft.com/office/powerpoint/2010/main" val="125920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021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210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矩形 3"/>
          <p:cNvSpPr/>
          <p:nvPr userDrawn="1"/>
        </p:nvSpPr>
        <p:spPr>
          <a:xfrm>
            <a:off x="0" y="0"/>
            <a:ext cx="9144000" cy="51435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印品黑体" panose="00000500000000000000" pitchFamily="2" charset="-122"/>
              <a:ea typeface="印品黑体" panose="00000500000000000000" pitchFamily="2" charset="-122"/>
              <a:cs typeface="+mn-ea"/>
              <a:sym typeface="印品黑体" panose="00000500000000000000" pitchFamily="2" charset="-122"/>
            </a:endParaRPr>
          </a:p>
        </p:txBody>
      </p:sp>
      <p:sp>
        <p:nvSpPr>
          <p:cNvPr id="3" name="矩形 2"/>
          <p:cNvSpPr/>
          <p:nvPr userDrawn="1"/>
        </p:nvSpPr>
        <p:spPr>
          <a:xfrm>
            <a:off x="0" y="-8164"/>
            <a:ext cx="9144000"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印品黑体" panose="00000500000000000000" pitchFamily="2" charset="-122"/>
              <a:ea typeface="印品黑体" panose="00000500000000000000" pitchFamily="2" charset="-122"/>
              <a:sym typeface="印品黑体" panose="00000500000000000000" pitchFamily="2" charset="-122"/>
            </a:endParaRPr>
          </a:p>
        </p:txBody>
      </p:sp>
    </p:spTree>
    <p:extLst>
      <p:ext uri="{BB962C8B-B14F-4D97-AF65-F5344CB8AC3E}">
        <p14:creationId xmlns:p14="http://schemas.microsoft.com/office/powerpoint/2010/main" val="3093004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57733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00539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97498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4" name="矩形 3"/>
          <p:cNvSpPr/>
          <p:nvPr userDrawn="1"/>
        </p:nvSpPr>
        <p:spPr>
          <a:xfrm>
            <a:off x="7937660" y="4904893"/>
            <a:ext cx="775136" cy="230832"/>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fontAlgn="auto">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fontAlgn="auto">
              <a:spcBef>
                <a:spcPts val="0"/>
              </a:spcBef>
              <a:spcAft>
                <a:spcPts val="0"/>
              </a:spcAft>
            </a:pPr>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fontAlgn="auto">
              <a:spcBef>
                <a:spcPts val="0"/>
              </a:spcBef>
              <a:spcAft>
                <a:spcPts val="0"/>
              </a:spcAft>
            </a:pPr>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fontAlgn="auto">
              <a:spcBef>
                <a:spcPts val="0"/>
              </a:spcBef>
              <a:spcAft>
                <a:spcPts val="0"/>
              </a:spcAft>
            </a:pPr>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fontAlgn="auto">
              <a:spcBef>
                <a:spcPts val="0"/>
              </a:spcBef>
              <a:spcAft>
                <a:spcPts val="0"/>
              </a:spcAft>
            </a:pPr>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fontAlgn="auto">
              <a:spcBef>
                <a:spcPts val="0"/>
              </a:spcBef>
              <a:spcAft>
                <a:spcPts val="0"/>
              </a:spcAft>
            </a:pPr>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586577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95821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zh-CN" sz="1050" dirty="0">
                <a:solidFill>
                  <a:schemeClr val="bg1"/>
                </a:solidFill>
                <a:latin typeface="Arial" pitchFamily="34" charset="0"/>
                <a:cs typeface="Arial" pitchFamily="34" charset="0"/>
              </a:rPr>
              <a:t>www.freeppt7.com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326202"/>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67970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5622"/>
            <a:ext cx="9144001" cy="514912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6" r:id="rId2"/>
    <p:sldLayoutId id="2147483658" r:id="rId3"/>
    <p:sldLayoutId id="2147483657" r:id="rId4"/>
    <p:sldLayoutId id="2147483659" r:id="rId5"/>
    <p:sldLayoutId id="2147483660" r:id="rId6"/>
    <p:sldLayoutId id="2147483661" r:id="rId7"/>
    <p:sldLayoutId id="2147483662" r:id="rId8"/>
    <p:sldLayoutId id="2147483663" r:id="rId9"/>
  </p:sldLayoutIdLst>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xStyles>
    <p:titleStyle>
      <a:lvl1pPr algn="ctr" rtl="0" fontAlgn="base">
        <a:spcBef>
          <a:spcPct val="0"/>
        </a:spcBef>
        <a:spcAft>
          <a:spcPct val="0"/>
        </a:spcAft>
        <a:defRPr sz="4400" kern="1200">
          <a:solidFill>
            <a:schemeClr val="tx1"/>
          </a:solidFill>
          <a:latin typeface="+mj-lt"/>
          <a:ea typeface="微软雅黑"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微软雅黑" pitchFamily="34" charset="-122"/>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微软雅黑" pitchFamily="34" charset="-122"/>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hemeOverride" Target="../theme/themeOverride24.xml"/><Relationship Id="rId4" Type="http://schemas.openxmlformats.org/officeDocument/2006/relationships/hyperlink" Target="https://www.freeppt7.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0"/>
          <p:cNvSpPr>
            <a:spLocks noEditPoints="1"/>
          </p:cNvSpPr>
          <p:nvPr/>
        </p:nvSpPr>
        <p:spPr bwMode="auto">
          <a:xfrm>
            <a:off x="1150938" y="3603626"/>
            <a:ext cx="823913" cy="623888"/>
          </a:xfrm>
          <a:custGeom>
            <a:avLst/>
            <a:gdLst>
              <a:gd name="T0" fmla="*/ 707 w 1214"/>
              <a:gd name="T1" fmla="*/ 918 h 918"/>
              <a:gd name="T2" fmla="*/ 708 w 1214"/>
              <a:gd name="T3" fmla="*/ 918 h 918"/>
              <a:gd name="T4" fmla="*/ 709 w 1214"/>
              <a:gd name="T5" fmla="*/ 918 h 918"/>
              <a:gd name="T6" fmla="*/ 710 w 1214"/>
              <a:gd name="T7" fmla="*/ 918 h 918"/>
              <a:gd name="T8" fmla="*/ 711 w 1214"/>
              <a:gd name="T9" fmla="*/ 918 h 918"/>
              <a:gd name="T10" fmla="*/ 711 w 1214"/>
              <a:gd name="T11" fmla="*/ 918 h 918"/>
              <a:gd name="T12" fmla="*/ 712 w 1214"/>
              <a:gd name="T13" fmla="*/ 918 h 918"/>
              <a:gd name="T14" fmla="*/ 713 w 1214"/>
              <a:gd name="T15" fmla="*/ 918 h 918"/>
              <a:gd name="T16" fmla="*/ 714 w 1214"/>
              <a:gd name="T17" fmla="*/ 918 h 918"/>
              <a:gd name="T18" fmla="*/ 714 w 1214"/>
              <a:gd name="T19" fmla="*/ 918 h 918"/>
              <a:gd name="T20" fmla="*/ 716 w 1214"/>
              <a:gd name="T21" fmla="*/ 918 h 918"/>
              <a:gd name="T22" fmla="*/ 716 w 1214"/>
              <a:gd name="T23" fmla="*/ 918 h 918"/>
              <a:gd name="T24" fmla="*/ 717 w 1214"/>
              <a:gd name="T25" fmla="*/ 918 h 918"/>
              <a:gd name="T26" fmla="*/ 718 w 1214"/>
              <a:gd name="T27" fmla="*/ 918 h 918"/>
              <a:gd name="T28" fmla="*/ 718 w 1214"/>
              <a:gd name="T29" fmla="*/ 918 h 918"/>
              <a:gd name="T30" fmla="*/ 719 w 1214"/>
              <a:gd name="T31" fmla="*/ 918 h 918"/>
              <a:gd name="T32" fmla="*/ 720 w 1214"/>
              <a:gd name="T33" fmla="*/ 918 h 918"/>
              <a:gd name="T34" fmla="*/ 721 w 1214"/>
              <a:gd name="T35" fmla="*/ 918 h 918"/>
              <a:gd name="T36" fmla="*/ 721 w 1214"/>
              <a:gd name="T37" fmla="*/ 918 h 918"/>
              <a:gd name="T38" fmla="*/ 723 w 1214"/>
              <a:gd name="T39" fmla="*/ 917 h 918"/>
              <a:gd name="T40" fmla="*/ 723 w 1214"/>
              <a:gd name="T41" fmla="*/ 917 h 918"/>
              <a:gd name="T42" fmla="*/ 724 w 1214"/>
              <a:gd name="T43" fmla="*/ 917 h 918"/>
              <a:gd name="T44" fmla="*/ 725 w 1214"/>
              <a:gd name="T45" fmla="*/ 917 h 918"/>
              <a:gd name="T46" fmla="*/ 725 w 1214"/>
              <a:gd name="T47" fmla="*/ 917 h 918"/>
              <a:gd name="T48" fmla="*/ 674 w 1214"/>
              <a:gd name="T49" fmla="*/ 915 h 918"/>
              <a:gd name="T50" fmla="*/ 826 w 1214"/>
              <a:gd name="T51" fmla="*/ 874 h 918"/>
              <a:gd name="T52" fmla="*/ 826 w 1214"/>
              <a:gd name="T53" fmla="*/ 874 h 918"/>
              <a:gd name="T54" fmla="*/ 827 w 1214"/>
              <a:gd name="T55" fmla="*/ 873 h 918"/>
              <a:gd name="T56" fmla="*/ 828 w 1214"/>
              <a:gd name="T57" fmla="*/ 873 h 918"/>
              <a:gd name="T58" fmla="*/ 828 w 1214"/>
              <a:gd name="T59" fmla="*/ 873 h 918"/>
              <a:gd name="T60" fmla="*/ 829 w 1214"/>
              <a:gd name="T61" fmla="*/ 872 h 918"/>
              <a:gd name="T62" fmla="*/ 830 w 1214"/>
              <a:gd name="T63" fmla="*/ 871 h 918"/>
              <a:gd name="T64" fmla="*/ 830 w 1214"/>
              <a:gd name="T65" fmla="*/ 871 h 918"/>
              <a:gd name="T66" fmla="*/ 831 w 1214"/>
              <a:gd name="T67" fmla="*/ 870 h 918"/>
              <a:gd name="T68" fmla="*/ 832 w 1214"/>
              <a:gd name="T69" fmla="*/ 870 h 918"/>
              <a:gd name="T70" fmla="*/ 832 w 1214"/>
              <a:gd name="T71" fmla="*/ 869 h 918"/>
              <a:gd name="T72" fmla="*/ 832 w 1214"/>
              <a:gd name="T73" fmla="*/ 869 h 918"/>
              <a:gd name="T74" fmla="*/ 833 w 1214"/>
              <a:gd name="T75" fmla="*/ 868 h 918"/>
              <a:gd name="T76" fmla="*/ 834 w 1214"/>
              <a:gd name="T77" fmla="*/ 868 h 918"/>
              <a:gd name="T78" fmla="*/ 834 w 1214"/>
              <a:gd name="T79" fmla="*/ 867 h 918"/>
              <a:gd name="T80" fmla="*/ 835 w 1214"/>
              <a:gd name="T81" fmla="*/ 866 h 918"/>
              <a:gd name="T82" fmla="*/ 835 w 1214"/>
              <a:gd name="T83" fmla="*/ 866 h 918"/>
              <a:gd name="T84" fmla="*/ 836 w 1214"/>
              <a:gd name="T85" fmla="*/ 866 h 918"/>
              <a:gd name="T86" fmla="*/ 837 w 1214"/>
              <a:gd name="T87" fmla="*/ 865 h 918"/>
              <a:gd name="T88" fmla="*/ 837 w 1214"/>
              <a:gd name="T89" fmla="*/ 864 h 918"/>
              <a:gd name="T90" fmla="*/ 838 w 1214"/>
              <a:gd name="T91" fmla="*/ 864 h 918"/>
              <a:gd name="T92" fmla="*/ 839 w 1214"/>
              <a:gd name="T93" fmla="*/ 863 h 918"/>
              <a:gd name="T94" fmla="*/ 839 w 1214"/>
              <a:gd name="T95" fmla="*/ 862 h 918"/>
              <a:gd name="T96" fmla="*/ 844 w 1214"/>
              <a:gd name="T97" fmla="*/ 858 h 918"/>
              <a:gd name="T98" fmla="*/ 1214 w 1214"/>
              <a:gd name="T99" fmla="*/ 737 h 918"/>
              <a:gd name="T100" fmla="*/ 0 w 1214"/>
              <a:gd name="T101" fmla="*/ 0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14" h="918">
                <a:moveTo>
                  <a:pt x="707" y="918"/>
                </a:moveTo>
                <a:cubicBezTo>
                  <a:pt x="707" y="918"/>
                  <a:pt x="707" y="918"/>
                  <a:pt x="707" y="918"/>
                </a:cubicBezTo>
                <a:cubicBezTo>
                  <a:pt x="707" y="918"/>
                  <a:pt x="707" y="918"/>
                  <a:pt x="707" y="918"/>
                </a:cubicBezTo>
                <a:cubicBezTo>
                  <a:pt x="707" y="918"/>
                  <a:pt x="707" y="918"/>
                  <a:pt x="707" y="918"/>
                </a:cubicBezTo>
                <a:moveTo>
                  <a:pt x="708" y="918"/>
                </a:moveTo>
                <a:cubicBezTo>
                  <a:pt x="708" y="918"/>
                  <a:pt x="708" y="918"/>
                  <a:pt x="708" y="918"/>
                </a:cubicBezTo>
                <a:cubicBezTo>
                  <a:pt x="708" y="918"/>
                  <a:pt x="708" y="918"/>
                  <a:pt x="708" y="918"/>
                </a:cubicBezTo>
                <a:moveTo>
                  <a:pt x="708" y="918"/>
                </a:moveTo>
                <a:cubicBezTo>
                  <a:pt x="708" y="918"/>
                  <a:pt x="708" y="918"/>
                  <a:pt x="708" y="918"/>
                </a:cubicBezTo>
                <a:cubicBezTo>
                  <a:pt x="708" y="918"/>
                  <a:pt x="708" y="918"/>
                  <a:pt x="708" y="918"/>
                </a:cubicBezTo>
                <a:moveTo>
                  <a:pt x="709" y="918"/>
                </a:moveTo>
                <a:cubicBezTo>
                  <a:pt x="709" y="918"/>
                  <a:pt x="709" y="918"/>
                  <a:pt x="709" y="918"/>
                </a:cubicBezTo>
                <a:cubicBezTo>
                  <a:pt x="709" y="918"/>
                  <a:pt x="709" y="918"/>
                  <a:pt x="709" y="918"/>
                </a:cubicBezTo>
                <a:moveTo>
                  <a:pt x="710" y="918"/>
                </a:moveTo>
                <a:cubicBezTo>
                  <a:pt x="710" y="918"/>
                  <a:pt x="710" y="918"/>
                  <a:pt x="710" y="918"/>
                </a:cubicBezTo>
                <a:cubicBezTo>
                  <a:pt x="710" y="918"/>
                  <a:pt x="710" y="918"/>
                  <a:pt x="710" y="918"/>
                </a:cubicBezTo>
                <a:moveTo>
                  <a:pt x="710" y="918"/>
                </a:moveTo>
                <a:cubicBezTo>
                  <a:pt x="710" y="918"/>
                  <a:pt x="710" y="918"/>
                  <a:pt x="710" y="918"/>
                </a:cubicBezTo>
                <a:cubicBezTo>
                  <a:pt x="710" y="918"/>
                  <a:pt x="710" y="918"/>
                  <a:pt x="710" y="918"/>
                </a:cubicBezTo>
                <a:moveTo>
                  <a:pt x="711" y="918"/>
                </a:moveTo>
                <a:cubicBezTo>
                  <a:pt x="711" y="918"/>
                  <a:pt x="711" y="918"/>
                  <a:pt x="711" y="918"/>
                </a:cubicBezTo>
                <a:cubicBezTo>
                  <a:pt x="711" y="918"/>
                  <a:pt x="711" y="918"/>
                  <a:pt x="711" y="918"/>
                </a:cubicBezTo>
                <a:moveTo>
                  <a:pt x="711" y="918"/>
                </a:moveTo>
                <a:cubicBezTo>
                  <a:pt x="711" y="918"/>
                  <a:pt x="711" y="918"/>
                  <a:pt x="711" y="918"/>
                </a:cubicBezTo>
                <a:cubicBezTo>
                  <a:pt x="711" y="918"/>
                  <a:pt x="711" y="918"/>
                  <a:pt x="711" y="918"/>
                </a:cubicBezTo>
                <a:moveTo>
                  <a:pt x="712" y="918"/>
                </a:moveTo>
                <a:cubicBezTo>
                  <a:pt x="712" y="918"/>
                  <a:pt x="712" y="918"/>
                  <a:pt x="712" y="918"/>
                </a:cubicBezTo>
                <a:cubicBezTo>
                  <a:pt x="712" y="918"/>
                  <a:pt x="712" y="918"/>
                  <a:pt x="712" y="918"/>
                </a:cubicBezTo>
                <a:moveTo>
                  <a:pt x="713" y="918"/>
                </a:moveTo>
                <a:cubicBezTo>
                  <a:pt x="713" y="918"/>
                  <a:pt x="713" y="918"/>
                  <a:pt x="713" y="918"/>
                </a:cubicBezTo>
                <a:cubicBezTo>
                  <a:pt x="713" y="918"/>
                  <a:pt x="713" y="918"/>
                  <a:pt x="713" y="918"/>
                </a:cubicBezTo>
                <a:moveTo>
                  <a:pt x="713" y="918"/>
                </a:moveTo>
                <a:cubicBezTo>
                  <a:pt x="713" y="918"/>
                  <a:pt x="713" y="918"/>
                  <a:pt x="713" y="918"/>
                </a:cubicBezTo>
                <a:cubicBezTo>
                  <a:pt x="713" y="918"/>
                  <a:pt x="713" y="918"/>
                  <a:pt x="713" y="918"/>
                </a:cubicBezTo>
                <a:moveTo>
                  <a:pt x="714" y="918"/>
                </a:moveTo>
                <a:cubicBezTo>
                  <a:pt x="714" y="918"/>
                  <a:pt x="714" y="918"/>
                  <a:pt x="714" y="918"/>
                </a:cubicBezTo>
                <a:cubicBezTo>
                  <a:pt x="714" y="918"/>
                  <a:pt x="714" y="918"/>
                  <a:pt x="714" y="918"/>
                </a:cubicBezTo>
                <a:moveTo>
                  <a:pt x="714" y="918"/>
                </a:moveTo>
                <a:cubicBezTo>
                  <a:pt x="714" y="918"/>
                  <a:pt x="714" y="918"/>
                  <a:pt x="714" y="918"/>
                </a:cubicBezTo>
                <a:cubicBezTo>
                  <a:pt x="714" y="918"/>
                  <a:pt x="714" y="918"/>
                  <a:pt x="714" y="918"/>
                </a:cubicBezTo>
                <a:moveTo>
                  <a:pt x="715" y="918"/>
                </a:moveTo>
                <a:cubicBezTo>
                  <a:pt x="715" y="918"/>
                  <a:pt x="715" y="918"/>
                  <a:pt x="715" y="918"/>
                </a:cubicBezTo>
                <a:cubicBezTo>
                  <a:pt x="715" y="918"/>
                  <a:pt x="715" y="918"/>
                  <a:pt x="715" y="918"/>
                </a:cubicBezTo>
                <a:moveTo>
                  <a:pt x="716" y="918"/>
                </a:moveTo>
                <a:cubicBezTo>
                  <a:pt x="715" y="918"/>
                  <a:pt x="715" y="918"/>
                  <a:pt x="715" y="918"/>
                </a:cubicBezTo>
                <a:cubicBezTo>
                  <a:pt x="715" y="918"/>
                  <a:pt x="715" y="918"/>
                  <a:pt x="716" y="918"/>
                </a:cubicBezTo>
                <a:moveTo>
                  <a:pt x="716" y="918"/>
                </a:moveTo>
                <a:cubicBezTo>
                  <a:pt x="716" y="918"/>
                  <a:pt x="716" y="918"/>
                  <a:pt x="716" y="918"/>
                </a:cubicBezTo>
                <a:cubicBezTo>
                  <a:pt x="716" y="918"/>
                  <a:pt x="716" y="918"/>
                  <a:pt x="716" y="918"/>
                </a:cubicBezTo>
                <a:moveTo>
                  <a:pt x="717" y="918"/>
                </a:moveTo>
                <a:cubicBezTo>
                  <a:pt x="717" y="918"/>
                  <a:pt x="717" y="918"/>
                  <a:pt x="717" y="918"/>
                </a:cubicBezTo>
                <a:cubicBezTo>
                  <a:pt x="717" y="918"/>
                  <a:pt x="717" y="918"/>
                  <a:pt x="717" y="918"/>
                </a:cubicBezTo>
                <a:moveTo>
                  <a:pt x="717" y="918"/>
                </a:moveTo>
                <a:cubicBezTo>
                  <a:pt x="717" y="918"/>
                  <a:pt x="717" y="918"/>
                  <a:pt x="717" y="918"/>
                </a:cubicBezTo>
                <a:cubicBezTo>
                  <a:pt x="717" y="918"/>
                  <a:pt x="717" y="918"/>
                  <a:pt x="717" y="918"/>
                </a:cubicBezTo>
                <a:moveTo>
                  <a:pt x="718" y="918"/>
                </a:moveTo>
                <a:cubicBezTo>
                  <a:pt x="718" y="918"/>
                  <a:pt x="718" y="918"/>
                  <a:pt x="718" y="918"/>
                </a:cubicBezTo>
                <a:cubicBezTo>
                  <a:pt x="718" y="918"/>
                  <a:pt x="718" y="918"/>
                  <a:pt x="718" y="918"/>
                </a:cubicBezTo>
                <a:moveTo>
                  <a:pt x="718" y="918"/>
                </a:moveTo>
                <a:cubicBezTo>
                  <a:pt x="718" y="918"/>
                  <a:pt x="718" y="918"/>
                  <a:pt x="718" y="918"/>
                </a:cubicBezTo>
                <a:cubicBezTo>
                  <a:pt x="718" y="918"/>
                  <a:pt x="718" y="918"/>
                  <a:pt x="718" y="918"/>
                </a:cubicBezTo>
                <a:moveTo>
                  <a:pt x="719" y="918"/>
                </a:moveTo>
                <a:cubicBezTo>
                  <a:pt x="719" y="918"/>
                  <a:pt x="719" y="918"/>
                  <a:pt x="719" y="918"/>
                </a:cubicBezTo>
                <a:cubicBezTo>
                  <a:pt x="719" y="918"/>
                  <a:pt x="719" y="918"/>
                  <a:pt x="719" y="918"/>
                </a:cubicBezTo>
                <a:moveTo>
                  <a:pt x="720" y="918"/>
                </a:moveTo>
                <a:cubicBezTo>
                  <a:pt x="720" y="918"/>
                  <a:pt x="719" y="918"/>
                  <a:pt x="719" y="918"/>
                </a:cubicBezTo>
                <a:cubicBezTo>
                  <a:pt x="719" y="918"/>
                  <a:pt x="720" y="918"/>
                  <a:pt x="720" y="918"/>
                </a:cubicBezTo>
                <a:moveTo>
                  <a:pt x="720" y="918"/>
                </a:moveTo>
                <a:cubicBezTo>
                  <a:pt x="720" y="918"/>
                  <a:pt x="720" y="918"/>
                  <a:pt x="720" y="918"/>
                </a:cubicBezTo>
                <a:cubicBezTo>
                  <a:pt x="720" y="918"/>
                  <a:pt x="720" y="918"/>
                  <a:pt x="720" y="918"/>
                </a:cubicBezTo>
                <a:moveTo>
                  <a:pt x="721" y="918"/>
                </a:moveTo>
                <a:cubicBezTo>
                  <a:pt x="721" y="918"/>
                  <a:pt x="721" y="918"/>
                  <a:pt x="721" y="918"/>
                </a:cubicBezTo>
                <a:cubicBezTo>
                  <a:pt x="721" y="918"/>
                  <a:pt x="721" y="918"/>
                  <a:pt x="721" y="918"/>
                </a:cubicBezTo>
                <a:moveTo>
                  <a:pt x="721" y="918"/>
                </a:moveTo>
                <a:cubicBezTo>
                  <a:pt x="721" y="918"/>
                  <a:pt x="721" y="918"/>
                  <a:pt x="721" y="918"/>
                </a:cubicBezTo>
                <a:cubicBezTo>
                  <a:pt x="721" y="918"/>
                  <a:pt x="721" y="918"/>
                  <a:pt x="721" y="918"/>
                </a:cubicBezTo>
                <a:moveTo>
                  <a:pt x="722" y="918"/>
                </a:moveTo>
                <a:cubicBezTo>
                  <a:pt x="722" y="918"/>
                  <a:pt x="722" y="918"/>
                  <a:pt x="722" y="918"/>
                </a:cubicBezTo>
                <a:cubicBezTo>
                  <a:pt x="722" y="918"/>
                  <a:pt x="722" y="918"/>
                  <a:pt x="722" y="918"/>
                </a:cubicBezTo>
                <a:moveTo>
                  <a:pt x="723" y="917"/>
                </a:moveTo>
                <a:cubicBezTo>
                  <a:pt x="722" y="917"/>
                  <a:pt x="722" y="918"/>
                  <a:pt x="722" y="918"/>
                </a:cubicBezTo>
                <a:cubicBezTo>
                  <a:pt x="722" y="918"/>
                  <a:pt x="722" y="917"/>
                  <a:pt x="723" y="917"/>
                </a:cubicBezTo>
                <a:moveTo>
                  <a:pt x="723" y="917"/>
                </a:moveTo>
                <a:cubicBezTo>
                  <a:pt x="723" y="917"/>
                  <a:pt x="723" y="917"/>
                  <a:pt x="723" y="917"/>
                </a:cubicBezTo>
                <a:cubicBezTo>
                  <a:pt x="723" y="917"/>
                  <a:pt x="723" y="917"/>
                  <a:pt x="723" y="917"/>
                </a:cubicBezTo>
                <a:moveTo>
                  <a:pt x="724" y="917"/>
                </a:moveTo>
                <a:cubicBezTo>
                  <a:pt x="724" y="917"/>
                  <a:pt x="723" y="917"/>
                  <a:pt x="723" y="917"/>
                </a:cubicBezTo>
                <a:cubicBezTo>
                  <a:pt x="723" y="917"/>
                  <a:pt x="724" y="917"/>
                  <a:pt x="724" y="917"/>
                </a:cubicBezTo>
                <a:moveTo>
                  <a:pt x="724" y="917"/>
                </a:moveTo>
                <a:cubicBezTo>
                  <a:pt x="724" y="917"/>
                  <a:pt x="724" y="917"/>
                  <a:pt x="724" y="917"/>
                </a:cubicBezTo>
                <a:cubicBezTo>
                  <a:pt x="724" y="917"/>
                  <a:pt x="724" y="917"/>
                  <a:pt x="724" y="917"/>
                </a:cubicBezTo>
                <a:moveTo>
                  <a:pt x="725" y="917"/>
                </a:moveTo>
                <a:cubicBezTo>
                  <a:pt x="725" y="917"/>
                  <a:pt x="725" y="917"/>
                  <a:pt x="724" y="917"/>
                </a:cubicBezTo>
                <a:cubicBezTo>
                  <a:pt x="725" y="917"/>
                  <a:pt x="725" y="917"/>
                  <a:pt x="725" y="917"/>
                </a:cubicBezTo>
                <a:moveTo>
                  <a:pt x="726" y="917"/>
                </a:moveTo>
                <a:cubicBezTo>
                  <a:pt x="725" y="917"/>
                  <a:pt x="725" y="917"/>
                  <a:pt x="725" y="917"/>
                </a:cubicBezTo>
                <a:cubicBezTo>
                  <a:pt x="725" y="917"/>
                  <a:pt x="725" y="917"/>
                  <a:pt x="726" y="917"/>
                </a:cubicBezTo>
                <a:moveTo>
                  <a:pt x="674" y="915"/>
                </a:moveTo>
                <a:cubicBezTo>
                  <a:pt x="675" y="915"/>
                  <a:pt x="675" y="915"/>
                  <a:pt x="675" y="915"/>
                </a:cubicBezTo>
                <a:cubicBezTo>
                  <a:pt x="675" y="915"/>
                  <a:pt x="675" y="915"/>
                  <a:pt x="674" y="915"/>
                </a:cubicBezTo>
                <a:moveTo>
                  <a:pt x="826" y="875"/>
                </a:moveTo>
                <a:cubicBezTo>
                  <a:pt x="797" y="899"/>
                  <a:pt x="762" y="914"/>
                  <a:pt x="726" y="917"/>
                </a:cubicBezTo>
                <a:cubicBezTo>
                  <a:pt x="762" y="914"/>
                  <a:pt x="797" y="899"/>
                  <a:pt x="826" y="875"/>
                </a:cubicBezTo>
                <a:moveTo>
                  <a:pt x="826" y="874"/>
                </a:moveTo>
                <a:cubicBezTo>
                  <a:pt x="826" y="874"/>
                  <a:pt x="826" y="874"/>
                  <a:pt x="826" y="875"/>
                </a:cubicBezTo>
                <a:cubicBezTo>
                  <a:pt x="826" y="874"/>
                  <a:pt x="826" y="874"/>
                  <a:pt x="826" y="874"/>
                </a:cubicBezTo>
                <a:moveTo>
                  <a:pt x="827" y="874"/>
                </a:moveTo>
                <a:cubicBezTo>
                  <a:pt x="827" y="874"/>
                  <a:pt x="827" y="874"/>
                  <a:pt x="826" y="874"/>
                </a:cubicBezTo>
                <a:cubicBezTo>
                  <a:pt x="827" y="874"/>
                  <a:pt x="827" y="874"/>
                  <a:pt x="827" y="874"/>
                </a:cubicBezTo>
                <a:moveTo>
                  <a:pt x="827" y="873"/>
                </a:moveTo>
                <a:cubicBezTo>
                  <a:pt x="827" y="874"/>
                  <a:pt x="827" y="874"/>
                  <a:pt x="827" y="874"/>
                </a:cubicBezTo>
                <a:cubicBezTo>
                  <a:pt x="827" y="874"/>
                  <a:pt x="827" y="874"/>
                  <a:pt x="827" y="873"/>
                </a:cubicBezTo>
                <a:moveTo>
                  <a:pt x="828" y="873"/>
                </a:moveTo>
                <a:cubicBezTo>
                  <a:pt x="828" y="873"/>
                  <a:pt x="827" y="873"/>
                  <a:pt x="827" y="873"/>
                </a:cubicBezTo>
                <a:cubicBezTo>
                  <a:pt x="827" y="873"/>
                  <a:pt x="828" y="873"/>
                  <a:pt x="828" y="873"/>
                </a:cubicBezTo>
                <a:moveTo>
                  <a:pt x="828" y="873"/>
                </a:moveTo>
                <a:cubicBezTo>
                  <a:pt x="828" y="873"/>
                  <a:pt x="828" y="873"/>
                  <a:pt x="828" y="873"/>
                </a:cubicBezTo>
                <a:cubicBezTo>
                  <a:pt x="828" y="873"/>
                  <a:pt x="828" y="873"/>
                  <a:pt x="828" y="873"/>
                </a:cubicBezTo>
                <a:moveTo>
                  <a:pt x="829" y="872"/>
                </a:moveTo>
                <a:cubicBezTo>
                  <a:pt x="828" y="872"/>
                  <a:pt x="828" y="873"/>
                  <a:pt x="828" y="873"/>
                </a:cubicBezTo>
                <a:cubicBezTo>
                  <a:pt x="828" y="873"/>
                  <a:pt x="828" y="872"/>
                  <a:pt x="829" y="872"/>
                </a:cubicBezTo>
                <a:moveTo>
                  <a:pt x="829" y="872"/>
                </a:moveTo>
                <a:cubicBezTo>
                  <a:pt x="829" y="872"/>
                  <a:pt x="829" y="872"/>
                  <a:pt x="829" y="872"/>
                </a:cubicBezTo>
                <a:cubicBezTo>
                  <a:pt x="829" y="872"/>
                  <a:pt x="829" y="872"/>
                  <a:pt x="829" y="872"/>
                </a:cubicBezTo>
                <a:moveTo>
                  <a:pt x="829" y="872"/>
                </a:moveTo>
                <a:cubicBezTo>
                  <a:pt x="829" y="872"/>
                  <a:pt x="829" y="872"/>
                  <a:pt x="829" y="872"/>
                </a:cubicBezTo>
                <a:cubicBezTo>
                  <a:pt x="829" y="872"/>
                  <a:pt x="829" y="872"/>
                  <a:pt x="829" y="872"/>
                </a:cubicBezTo>
                <a:moveTo>
                  <a:pt x="830" y="871"/>
                </a:moveTo>
                <a:cubicBezTo>
                  <a:pt x="830" y="871"/>
                  <a:pt x="830" y="871"/>
                  <a:pt x="830" y="871"/>
                </a:cubicBezTo>
                <a:cubicBezTo>
                  <a:pt x="830" y="871"/>
                  <a:pt x="830" y="871"/>
                  <a:pt x="830" y="871"/>
                </a:cubicBezTo>
                <a:moveTo>
                  <a:pt x="830" y="871"/>
                </a:moveTo>
                <a:cubicBezTo>
                  <a:pt x="830" y="871"/>
                  <a:pt x="830" y="871"/>
                  <a:pt x="830" y="871"/>
                </a:cubicBezTo>
                <a:cubicBezTo>
                  <a:pt x="830" y="871"/>
                  <a:pt x="830" y="871"/>
                  <a:pt x="830" y="871"/>
                </a:cubicBezTo>
                <a:moveTo>
                  <a:pt x="831" y="870"/>
                </a:moveTo>
                <a:cubicBezTo>
                  <a:pt x="831" y="870"/>
                  <a:pt x="831" y="871"/>
                  <a:pt x="830" y="871"/>
                </a:cubicBezTo>
                <a:cubicBezTo>
                  <a:pt x="831" y="871"/>
                  <a:pt x="831" y="870"/>
                  <a:pt x="831" y="870"/>
                </a:cubicBezTo>
                <a:moveTo>
                  <a:pt x="831" y="870"/>
                </a:moveTo>
                <a:cubicBezTo>
                  <a:pt x="831" y="870"/>
                  <a:pt x="831" y="870"/>
                  <a:pt x="831" y="870"/>
                </a:cubicBezTo>
                <a:cubicBezTo>
                  <a:pt x="831" y="870"/>
                  <a:pt x="831" y="870"/>
                  <a:pt x="831" y="870"/>
                </a:cubicBezTo>
                <a:moveTo>
                  <a:pt x="832" y="870"/>
                </a:moveTo>
                <a:cubicBezTo>
                  <a:pt x="832" y="870"/>
                  <a:pt x="831" y="870"/>
                  <a:pt x="831" y="870"/>
                </a:cubicBezTo>
                <a:cubicBezTo>
                  <a:pt x="831" y="870"/>
                  <a:pt x="832" y="870"/>
                  <a:pt x="832" y="870"/>
                </a:cubicBezTo>
                <a:moveTo>
                  <a:pt x="832" y="869"/>
                </a:moveTo>
                <a:cubicBezTo>
                  <a:pt x="832" y="869"/>
                  <a:pt x="832" y="869"/>
                  <a:pt x="832" y="869"/>
                </a:cubicBezTo>
                <a:cubicBezTo>
                  <a:pt x="832" y="869"/>
                  <a:pt x="832" y="869"/>
                  <a:pt x="832" y="869"/>
                </a:cubicBezTo>
                <a:moveTo>
                  <a:pt x="832" y="869"/>
                </a:moveTo>
                <a:cubicBezTo>
                  <a:pt x="832" y="869"/>
                  <a:pt x="832" y="869"/>
                  <a:pt x="832" y="869"/>
                </a:cubicBezTo>
                <a:cubicBezTo>
                  <a:pt x="832" y="869"/>
                  <a:pt x="832" y="869"/>
                  <a:pt x="832" y="869"/>
                </a:cubicBezTo>
                <a:moveTo>
                  <a:pt x="833" y="868"/>
                </a:moveTo>
                <a:cubicBezTo>
                  <a:pt x="833" y="868"/>
                  <a:pt x="833" y="869"/>
                  <a:pt x="833" y="869"/>
                </a:cubicBezTo>
                <a:cubicBezTo>
                  <a:pt x="833" y="869"/>
                  <a:pt x="833" y="868"/>
                  <a:pt x="833" y="868"/>
                </a:cubicBezTo>
                <a:moveTo>
                  <a:pt x="833" y="868"/>
                </a:moveTo>
                <a:cubicBezTo>
                  <a:pt x="833" y="868"/>
                  <a:pt x="833" y="868"/>
                  <a:pt x="833" y="868"/>
                </a:cubicBezTo>
                <a:cubicBezTo>
                  <a:pt x="833" y="868"/>
                  <a:pt x="833" y="868"/>
                  <a:pt x="833" y="868"/>
                </a:cubicBezTo>
                <a:moveTo>
                  <a:pt x="834" y="868"/>
                </a:moveTo>
                <a:cubicBezTo>
                  <a:pt x="834" y="868"/>
                  <a:pt x="834" y="868"/>
                  <a:pt x="834" y="868"/>
                </a:cubicBezTo>
                <a:cubicBezTo>
                  <a:pt x="834" y="868"/>
                  <a:pt x="834" y="868"/>
                  <a:pt x="834" y="868"/>
                </a:cubicBezTo>
                <a:moveTo>
                  <a:pt x="834" y="867"/>
                </a:moveTo>
                <a:cubicBezTo>
                  <a:pt x="834" y="867"/>
                  <a:pt x="834" y="867"/>
                  <a:pt x="834" y="867"/>
                </a:cubicBezTo>
                <a:cubicBezTo>
                  <a:pt x="834" y="867"/>
                  <a:pt x="834" y="867"/>
                  <a:pt x="834" y="867"/>
                </a:cubicBezTo>
                <a:moveTo>
                  <a:pt x="835" y="867"/>
                </a:moveTo>
                <a:cubicBezTo>
                  <a:pt x="835" y="867"/>
                  <a:pt x="835" y="867"/>
                  <a:pt x="834" y="867"/>
                </a:cubicBezTo>
                <a:cubicBezTo>
                  <a:pt x="835" y="867"/>
                  <a:pt x="835" y="867"/>
                  <a:pt x="835" y="867"/>
                </a:cubicBezTo>
                <a:moveTo>
                  <a:pt x="835" y="866"/>
                </a:moveTo>
                <a:cubicBezTo>
                  <a:pt x="835" y="866"/>
                  <a:pt x="835" y="866"/>
                  <a:pt x="835" y="866"/>
                </a:cubicBezTo>
                <a:cubicBezTo>
                  <a:pt x="835" y="866"/>
                  <a:pt x="835" y="866"/>
                  <a:pt x="835" y="866"/>
                </a:cubicBezTo>
                <a:moveTo>
                  <a:pt x="835" y="866"/>
                </a:moveTo>
                <a:cubicBezTo>
                  <a:pt x="835" y="866"/>
                  <a:pt x="835" y="866"/>
                  <a:pt x="835" y="866"/>
                </a:cubicBezTo>
                <a:cubicBezTo>
                  <a:pt x="835" y="866"/>
                  <a:pt x="835" y="866"/>
                  <a:pt x="835" y="866"/>
                </a:cubicBezTo>
                <a:moveTo>
                  <a:pt x="836" y="866"/>
                </a:moveTo>
                <a:cubicBezTo>
                  <a:pt x="836" y="866"/>
                  <a:pt x="836" y="866"/>
                  <a:pt x="836" y="866"/>
                </a:cubicBezTo>
                <a:cubicBezTo>
                  <a:pt x="836" y="866"/>
                  <a:pt x="836" y="866"/>
                  <a:pt x="836" y="866"/>
                </a:cubicBezTo>
                <a:moveTo>
                  <a:pt x="836" y="865"/>
                </a:moveTo>
                <a:cubicBezTo>
                  <a:pt x="836" y="865"/>
                  <a:pt x="836" y="865"/>
                  <a:pt x="836" y="865"/>
                </a:cubicBezTo>
                <a:cubicBezTo>
                  <a:pt x="836" y="865"/>
                  <a:pt x="836" y="865"/>
                  <a:pt x="836" y="865"/>
                </a:cubicBezTo>
                <a:moveTo>
                  <a:pt x="837" y="865"/>
                </a:moveTo>
                <a:cubicBezTo>
                  <a:pt x="837" y="865"/>
                  <a:pt x="837" y="865"/>
                  <a:pt x="837" y="865"/>
                </a:cubicBezTo>
                <a:cubicBezTo>
                  <a:pt x="837" y="865"/>
                  <a:pt x="837" y="865"/>
                  <a:pt x="837" y="865"/>
                </a:cubicBezTo>
                <a:moveTo>
                  <a:pt x="837" y="864"/>
                </a:moveTo>
                <a:cubicBezTo>
                  <a:pt x="837" y="864"/>
                  <a:pt x="837" y="864"/>
                  <a:pt x="837" y="864"/>
                </a:cubicBezTo>
                <a:cubicBezTo>
                  <a:pt x="837" y="864"/>
                  <a:pt x="837" y="864"/>
                  <a:pt x="837" y="864"/>
                </a:cubicBezTo>
                <a:moveTo>
                  <a:pt x="838" y="864"/>
                </a:moveTo>
                <a:cubicBezTo>
                  <a:pt x="838" y="864"/>
                  <a:pt x="838" y="864"/>
                  <a:pt x="838" y="864"/>
                </a:cubicBezTo>
                <a:cubicBezTo>
                  <a:pt x="838" y="864"/>
                  <a:pt x="838" y="864"/>
                  <a:pt x="838" y="864"/>
                </a:cubicBezTo>
                <a:moveTo>
                  <a:pt x="838" y="864"/>
                </a:moveTo>
                <a:cubicBezTo>
                  <a:pt x="838" y="864"/>
                  <a:pt x="838" y="864"/>
                  <a:pt x="838" y="864"/>
                </a:cubicBezTo>
                <a:cubicBezTo>
                  <a:pt x="838" y="864"/>
                  <a:pt x="838" y="864"/>
                  <a:pt x="838" y="864"/>
                </a:cubicBezTo>
                <a:moveTo>
                  <a:pt x="839" y="863"/>
                </a:moveTo>
                <a:cubicBezTo>
                  <a:pt x="839" y="863"/>
                  <a:pt x="839" y="863"/>
                  <a:pt x="839" y="863"/>
                </a:cubicBezTo>
                <a:cubicBezTo>
                  <a:pt x="839" y="863"/>
                  <a:pt x="839" y="863"/>
                  <a:pt x="839" y="863"/>
                </a:cubicBezTo>
                <a:moveTo>
                  <a:pt x="839" y="862"/>
                </a:moveTo>
                <a:cubicBezTo>
                  <a:pt x="839" y="862"/>
                  <a:pt x="839" y="862"/>
                  <a:pt x="839" y="862"/>
                </a:cubicBezTo>
                <a:cubicBezTo>
                  <a:pt x="839" y="862"/>
                  <a:pt x="839" y="862"/>
                  <a:pt x="839" y="862"/>
                </a:cubicBezTo>
                <a:moveTo>
                  <a:pt x="844" y="858"/>
                </a:moveTo>
                <a:cubicBezTo>
                  <a:pt x="844" y="858"/>
                  <a:pt x="843" y="858"/>
                  <a:pt x="843" y="858"/>
                </a:cubicBezTo>
                <a:cubicBezTo>
                  <a:pt x="843" y="858"/>
                  <a:pt x="844" y="858"/>
                  <a:pt x="844" y="858"/>
                </a:cubicBezTo>
                <a:moveTo>
                  <a:pt x="1146" y="732"/>
                </a:moveTo>
                <a:cubicBezTo>
                  <a:pt x="1036" y="732"/>
                  <a:pt x="927" y="774"/>
                  <a:pt x="845" y="856"/>
                </a:cubicBezTo>
                <a:cubicBezTo>
                  <a:pt x="927" y="774"/>
                  <a:pt x="1036" y="732"/>
                  <a:pt x="1146" y="732"/>
                </a:cubicBezTo>
                <a:cubicBezTo>
                  <a:pt x="1169" y="732"/>
                  <a:pt x="1191" y="734"/>
                  <a:pt x="1214" y="737"/>
                </a:cubicBezTo>
                <a:cubicBezTo>
                  <a:pt x="1214" y="737"/>
                  <a:pt x="1214" y="737"/>
                  <a:pt x="1214" y="737"/>
                </a:cubicBezTo>
                <a:cubicBezTo>
                  <a:pt x="1192" y="734"/>
                  <a:pt x="1169" y="732"/>
                  <a:pt x="1146" y="732"/>
                </a:cubicBezTo>
                <a:moveTo>
                  <a:pt x="0" y="0"/>
                </a:moveTo>
                <a:cubicBezTo>
                  <a:pt x="0" y="0"/>
                  <a:pt x="0" y="0"/>
                  <a:pt x="0" y="0"/>
                </a:cubicBezTo>
                <a:cubicBezTo>
                  <a:pt x="111" y="64"/>
                  <a:pt x="111" y="64"/>
                  <a:pt x="111" y="64"/>
                </a:cubicBezTo>
                <a:cubicBezTo>
                  <a:pt x="0" y="0"/>
                  <a:pt x="0" y="0"/>
                  <a:pt x="0" y="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6" name="Freeform 11"/>
          <p:cNvSpPr>
            <a:spLocks noEditPoints="1"/>
          </p:cNvSpPr>
          <p:nvPr/>
        </p:nvSpPr>
        <p:spPr bwMode="auto">
          <a:xfrm>
            <a:off x="1150938" y="2006601"/>
            <a:ext cx="823913" cy="522288"/>
          </a:xfrm>
          <a:custGeom>
            <a:avLst/>
            <a:gdLst>
              <a:gd name="T0" fmla="*/ 648 w 1213"/>
              <a:gd name="T1" fmla="*/ 766 h 766"/>
              <a:gd name="T2" fmla="*/ 648 w 1213"/>
              <a:gd name="T3" fmla="*/ 766 h 766"/>
              <a:gd name="T4" fmla="*/ 648 w 1213"/>
              <a:gd name="T5" fmla="*/ 766 h 766"/>
              <a:gd name="T6" fmla="*/ 648 w 1213"/>
              <a:gd name="T7" fmla="*/ 766 h 766"/>
              <a:gd name="T8" fmla="*/ 931 w 1213"/>
              <a:gd name="T9" fmla="*/ 660 h 766"/>
              <a:gd name="T10" fmla="*/ 648 w 1213"/>
              <a:gd name="T11" fmla="*/ 766 h 766"/>
              <a:gd name="T12" fmla="*/ 931 w 1213"/>
              <a:gd name="T13" fmla="*/ 660 h 766"/>
              <a:gd name="T14" fmla="*/ 933 w 1213"/>
              <a:gd name="T15" fmla="*/ 658 h 766"/>
              <a:gd name="T16" fmla="*/ 931 w 1213"/>
              <a:gd name="T17" fmla="*/ 660 h 766"/>
              <a:gd name="T18" fmla="*/ 933 w 1213"/>
              <a:gd name="T19" fmla="*/ 658 h 766"/>
              <a:gd name="T20" fmla="*/ 934 w 1213"/>
              <a:gd name="T21" fmla="*/ 658 h 766"/>
              <a:gd name="T22" fmla="*/ 934 w 1213"/>
              <a:gd name="T23" fmla="*/ 658 h 766"/>
              <a:gd name="T24" fmla="*/ 934 w 1213"/>
              <a:gd name="T25" fmla="*/ 658 h 766"/>
              <a:gd name="T26" fmla="*/ 934 w 1213"/>
              <a:gd name="T27" fmla="*/ 658 h 766"/>
              <a:gd name="T28" fmla="*/ 934 w 1213"/>
              <a:gd name="T29" fmla="*/ 658 h 766"/>
              <a:gd name="T30" fmla="*/ 1159 w 1213"/>
              <a:gd name="T31" fmla="*/ 635 h 766"/>
              <a:gd name="T32" fmla="*/ 1159 w 1213"/>
              <a:gd name="T33" fmla="*/ 635 h 766"/>
              <a:gd name="T34" fmla="*/ 1213 w 1213"/>
              <a:gd name="T35" fmla="*/ 666 h 766"/>
              <a:gd name="T36" fmla="*/ 1213 w 1213"/>
              <a:gd name="T37" fmla="*/ 666 h 766"/>
              <a:gd name="T38" fmla="*/ 1159 w 1213"/>
              <a:gd name="T39" fmla="*/ 635 h 766"/>
              <a:gd name="T40" fmla="*/ 1159 w 1213"/>
              <a:gd name="T41" fmla="*/ 635 h 766"/>
              <a:gd name="T42" fmla="*/ 1062 w 1213"/>
              <a:gd name="T43" fmla="*/ 609 h 766"/>
              <a:gd name="T44" fmla="*/ 934 w 1213"/>
              <a:gd name="T45" fmla="*/ 657 h 766"/>
              <a:gd name="T46" fmla="*/ 1062 w 1213"/>
              <a:gd name="T47" fmla="*/ 609 h 766"/>
              <a:gd name="T48" fmla="*/ 1062 w 1213"/>
              <a:gd name="T49" fmla="*/ 609 h 766"/>
              <a:gd name="T50" fmla="*/ 1062 w 1213"/>
              <a:gd name="T51" fmla="*/ 609 h 766"/>
              <a:gd name="T52" fmla="*/ 1062 w 1213"/>
              <a:gd name="T53" fmla="*/ 609 h 766"/>
              <a:gd name="T54" fmla="*/ 1062 w 1213"/>
              <a:gd name="T55" fmla="*/ 609 h 766"/>
              <a:gd name="T56" fmla="*/ 0 w 1213"/>
              <a:gd name="T57" fmla="*/ 0 h 766"/>
              <a:gd name="T58" fmla="*/ 0 w 1213"/>
              <a:gd name="T59" fmla="*/ 0 h 766"/>
              <a:gd name="T60" fmla="*/ 257 w 1213"/>
              <a:gd name="T61" fmla="*/ 523 h 766"/>
              <a:gd name="T62" fmla="*/ 562 w 1213"/>
              <a:gd name="T63" fmla="*/ 758 h 766"/>
              <a:gd name="T64" fmla="*/ 562 w 1213"/>
              <a:gd name="T65" fmla="*/ 758 h 766"/>
              <a:gd name="T66" fmla="*/ 562 w 1213"/>
              <a:gd name="T67" fmla="*/ 758 h 766"/>
              <a:gd name="T68" fmla="*/ 257 w 1213"/>
              <a:gd name="T69" fmla="*/ 523 h 766"/>
              <a:gd name="T70" fmla="*/ 0 w 1213"/>
              <a:gd name="T71" fmla="*/ 0 h 766"/>
              <a:gd name="T72" fmla="*/ 0 w 1213"/>
              <a:gd name="T73"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3" h="766">
                <a:moveTo>
                  <a:pt x="648" y="766"/>
                </a:moveTo>
                <a:cubicBezTo>
                  <a:pt x="648" y="766"/>
                  <a:pt x="648" y="766"/>
                  <a:pt x="648" y="766"/>
                </a:cubicBezTo>
                <a:cubicBezTo>
                  <a:pt x="648" y="766"/>
                  <a:pt x="648" y="766"/>
                  <a:pt x="648" y="766"/>
                </a:cubicBezTo>
                <a:cubicBezTo>
                  <a:pt x="648" y="766"/>
                  <a:pt x="648" y="766"/>
                  <a:pt x="648" y="766"/>
                </a:cubicBezTo>
                <a:moveTo>
                  <a:pt x="931" y="660"/>
                </a:moveTo>
                <a:cubicBezTo>
                  <a:pt x="851" y="729"/>
                  <a:pt x="751" y="766"/>
                  <a:pt x="648" y="766"/>
                </a:cubicBezTo>
                <a:cubicBezTo>
                  <a:pt x="751" y="766"/>
                  <a:pt x="851" y="729"/>
                  <a:pt x="931" y="660"/>
                </a:cubicBezTo>
                <a:moveTo>
                  <a:pt x="933" y="658"/>
                </a:moveTo>
                <a:cubicBezTo>
                  <a:pt x="932" y="659"/>
                  <a:pt x="932" y="659"/>
                  <a:pt x="931" y="660"/>
                </a:cubicBezTo>
                <a:cubicBezTo>
                  <a:pt x="932" y="659"/>
                  <a:pt x="932" y="659"/>
                  <a:pt x="933" y="658"/>
                </a:cubicBezTo>
                <a:moveTo>
                  <a:pt x="934" y="658"/>
                </a:moveTo>
                <a:cubicBezTo>
                  <a:pt x="934" y="658"/>
                  <a:pt x="934" y="658"/>
                  <a:pt x="934" y="658"/>
                </a:cubicBezTo>
                <a:cubicBezTo>
                  <a:pt x="934" y="658"/>
                  <a:pt x="934" y="658"/>
                  <a:pt x="934" y="658"/>
                </a:cubicBezTo>
                <a:cubicBezTo>
                  <a:pt x="934" y="658"/>
                  <a:pt x="934" y="658"/>
                  <a:pt x="934" y="658"/>
                </a:cubicBezTo>
                <a:cubicBezTo>
                  <a:pt x="934" y="658"/>
                  <a:pt x="934" y="658"/>
                  <a:pt x="934" y="658"/>
                </a:cubicBezTo>
                <a:moveTo>
                  <a:pt x="1159" y="635"/>
                </a:moveTo>
                <a:cubicBezTo>
                  <a:pt x="1159" y="635"/>
                  <a:pt x="1159" y="635"/>
                  <a:pt x="1159" y="635"/>
                </a:cubicBezTo>
                <a:cubicBezTo>
                  <a:pt x="1213" y="666"/>
                  <a:pt x="1213" y="666"/>
                  <a:pt x="1213" y="666"/>
                </a:cubicBezTo>
                <a:cubicBezTo>
                  <a:pt x="1213" y="666"/>
                  <a:pt x="1213" y="666"/>
                  <a:pt x="1213" y="666"/>
                </a:cubicBezTo>
                <a:cubicBezTo>
                  <a:pt x="1159" y="635"/>
                  <a:pt x="1159" y="635"/>
                  <a:pt x="1159" y="635"/>
                </a:cubicBezTo>
                <a:cubicBezTo>
                  <a:pt x="1159" y="635"/>
                  <a:pt x="1159" y="635"/>
                  <a:pt x="1159" y="635"/>
                </a:cubicBezTo>
                <a:moveTo>
                  <a:pt x="1062" y="609"/>
                </a:moveTo>
                <a:cubicBezTo>
                  <a:pt x="1016" y="609"/>
                  <a:pt x="971" y="625"/>
                  <a:pt x="934" y="657"/>
                </a:cubicBezTo>
                <a:cubicBezTo>
                  <a:pt x="971" y="625"/>
                  <a:pt x="1016" y="609"/>
                  <a:pt x="1062" y="609"/>
                </a:cubicBezTo>
                <a:moveTo>
                  <a:pt x="1062" y="609"/>
                </a:moveTo>
                <a:cubicBezTo>
                  <a:pt x="1062" y="609"/>
                  <a:pt x="1062" y="609"/>
                  <a:pt x="1062" y="609"/>
                </a:cubicBezTo>
                <a:cubicBezTo>
                  <a:pt x="1062" y="609"/>
                  <a:pt x="1062" y="609"/>
                  <a:pt x="1062" y="609"/>
                </a:cubicBezTo>
                <a:cubicBezTo>
                  <a:pt x="1062" y="609"/>
                  <a:pt x="1062" y="609"/>
                  <a:pt x="1062" y="609"/>
                </a:cubicBezTo>
                <a:moveTo>
                  <a:pt x="0" y="0"/>
                </a:moveTo>
                <a:cubicBezTo>
                  <a:pt x="0" y="0"/>
                  <a:pt x="0" y="0"/>
                  <a:pt x="0" y="0"/>
                </a:cubicBezTo>
                <a:cubicBezTo>
                  <a:pt x="257" y="523"/>
                  <a:pt x="257" y="523"/>
                  <a:pt x="257" y="523"/>
                </a:cubicBezTo>
                <a:cubicBezTo>
                  <a:pt x="317" y="646"/>
                  <a:pt x="428" y="731"/>
                  <a:pt x="562" y="758"/>
                </a:cubicBezTo>
                <a:cubicBezTo>
                  <a:pt x="562" y="758"/>
                  <a:pt x="562" y="758"/>
                  <a:pt x="562" y="758"/>
                </a:cubicBezTo>
                <a:cubicBezTo>
                  <a:pt x="562" y="758"/>
                  <a:pt x="562" y="758"/>
                  <a:pt x="562" y="758"/>
                </a:cubicBezTo>
                <a:cubicBezTo>
                  <a:pt x="428" y="731"/>
                  <a:pt x="317" y="646"/>
                  <a:pt x="257" y="523"/>
                </a:cubicBezTo>
                <a:cubicBezTo>
                  <a:pt x="0" y="0"/>
                  <a:pt x="0" y="0"/>
                  <a:pt x="0" y="0"/>
                </a:cubicBezTo>
                <a:cubicBezTo>
                  <a:pt x="0" y="0"/>
                  <a:pt x="0" y="0"/>
                  <a:pt x="0" y="0"/>
                </a:cubicBezTo>
              </a:path>
            </a:pathLst>
          </a:custGeom>
          <a:solidFill>
            <a:srgbClr val="D09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0" name="Freeform 13"/>
          <p:cNvSpPr>
            <a:spLocks noEditPoints="1"/>
          </p:cNvSpPr>
          <p:nvPr/>
        </p:nvSpPr>
        <p:spPr bwMode="auto">
          <a:xfrm>
            <a:off x="1193800" y="3841751"/>
            <a:ext cx="528638" cy="549275"/>
          </a:xfrm>
          <a:custGeom>
            <a:avLst/>
            <a:gdLst>
              <a:gd name="T0" fmla="*/ 776 w 776"/>
              <a:gd name="T1" fmla="*/ 785 h 807"/>
              <a:gd name="T2" fmla="*/ 641 w 776"/>
              <a:gd name="T3" fmla="*/ 807 h 807"/>
              <a:gd name="T4" fmla="*/ 586 w 776"/>
              <a:gd name="T5" fmla="*/ 803 h 807"/>
              <a:gd name="T6" fmla="*/ 641 w 776"/>
              <a:gd name="T7" fmla="*/ 807 h 807"/>
              <a:gd name="T8" fmla="*/ 776 w 776"/>
              <a:gd name="T9" fmla="*/ 785 h 807"/>
              <a:gd name="T10" fmla="*/ 776 w 776"/>
              <a:gd name="T11" fmla="*/ 785 h 807"/>
              <a:gd name="T12" fmla="*/ 1 w 776"/>
              <a:gd name="T13" fmla="*/ 4 h 807"/>
              <a:gd name="T14" fmla="*/ 1 w 776"/>
              <a:gd name="T15" fmla="*/ 4 h 807"/>
              <a:gd name="T16" fmla="*/ 253 w 776"/>
              <a:gd name="T17" fmla="*/ 557 h 807"/>
              <a:gd name="T18" fmla="*/ 569 w 776"/>
              <a:gd name="T19" fmla="*/ 801 h 807"/>
              <a:gd name="T20" fmla="*/ 569 w 776"/>
              <a:gd name="T21" fmla="*/ 801 h 807"/>
              <a:gd name="T22" fmla="*/ 569 w 776"/>
              <a:gd name="T23" fmla="*/ 801 h 807"/>
              <a:gd name="T24" fmla="*/ 253 w 776"/>
              <a:gd name="T25" fmla="*/ 557 h 807"/>
              <a:gd name="T26" fmla="*/ 1 w 776"/>
              <a:gd name="T27" fmla="*/ 4 h 807"/>
              <a:gd name="T28" fmla="*/ 1 w 776"/>
              <a:gd name="T29" fmla="*/ 4 h 807"/>
              <a:gd name="T30" fmla="*/ 1 w 776"/>
              <a:gd name="T31" fmla="*/ 3 h 807"/>
              <a:gd name="T32" fmla="*/ 1 w 776"/>
              <a:gd name="T33" fmla="*/ 4 h 807"/>
              <a:gd name="T34" fmla="*/ 1 w 776"/>
              <a:gd name="T35" fmla="*/ 3 h 807"/>
              <a:gd name="T36" fmla="*/ 1 w 776"/>
              <a:gd name="T37" fmla="*/ 3 h 807"/>
              <a:gd name="T38" fmla="*/ 1 w 776"/>
              <a:gd name="T39" fmla="*/ 3 h 807"/>
              <a:gd name="T40" fmla="*/ 1 w 776"/>
              <a:gd name="T41" fmla="*/ 3 h 807"/>
              <a:gd name="T42" fmla="*/ 0 w 776"/>
              <a:gd name="T43" fmla="*/ 2 h 807"/>
              <a:gd name="T44" fmla="*/ 1 w 776"/>
              <a:gd name="T45" fmla="*/ 3 h 807"/>
              <a:gd name="T46" fmla="*/ 0 w 776"/>
              <a:gd name="T47" fmla="*/ 2 h 807"/>
              <a:gd name="T48" fmla="*/ 0 w 776"/>
              <a:gd name="T49" fmla="*/ 2 h 807"/>
              <a:gd name="T50" fmla="*/ 0 w 776"/>
              <a:gd name="T51" fmla="*/ 2 h 807"/>
              <a:gd name="T52" fmla="*/ 0 w 776"/>
              <a:gd name="T53" fmla="*/ 2 h 807"/>
              <a:gd name="T54" fmla="*/ 0 w 776"/>
              <a:gd name="T55" fmla="*/ 2 h 807"/>
              <a:gd name="T56" fmla="*/ 0 w 776"/>
              <a:gd name="T57" fmla="*/ 2 h 807"/>
              <a:gd name="T58" fmla="*/ 0 w 776"/>
              <a:gd name="T59" fmla="*/ 2 h 807"/>
              <a:gd name="T60" fmla="*/ 0 w 776"/>
              <a:gd name="T61" fmla="*/ 1 h 807"/>
              <a:gd name="T62" fmla="*/ 0 w 776"/>
              <a:gd name="T63" fmla="*/ 1 h 807"/>
              <a:gd name="T64" fmla="*/ 0 w 776"/>
              <a:gd name="T65" fmla="*/ 1 h 807"/>
              <a:gd name="T66" fmla="*/ 0 w 776"/>
              <a:gd name="T67" fmla="*/ 1 h 807"/>
              <a:gd name="T68" fmla="*/ 0 w 776"/>
              <a:gd name="T69" fmla="*/ 1 h 807"/>
              <a:gd name="T70" fmla="*/ 0 w 776"/>
              <a:gd name="T71" fmla="*/ 1 h 807"/>
              <a:gd name="T72" fmla="*/ 0 w 776"/>
              <a:gd name="T73" fmla="*/ 0 h 807"/>
              <a:gd name="T74" fmla="*/ 0 w 776"/>
              <a:gd name="T75" fmla="*/ 0 h 807"/>
              <a:gd name="T76" fmla="*/ 0 w 776"/>
              <a:gd name="T77"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6" h="807">
                <a:moveTo>
                  <a:pt x="776" y="785"/>
                </a:moveTo>
                <a:cubicBezTo>
                  <a:pt x="733" y="799"/>
                  <a:pt x="688" y="807"/>
                  <a:pt x="641" y="807"/>
                </a:cubicBezTo>
                <a:cubicBezTo>
                  <a:pt x="623" y="807"/>
                  <a:pt x="604" y="806"/>
                  <a:pt x="586" y="803"/>
                </a:cubicBezTo>
                <a:cubicBezTo>
                  <a:pt x="604" y="806"/>
                  <a:pt x="623" y="807"/>
                  <a:pt x="641" y="807"/>
                </a:cubicBezTo>
                <a:cubicBezTo>
                  <a:pt x="688" y="807"/>
                  <a:pt x="733" y="800"/>
                  <a:pt x="776" y="785"/>
                </a:cubicBezTo>
                <a:cubicBezTo>
                  <a:pt x="776" y="785"/>
                  <a:pt x="776" y="785"/>
                  <a:pt x="776" y="785"/>
                </a:cubicBezTo>
                <a:moveTo>
                  <a:pt x="1" y="4"/>
                </a:moveTo>
                <a:cubicBezTo>
                  <a:pt x="1" y="4"/>
                  <a:pt x="1" y="4"/>
                  <a:pt x="1" y="4"/>
                </a:cubicBezTo>
                <a:cubicBezTo>
                  <a:pt x="253" y="557"/>
                  <a:pt x="253" y="557"/>
                  <a:pt x="253" y="557"/>
                </a:cubicBezTo>
                <a:cubicBezTo>
                  <a:pt x="312" y="686"/>
                  <a:pt x="430" y="777"/>
                  <a:pt x="569" y="801"/>
                </a:cubicBezTo>
                <a:cubicBezTo>
                  <a:pt x="569" y="801"/>
                  <a:pt x="569" y="801"/>
                  <a:pt x="569" y="801"/>
                </a:cubicBezTo>
                <a:cubicBezTo>
                  <a:pt x="569" y="801"/>
                  <a:pt x="569" y="801"/>
                  <a:pt x="569" y="801"/>
                </a:cubicBezTo>
                <a:cubicBezTo>
                  <a:pt x="430" y="777"/>
                  <a:pt x="312" y="686"/>
                  <a:pt x="253" y="557"/>
                </a:cubicBez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0" y="2"/>
                </a:moveTo>
                <a:cubicBezTo>
                  <a:pt x="0" y="3"/>
                  <a:pt x="1" y="3"/>
                  <a:pt x="1" y="3"/>
                </a:cubicBezTo>
                <a:cubicBezTo>
                  <a:pt x="1"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9" name="Freeform 13"/>
          <p:cNvSpPr>
            <a:spLocks/>
          </p:cNvSpPr>
          <p:nvPr/>
        </p:nvSpPr>
        <p:spPr bwMode="auto">
          <a:xfrm>
            <a:off x="2771249" y="491293"/>
            <a:ext cx="4240234" cy="4456721"/>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gradFill>
            <a:gsLst>
              <a:gs pos="23000">
                <a:srgbClr val="1C98AF"/>
              </a:gs>
              <a:gs pos="79000">
                <a:srgbClr val="875DA2">
                  <a:alpha val="67000"/>
                </a:srgbClr>
              </a:gs>
            </a:gsLst>
            <a:lin ang="10800000" scaled="0"/>
          </a:gra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3" name="Freeform 5"/>
          <p:cNvSpPr>
            <a:spLocks/>
          </p:cNvSpPr>
          <p:nvPr/>
        </p:nvSpPr>
        <p:spPr bwMode="auto">
          <a:xfrm>
            <a:off x="1919657" y="829011"/>
            <a:ext cx="5422246" cy="3781285"/>
          </a:xfrm>
          <a:custGeom>
            <a:avLst/>
            <a:gdLst>
              <a:gd name="T0" fmla="*/ 72 w 1406"/>
              <a:gd name="T1" fmla="*/ 310 h 979"/>
              <a:gd name="T2" fmla="*/ 436 w 1406"/>
              <a:gd name="T3" fmla="*/ 875 h 979"/>
              <a:gd name="T4" fmla="*/ 1250 w 1406"/>
              <a:gd name="T5" fmla="*/ 712 h 979"/>
              <a:gd name="T6" fmla="*/ 642 w 1406"/>
              <a:gd name="T7" fmla="*/ 83 h 979"/>
              <a:gd name="T8" fmla="*/ 72 w 1406"/>
              <a:gd name="T9" fmla="*/ 310 h 979"/>
            </a:gdLst>
            <a:ahLst/>
            <a:cxnLst>
              <a:cxn ang="0">
                <a:pos x="T0" y="T1"/>
              </a:cxn>
              <a:cxn ang="0">
                <a:pos x="T2" y="T3"/>
              </a:cxn>
              <a:cxn ang="0">
                <a:pos x="T4" y="T5"/>
              </a:cxn>
              <a:cxn ang="0">
                <a:pos x="T6" y="T7"/>
              </a:cxn>
              <a:cxn ang="0">
                <a:pos x="T8" y="T9"/>
              </a:cxn>
            </a:cxnLst>
            <a:rect l="0" t="0" r="r" b="b"/>
            <a:pathLst>
              <a:path w="1406" h="979">
                <a:moveTo>
                  <a:pt x="72" y="310"/>
                </a:moveTo>
                <a:cubicBezTo>
                  <a:pt x="0" y="479"/>
                  <a:pt x="137" y="745"/>
                  <a:pt x="436" y="875"/>
                </a:cubicBezTo>
                <a:cubicBezTo>
                  <a:pt x="675" y="979"/>
                  <a:pt x="1156" y="861"/>
                  <a:pt x="1250" y="712"/>
                </a:cubicBezTo>
                <a:cubicBezTo>
                  <a:pt x="1406" y="461"/>
                  <a:pt x="898" y="139"/>
                  <a:pt x="642" y="83"/>
                </a:cubicBezTo>
                <a:cubicBezTo>
                  <a:pt x="272" y="0"/>
                  <a:pt x="117" y="206"/>
                  <a:pt x="72" y="310"/>
                </a:cubicBezTo>
                <a:close/>
              </a:path>
            </a:pathLst>
          </a:custGeom>
          <a:gradFill>
            <a:gsLst>
              <a:gs pos="23000">
                <a:srgbClr val="0BA1B2">
                  <a:alpha val="43000"/>
                </a:srgbClr>
              </a:gs>
              <a:gs pos="77000">
                <a:srgbClr val="7030A0">
                  <a:alpha val="55000"/>
                </a:srgbClr>
              </a:gs>
            </a:gsLst>
            <a:lin ang="7800000" scaled="0"/>
          </a:gra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6" name="Freeform 9"/>
          <p:cNvSpPr>
            <a:spLocks/>
          </p:cNvSpPr>
          <p:nvPr/>
        </p:nvSpPr>
        <p:spPr bwMode="auto">
          <a:xfrm>
            <a:off x="4342394" y="195486"/>
            <a:ext cx="2255782" cy="1894973"/>
          </a:xfrm>
          <a:custGeom>
            <a:avLst/>
            <a:gdLst>
              <a:gd name="T0" fmla="*/ 418 w 583"/>
              <a:gd name="T1" fmla="*/ 464 h 489"/>
              <a:gd name="T2" fmla="*/ 556 w 583"/>
              <a:gd name="T3" fmla="*/ 220 h 489"/>
              <a:gd name="T4" fmla="*/ 293 w 583"/>
              <a:gd name="T5" fmla="*/ 25 h 489"/>
              <a:gd name="T6" fmla="*/ 27 w 583"/>
              <a:gd name="T7" fmla="*/ 324 h 489"/>
              <a:gd name="T8" fmla="*/ 418 w 583"/>
              <a:gd name="T9" fmla="*/ 464 h 489"/>
            </a:gdLst>
            <a:ahLst/>
            <a:cxnLst>
              <a:cxn ang="0">
                <a:pos x="T0" y="T1"/>
              </a:cxn>
              <a:cxn ang="0">
                <a:pos x="T2" y="T3"/>
              </a:cxn>
              <a:cxn ang="0">
                <a:pos x="T4" y="T5"/>
              </a:cxn>
              <a:cxn ang="0">
                <a:pos x="T6" y="T7"/>
              </a:cxn>
              <a:cxn ang="0">
                <a:pos x="T8" y="T9"/>
              </a:cxn>
            </a:cxnLst>
            <a:rect l="0" t="0" r="r" b="b"/>
            <a:pathLst>
              <a:path w="583" h="489">
                <a:moveTo>
                  <a:pt x="418" y="464"/>
                </a:moveTo>
                <a:cubicBezTo>
                  <a:pt x="521" y="439"/>
                  <a:pt x="583" y="330"/>
                  <a:pt x="556" y="220"/>
                </a:cubicBezTo>
                <a:cubicBezTo>
                  <a:pt x="530" y="111"/>
                  <a:pt x="396" y="0"/>
                  <a:pt x="293" y="25"/>
                </a:cubicBezTo>
                <a:cubicBezTo>
                  <a:pt x="190" y="50"/>
                  <a:pt x="0" y="215"/>
                  <a:pt x="27" y="324"/>
                </a:cubicBezTo>
                <a:cubicBezTo>
                  <a:pt x="53" y="434"/>
                  <a:pt x="315" y="489"/>
                  <a:pt x="418" y="464"/>
                </a:cubicBezTo>
                <a:close/>
              </a:path>
            </a:pathLst>
          </a:custGeom>
          <a:gradFill>
            <a:gsLst>
              <a:gs pos="0">
                <a:srgbClr val="54B4D9">
                  <a:alpha val="67000"/>
                </a:srgbClr>
              </a:gs>
              <a:gs pos="100000">
                <a:srgbClr val="28256D"/>
              </a:gs>
            </a:gsLst>
            <a:lin ang="9000000" scaled="0"/>
          </a:gra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34" name="文本框 33"/>
          <p:cNvSpPr txBox="1"/>
          <p:nvPr/>
        </p:nvSpPr>
        <p:spPr>
          <a:xfrm>
            <a:off x="1637722" y="2340190"/>
            <a:ext cx="5704181" cy="523220"/>
          </a:xfrm>
          <a:prstGeom prst="rect">
            <a:avLst/>
          </a:prstGeom>
          <a:noFill/>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Fresh work summary template</a:t>
            </a:r>
          </a:p>
        </p:txBody>
      </p:sp>
      <p:sp>
        <p:nvSpPr>
          <p:cNvPr id="35" name="矩形 34">
            <a:extLst>
              <a:ext uri="{FF2B5EF4-FFF2-40B4-BE49-F238E27FC236}">
                <a16:creationId xmlns:a16="http://schemas.microsoft.com/office/drawing/2014/main" id="{516CBA97-845C-4FA3-8CAC-B76010BDF59F}"/>
              </a:ext>
            </a:extLst>
          </p:cNvPr>
          <p:cNvSpPr/>
          <p:nvPr/>
        </p:nvSpPr>
        <p:spPr>
          <a:xfrm>
            <a:off x="2738552" y="2983659"/>
            <a:ext cx="3666896" cy="430887"/>
          </a:xfrm>
          <a:prstGeom prst="rect">
            <a:avLst/>
          </a:prstGeom>
        </p:spPr>
        <p:txBody>
          <a:bodyPr wrap="square">
            <a:spAutoFit/>
          </a:bodyPr>
          <a:lstStyle/>
          <a:p>
            <a:pPr algn="ctr"/>
            <a:r>
              <a:rPr kumimoji="1" lang="en-US" altLang="zh-CN" sz="1050" dirty="0">
                <a:solidFill>
                  <a:schemeClr val="bg1"/>
                </a:solidFill>
                <a:latin typeface="方正细谭黑简体" panose="02000000000000000000" pitchFamily="2" charset="-122"/>
                <a:ea typeface="方正细谭黑简体" panose="02000000000000000000" pitchFamily="2" charset="-122"/>
                <a:cs typeface="+mn-ea"/>
                <a:sym typeface="+mn-lt"/>
              </a:rPr>
              <a:t>PLEASE CLICK HERE TO TO MODIFY THE TEXT FOR FOR THE TEXT INGS HERE YOU MAY POST TEXTS</a:t>
            </a:r>
            <a:endParaRPr kumimoji="1" lang="zh-CN" altLang="en-US" sz="1050" dirty="0">
              <a:solidFill>
                <a:schemeClr val="bg1"/>
              </a:solidFill>
              <a:latin typeface="方正细谭黑简体" panose="02000000000000000000" pitchFamily="2" charset="-122"/>
              <a:ea typeface="方正细谭黑简体" panose="02000000000000000000" pitchFamily="2" charset="-122"/>
              <a:cs typeface="+mn-ea"/>
              <a:sym typeface="+mn-lt"/>
            </a:endParaRPr>
          </a:p>
        </p:txBody>
      </p:sp>
      <p:sp>
        <p:nvSpPr>
          <p:cNvPr id="37" name="矩形 36"/>
          <p:cNvSpPr/>
          <p:nvPr/>
        </p:nvSpPr>
        <p:spPr>
          <a:xfrm>
            <a:off x="4701564" y="851198"/>
            <a:ext cx="1723798" cy="646331"/>
          </a:xfrm>
          <a:prstGeom prst="rect">
            <a:avLst/>
          </a:prstGeom>
        </p:spPr>
        <p:txBody>
          <a:bodyPr wrap="square">
            <a:spAutoFit/>
          </a:bodyPr>
          <a:lstStyle/>
          <a:p>
            <a:pPr algn="ctr" fontAlgn="auto">
              <a:spcBef>
                <a:spcPts val="0"/>
              </a:spcBef>
              <a:spcAft>
                <a:spcPts val="0"/>
              </a:spcAft>
              <a:defRPr/>
            </a:pPr>
            <a:r>
              <a:rPr lang="en-US" altLang="zh-CN" sz="3600" spc="300" dirty="0">
                <a:ln w="41275">
                  <a:noFill/>
                </a:ln>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LOGO</a:t>
            </a:r>
            <a:endParaRPr lang="zh-CN" altLang="en-US" sz="3600" spc="300" dirty="0">
              <a:ln w="41275">
                <a:noFill/>
              </a:ln>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endParaRPr>
          </a:p>
        </p:txBody>
      </p:sp>
      <p:sp>
        <p:nvSpPr>
          <p:cNvPr id="12" name="TextBox 28">
            <a:hlinkClick r:id="rId4"/>
            <a:extLst>
              <a:ext uri="{FF2B5EF4-FFF2-40B4-BE49-F238E27FC236}">
                <a16:creationId xmlns:a16="http://schemas.microsoft.com/office/drawing/2014/main" id="{7B60DA3A-8CFF-4CC9-AF8A-2C50EF4A6EC6}"/>
              </a:ext>
            </a:extLst>
          </p:cNvPr>
          <p:cNvSpPr txBox="1"/>
          <p:nvPr/>
        </p:nvSpPr>
        <p:spPr>
          <a:xfrm>
            <a:off x="1919657" y="4461675"/>
            <a:ext cx="5194499" cy="215444"/>
          </a:xfrm>
          <a:prstGeom prst="rect">
            <a:avLst/>
          </a:prstGeom>
          <a:noFill/>
        </p:spPr>
        <p:txBody>
          <a:bodyPr wrap="square" rtlCol="0">
            <a:spAutoFit/>
          </a:bodyPr>
          <a:lstStyle/>
          <a:p>
            <a:pPr algn="ctr"/>
            <a:r>
              <a:rPr lang="en-US" altLang="zh-CN" sz="800" dirty="0">
                <a:solidFill>
                  <a:schemeClr val="bg1"/>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800" dirty="0">
              <a:solidFill>
                <a:schemeClr val="bg1"/>
              </a:solidFill>
              <a:cs typeface="Arial" pitchFamily="34" charset="0"/>
            </a:endParaRPr>
          </a:p>
        </p:txBody>
      </p:sp>
    </p:spTree>
    <p:extLst>
      <p:ext uri="{BB962C8B-B14F-4D97-AF65-F5344CB8AC3E}">
        <p14:creationId xmlns:p14="http://schemas.microsoft.com/office/powerpoint/2010/main" val="201170938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hyp="http://schemas.microsoft.com/office/drawing/2018/hyperlinkcolor" xmlns:a16="http://schemas.microsoft.com/office/drawing/2014/main"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500" fill="hold"/>
                                        <p:tgtEl>
                                          <p:spTgt spid="23"/>
                                        </p:tgtEl>
                                        <p:attrNameLst>
                                          <p:attrName>ppt_w</p:attrName>
                                        </p:attrNameLst>
                                      </p:cBhvr>
                                      <p:tavLst>
                                        <p:tav tm="0">
                                          <p:val>
                                            <p:fltVal val="0"/>
                                          </p:val>
                                        </p:tav>
                                        <p:tav tm="100000">
                                          <p:val>
                                            <p:strVal val="#ppt_w"/>
                                          </p:val>
                                        </p:tav>
                                      </p:tavLst>
                                    </p:anim>
                                    <p:anim calcmode="lin" valueType="num">
                                      <p:cBhvr>
                                        <p:cTn id="8" dur="1500" fill="hold"/>
                                        <p:tgtEl>
                                          <p:spTgt spid="23"/>
                                        </p:tgtEl>
                                        <p:attrNameLst>
                                          <p:attrName>ppt_h</p:attrName>
                                        </p:attrNameLst>
                                      </p:cBhvr>
                                      <p:tavLst>
                                        <p:tav tm="0">
                                          <p:val>
                                            <p:fltVal val="0"/>
                                          </p:val>
                                        </p:tav>
                                        <p:tav tm="100000">
                                          <p:val>
                                            <p:strVal val="#ppt_h"/>
                                          </p:val>
                                        </p:tav>
                                      </p:tavLst>
                                    </p:anim>
                                    <p:anim calcmode="lin" valueType="num">
                                      <p:cBhvr>
                                        <p:cTn id="9" dur="1500" fill="hold"/>
                                        <p:tgtEl>
                                          <p:spTgt spid="23"/>
                                        </p:tgtEl>
                                        <p:attrNameLst>
                                          <p:attrName>style.rotation</p:attrName>
                                        </p:attrNameLst>
                                      </p:cBhvr>
                                      <p:tavLst>
                                        <p:tav tm="0">
                                          <p:val>
                                            <p:fltVal val="360"/>
                                          </p:val>
                                        </p:tav>
                                        <p:tav tm="100000">
                                          <p:val>
                                            <p:fltVal val="0"/>
                                          </p:val>
                                        </p:tav>
                                      </p:tavLst>
                                    </p:anim>
                                    <p:animEffect transition="in" filter="fade">
                                      <p:cBhvr>
                                        <p:cTn id="10" dur="1500"/>
                                        <p:tgtEl>
                                          <p:spTgt spid="23"/>
                                        </p:tgtEl>
                                      </p:cBhvr>
                                    </p:animEffect>
                                  </p:childTnLst>
                                </p:cTn>
                              </p:par>
                              <p:par>
                                <p:cTn id="11" presetID="49" presetClass="entr" presetSubtype="0" decel="100000" fill="hold" grpId="0" nodeType="withEffect">
                                  <p:stCondLst>
                                    <p:cond delay="50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500" fill="hold"/>
                                        <p:tgtEl>
                                          <p:spTgt spid="29"/>
                                        </p:tgtEl>
                                        <p:attrNameLst>
                                          <p:attrName>ppt_w</p:attrName>
                                        </p:attrNameLst>
                                      </p:cBhvr>
                                      <p:tavLst>
                                        <p:tav tm="0">
                                          <p:val>
                                            <p:fltVal val="0"/>
                                          </p:val>
                                        </p:tav>
                                        <p:tav tm="100000">
                                          <p:val>
                                            <p:strVal val="#ppt_w"/>
                                          </p:val>
                                        </p:tav>
                                      </p:tavLst>
                                    </p:anim>
                                    <p:anim calcmode="lin" valueType="num">
                                      <p:cBhvr>
                                        <p:cTn id="14" dur="1500" fill="hold"/>
                                        <p:tgtEl>
                                          <p:spTgt spid="29"/>
                                        </p:tgtEl>
                                        <p:attrNameLst>
                                          <p:attrName>ppt_h</p:attrName>
                                        </p:attrNameLst>
                                      </p:cBhvr>
                                      <p:tavLst>
                                        <p:tav tm="0">
                                          <p:val>
                                            <p:fltVal val="0"/>
                                          </p:val>
                                        </p:tav>
                                        <p:tav tm="100000">
                                          <p:val>
                                            <p:strVal val="#ppt_h"/>
                                          </p:val>
                                        </p:tav>
                                      </p:tavLst>
                                    </p:anim>
                                    <p:anim calcmode="lin" valueType="num">
                                      <p:cBhvr>
                                        <p:cTn id="15" dur="1500" fill="hold"/>
                                        <p:tgtEl>
                                          <p:spTgt spid="29"/>
                                        </p:tgtEl>
                                        <p:attrNameLst>
                                          <p:attrName>style.rotation</p:attrName>
                                        </p:attrNameLst>
                                      </p:cBhvr>
                                      <p:tavLst>
                                        <p:tav tm="0">
                                          <p:val>
                                            <p:fltVal val="360"/>
                                          </p:val>
                                        </p:tav>
                                        <p:tav tm="100000">
                                          <p:val>
                                            <p:fltVal val="0"/>
                                          </p:val>
                                        </p:tav>
                                      </p:tavLst>
                                    </p:anim>
                                    <p:animEffect transition="in" filter="fade">
                                      <p:cBhvr>
                                        <p:cTn id="16" dur="1500"/>
                                        <p:tgtEl>
                                          <p:spTgt spid="29"/>
                                        </p:tgtEl>
                                      </p:cBhvr>
                                    </p:animEffect>
                                  </p:childTnLst>
                                </p:cTn>
                              </p:par>
                              <p:par>
                                <p:cTn id="17" presetID="49" presetClass="entr" presetSubtype="0" decel="100000" fill="hold" grpId="0" nodeType="withEffect">
                                  <p:stCondLst>
                                    <p:cond delay="25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500" fill="hold"/>
                                        <p:tgtEl>
                                          <p:spTgt spid="26"/>
                                        </p:tgtEl>
                                        <p:attrNameLst>
                                          <p:attrName>ppt_w</p:attrName>
                                        </p:attrNameLst>
                                      </p:cBhvr>
                                      <p:tavLst>
                                        <p:tav tm="0">
                                          <p:val>
                                            <p:fltVal val="0"/>
                                          </p:val>
                                        </p:tav>
                                        <p:tav tm="100000">
                                          <p:val>
                                            <p:strVal val="#ppt_w"/>
                                          </p:val>
                                        </p:tav>
                                      </p:tavLst>
                                    </p:anim>
                                    <p:anim calcmode="lin" valueType="num">
                                      <p:cBhvr>
                                        <p:cTn id="20" dur="1500" fill="hold"/>
                                        <p:tgtEl>
                                          <p:spTgt spid="26"/>
                                        </p:tgtEl>
                                        <p:attrNameLst>
                                          <p:attrName>ppt_h</p:attrName>
                                        </p:attrNameLst>
                                      </p:cBhvr>
                                      <p:tavLst>
                                        <p:tav tm="0">
                                          <p:val>
                                            <p:fltVal val="0"/>
                                          </p:val>
                                        </p:tav>
                                        <p:tav tm="100000">
                                          <p:val>
                                            <p:strVal val="#ppt_h"/>
                                          </p:val>
                                        </p:tav>
                                      </p:tavLst>
                                    </p:anim>
                                    <p:anim calcmode="lin" valueType="num">
                                      <p:cBhvr>
                                        <p:cTn id="21" dur="1500" fill="hold"/>
                                        <p:tgtEl>
                                          <p:spTgt spid="26"/>
                                        </p:tgtEl>
                                        <p:attrNameLst>
                                          <p:attrName>style.rotation</p:attrName>
                                        </p:attrNameLst>
                                      </p:cBhvr>
                                      <p:tavLst>
                                        <p:tav tm="0">
                                          <p:val>
                                            <p:fltVal val="360"/>
                                          </p:val>
                                        </p:tav>
                                        <p:tav tm="100000">
                                          <p:val>
                                            <p:fltVal val="0"/>
                                          </p:val>
                                        </p:tav>
                                      </p:tavLst>
                                    </p:anim>
                                    <p:animEffect transition="in" filter="fade">
                                      <p:cBhvr>
                                        <p:cTn id="22" dur="1500"/>
                                        <p:tgtEl>
                                          <p:spTgt spid="26"/>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1000" fill="hold"/>
                                        <p:tgtEl>
                                          <p:spTgt spid="37"/>
                                        </p:tgtEl>
                                        <p:attrNameLst>
                                          <p:attrName>ppt_w</p:attrName>
                                        </p:attrNameLst>
                                      </p:cBhvr>
                                      <p:tavLst>
                                        <p:tav tm="0">
                                          <p:val>
                                            <p:strVal val="#ppt_w+.3"/>
                                          </p:val>
                                        </p:tav>
                                        <p:tav tm="100000">
                                          <p:val>
                                            <p:strVal val="#ppt_w"/>
                                          </p:val>
                                        </p:tav>
                                      </p:tavLst>
                                    </p:anim>
                                    <p:anim calcmode="lin" valueType="num">
                                      <p:cBhvr>
                                        <p:cTn id="27" dur="1000" fill="hold"/>
                                        <p:tgtEl>
                                          <p:spTgt spid="37"/>
                                        </p:tgtEl>
                                        <p:attrNameLst>
                                          <p:attrName>ppt_h</p:attrName>
                                        </p:attrNameLst>
                                      </p:cBhvr>
                                      <p:tavLst>
                                        <p:tav tm="0">
                                          <p:val>
                                            <p:strVal val="#ppt_h"/>
                                          </p:val>
                                        </p:tav>
                                        <p:tav tm="100000">
                                          <p:val>
                                            <p:strVal val="#ppt_h"/>
                                          </p:val>
                                        </p:tav>
                                      </p:tavLst>
                                    </p:anim>
                                    <p:animEffect transition="in" filter="fade">
                                      <p:cBhvr>
                                        <p:cTn id="28" dur="1000"/>
                                        <p:tgtEl>
                                          <p:spTgt spid="37"/>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26" grpId="0" animBg="1"/>
      <p:bldP spid="34" grpId="0"/>
      <p:bldP spid="35"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1"/>
          <p:cNvCxnSpPr/>
          <p:nvPr/>
        </p:nvCxnSpPr>
        <p:spPr>
          <a:xfrm>
            <a:off x="1166687" y="3367372"/>
            <a:ext cx="6814791" cy="0"/>
          </a:xfrm>
          <a:prstGeom prst="line">
            <a:avLst/>
          </a:prstGeom>
          <a:ln w="28575">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 name="ïṥḻïde"/>
          <p:cNvSpPr/>
          <p:nvPr/>
        </p:nvSpPr>
        <p:spPr>
          <a:xfrm>
            <a:off x="7147590" y="3305812"/>
            <a:ext cx="123122" cy="1231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2" name="组合 1"/>
          <p:cNvGrpSpPr/>
          <p:nvPr/>
        </p:nvGrpSpPr>
        <p:grpSpPr>
          <a:xfrm>
            <a:off x="6574805" y="1410621"/>
            <a:ext cx="1268677" cy="1806894"/>
            <a:chOff x="6574805" y="1410621"/>
            <a:chExt cx="1268677" cy="1806894"/>
          </a:xfrm>
        </p:grpSpPr>
        <p:grpSp>
          <p:nvGrpSpPr>
            <p:cNvPr id="6" name="iṧľîḓê"/>
            <p:cNvGrpSpPr/>
            <p:nvPr/>
          </p:nvGrpSpPr>
          <p:grpSpPr>
            <a:xfrm>
              <a:off x="6574805" y="1410621"/>
              <a:ext cx="1268677" cy="1806894"/>
              <a:chOff x="1676975" y="1880828"/>
              <a:chExt cx="1691569" cy="2409192"/>
            </a:xfrm>
          </p:grpSpPr>
          <p:sp>
            <p:nvSpPr>
              <p:cNvPr id="31" name="íŝḷíḋé"/>
              <p:cNvSpPr/>
              <p:nvPr/>
            </p:nvSpPr>
            <p:spPr>
              <a:xfrm>
                <a:off x="1676975" y="1880828"/>
                <a:ext cx="1691569" cy="2281733"/>
              </a:xfrm>
              <a:prstGeom prst="roundRect">
                <a:avLst/>
              </a:prstGeom>
              <a:gradFill>
                <a:gsLst>
                  <a:gs pos="21000">
                    <a:srgbClr val="1A95B0"/>
                  </a:gs>
                  <a:gs pos="100000">
                    <a:srgbClr val="895FAF"/>
                  </a:gs>
                </a:gsLst>
                <a:lin ang="7800000" scaled="0"/>
              </a:gradFill>
              <a:ln>
                <a:noFill/>
              </a:ln>
            </p:spPr>
            <p:txBody>
              <a:bodyPr wrap="square" tIns="1080000" anchor="t" anchorCtr="1">
                <a:normAutofit fontScale="62500" lnSpcReduction="20000"/>
              </a:bodyPr>
              <a:lstStyle/>
              <a:p>
                <a:pPr algn="ctr">
                  <a:lnSpc>
                    <a:spcPct val="120000"/>
                  </a:lnSpc>
                  <a:defRPr/>
                </a:pPr>
                <a:r>
                  <a:rPr lang="zh-CN" altLang="en-US" sz="1100" dirty="0">
                    <a:solidFill>
                      <a:schemeClr val="bg1"/>
                    </a:solidFill>
                    <a:latin typeface="+mn-lt"/>
                    <a:ea typeface="+mn-ea"/>
                    <a:cs typeface="+mn-ea"/>
                    <a:sym typeface="+mn-lt"/>
                  </a:rPr>
                  <a:t>Your content is played here, or by copying your text, choose paste in this box</a:t>
                </a:r>
              </a:p>
            </p:txBody>
          </p:sp>
          <p:sp>
            <p:nvSpPr>
              <p:cNvPr id="32" name="ïṩļiḋê"/>
              <p:cNvSpPr/>
              <p:nvPr/>
            </p:nvSpPr>
            <p:spPr>
              <a:xfrm rot="10800000">
                <a:off x="2397677" y="4113262"/>
                <a:ext cx="250164" cy="176758"/>
              </a:xfrm>
              <a:prstGeom prst="triangl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9" name="íṥliḓé"/>
            <p:cNvSpPr txBox="1"/>
            <p:nvPr/>
          </p:nvSpPr>
          <p:spPr>
            <a:xfrm>
              <a:off x="6748933" y="1935872"/>
              <a:ext cx="946413" cy="230833"/>
            </a:xfrm>
            <a:prstGeom prst="rect">
              <a:avLst/>
            </a:prstGeom>
          </p:spPr>
          <p:txBody>
            <a:bodyPr wrap="none" anchor="ctr" anchorCtr="1">
              <a:normAutofit fontScale="77500" lnSpcReduction="20000"/>
            </a:bodyPr>
            <a:lstStyle/>
            <a:p>
              <a:pPr algn="ctr">
                <a:buClr>
                  <a:srgbClr val="F9BD45"/>
                </a:buClr>
                <a:buSzPct val="150000"/>
              </a:pPr>
              <a:r>
                <a:rPr lang="zh-CN" altLang="en-US" sz="1400" b="1" dirty="0">
                  <a:solidFill>
                    <a:schemeClr val="bg1"/>
                  </a:solidFill>
                  <a:latin typeface="+mn-lt"/>
                  <a:ea typeface="+mn-ea"/>
                  <a:cs typeface="+mn-ea"/>
                  <a:sym typeface="+mn-lt"/>
                </a:rPr>
                <a:t>Click to enter the title</a:t>
              </a:r>
            </a:p>
          </p:txBody>
        </p:sp>
        <p:sp>
          <p:nvSpPr>
            <p:cNvPr id="11" name="iṧ1iḑe"/>
            <p:cNvSpPr>
              <a:spLocks/>
            </p:cNvSpPr>
            <p:nvPr/>
          </p:nvSpPr>
          <p:spPr bwMode="auto">
            <a:xfrm>
              <a:off x="7044754" y="1545636"/>
              <a:ext cx="342063" cy="342063"/>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anchor="ctr"/>
            <a:lstStyle/>
            <a:p>
              <a:pPr algn="ctr"/>
              <a:endParaRPr>
                <a:latin typeface="+mn-lt"/>
                <a:ea typeface="+mn-ea"/>
                <a:cs typeface="+mn-ea"/>
                <a:sym typeface="+mn-lt"/>
              </a:endParaRPr>
            </a:p>
          </p:txBody>
        </p:sp>
      </p:grpSp>
      <p:grpSp>
        <p:nvGrpSpPr>
          <p:cNvPr id="45" name="组合 44"/>
          <p:cNvGrpSpPr/>
          <p:nvPr/>
        </p:nvGrpSpPr>
        <p:grpSpPr>
          <a:xfrm>
            <a:off x="6483772" y="3553083"/>
            <a:ext cx="1450758" cy="746858"/>
            <a:chOff x="6483772" y="3553083"/>
            <a:chExt cx="1450758" cy="746858"/>
          </a:xfrm>
        </p:grpSpPr>
        <p:sp>
          <p:nvSpPr>
            <p:cNvPr id="8" name="îṧḷïḍe"/>
            <p:cNvSpPr txBox="1">
              <a:spLocks/>
            </p:cNvSpPr>
            <p:nvPr/>
          </p:nvSpPr>
          <p:spPr bwMode="auto">
            <a:xfrm>
              <a:off x="7109364" y="3553083"/>
              <a:ext cx="199574" cy="230833"/>
            </a:xfrm>
            <a:prstGeom prst="rect">
              <a:avLst/>
            </a:prstGeom>
          </p:spPr>
          <p:txBody>
            <a:bodyPr wrap="none" lIns="0" tIns="0" rIns="0" bIns="0" anchor="ctr" anchorCtr="1">
              <a:normAutofit fontScale="92500" lnSpcReduction="20000"/>
            </a:bodyPr>
            <a:lstStyle/>
            <a:p>
              <a:pPr marL="0" indent="0" algn="ctr">
                <a:defRPr/>
              </a:pPr>
              <a:r>
                <a:rPr lang="en-US">
                  <a:solidFill>
                    <a:schemeClr val="tx1">
                      <a:lumMod val="50000"/>
                      <a:lumOff val="50000"/>
                    </a:schemeClr>
                  </a:solidFill>
                  <a:latin typeface="+mn-lt"/>
                  <a:ea typeface="+mn-ea"/>
                  <a:cs typeface="+mn-ea"/>
                  <a:sym typeface="+mn-lt"/>
                </a:rPr>
                <a:t>04</a:t>
              </a:r>
            </a:p>
          </p:txBody>
        </p:sp>
        <p:sp>
          <p:nvSpPr>
            <p:cNvPr id="12" name="íS1îḍê"/>
            <p:cNvSpPr txBox="1">
              <a:spLocks/>
            </p:cNvSpPr>
            <p:nvPr/>
          </p:nvSpPr>
          <p:spPr bwMode="auto">
            <a:xfrm>
              <a:off x="6483772" y="3783915"/>
              <a:ext cx="1450758" cy="516026"/>
            </a:xfrm>
            <a:prstGeom prst="rect">
              <a:avLst/>
            </a:prstGeom>
          </p:spPr>
          <p:txBody>
            <a:bodyPr wrap="square" lIns="0" tIns="0" rIns="0" bIns="0" anchor="ctr" anchorCtr="1">
              <a:normAutofit fontScale="92500"/>
            </a:bodyPr>
            <a:lstStyle/>
            <a:p>
              <a:pPr algn="ctr">
                <a:lnSpc>
                  <a:spcPct val="120000"/>
                </a:lnSpc>
                <a:defRPr/>
              </a:pPr>
              <a:r>
                <a:rPr lang="zh-CN" altLang="en-US" sz="1000" dirty="0">
                  <a:solidFill>
                    <a:schemeClr val="tx1">
                      <a:lumMod val="65000"/>
                      <a:lumOff val="35000"/>
                    </a:schemeClr>
                  </a:solidFill>
                  <a:latin typeface="+mn-lt"/>
                  <a:ea typeface="+mn-ea"/>
                  <a:cs typeface="+mn-ea"/>
                  <a:sym typeface="+mn-lt"/>
                </a:rPr>
                <a:t>Your content is played here, or by copying your text, choose paste in this box</a:t>
              </a:r>
            </a:p>
          </p:txBody>
        </p:sp>
      </p:grpSp>
      <p:sp>
        <p:nvSpPr>
          <p:cNvPr id="15" name="ïṡ1ïḍé"/>
          <p:cNvSpPr/>
          <p:nvPr/>
        </p:nvSpPr>
        <p:spPr>
          <a:xfrm>
            <a:off x="5375229" y="3305812"/>
            <a:ext cx="123122" cy="1231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8" name="组合 37"/>
          <p:cNvGrpSpPr/>
          <p:nvPr/>
        </p:nvGrpSpPr>
        <p:grpSpPr>
          <a:xfrm>
            <a:off x="4802447" y="1410621"/>
            <a:ext cx="1268677" cy="1806894"/>
            <a:chOff x="4802447" y="1410621"/>
            <a:chExt cx="1268677" cy="1806894"/>
          </a:xfrm>
        </p:grpSpPr>
        <p:grpSp>
          <p:nvGrpSpPr>
            <p:cNvPr id="5" name="išḷîḓé"/>
            <p:cNvGrpSpPr/>
            <p:nvPr/>
          </p:nvGrpSpPr>
          <p:grpSpPr>
            <a:xfrm>
              <a:off x="4802447" y="1410621"/>
              <a:ext cx="1268677" cy="1806894"/>
              <a:chOff x="1676975" y="1880828"/>
              <a:chExt cx="1691569" cy="2409192"/>
            </a:xfrm>
          </p:grpSpPr>
          <p:sp>
            <p:nvSpPr>
              <p:cNvPr id="33" name="iś1îďe"/>
              <p:cNvSpPr/>
              <p:nvPr/>
            </p:nvSpPr>
            <p:spPr>
              <a:xfrm>
                <a:off x="1676975" y="1880828"/>
                <a:ext cx="1691569" cy="2281733"/>
              </a:xfrm>
              <a:prstGeom prst="roundRect">
                <a:avLst/>
              </a:prstGeom>
              <a:gradFill>
                <a:gsLst>
                  <a:gs pos="21000">
                    <a:srgbClr val="1A95B0"/>
                  </a:gs>
                  <a:gs pos="100000">
                    <a:srgbClr val="895FAF"/>
                  </a:gs>
                </a:gsLst>
                <a:lin ang="7800000" scaled="0"/>
              </a:gradFill>
              <a:ln>
                <a:noFill/>
              </a:ln>
            </p:spPr>
            <p:txBody>
              <a:bodyPr wrap="square" tIns="1080000" anchor="t" anchorCtr="1">
                <a:normAutofit fontScale="62500" lnSpcReduction="20000"/>
              </a:bodyPr>
              <a:lstStyle/>
              <a:p>
                <a:pPr algn="ctr">
                  <a:lnSpc>
                    <a:spcPct val="120000"/>
                  </a:lnSpc>
                  <a:defRPr/>
                </a:pPr>
                <a:r>
                  <a:rPr lang="zh-CN" altLang="en-US" sz="1100" dirty="0">
                    <a:solidFill>
                      <a:schemeClr val="bg1"/>
                    </a:solidFill>
                    <a:latin typeface="+mn-lt"/>
                    <a:ea typeface="+mn-ea"/>
                    <a:cs typeface="+mn-ea"/>
                    <a:sym typeface="+mn-lt"/>
                  </a:rPr>
                  <a:t>Your content is played here, or by copying your text, choose paste in this box</a:t>
                </a:r>
              </a:p>
            </p:txBody>
          </p:sp>
          <p:sp>
            <p:nvSpPr>
              <p:cNvPr id="34" name="iŝļîďe"/>
              <p:cNvSpPr/>
              <p:nvPr/>
            </p:nvSpPr>
            <p:spPr>
              <a:xfrm rot="10800000">
                <a:off x="2397677" y="4113262"/>
                <a:ext cx="250164" cy="176758"/>
              </a:xfrm>
              <a:prstGeom prst="triangl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4" name="íślíḋè"/>
            <p:cNvSpPr txBox="1"/>
            <p:nvPr/>
          </p:nvSpPr>
          <p:spPr>
            <a:xfrm>
              <a:off x="4976572" y="1935872"/>
              <a:ext cx="946413" cy="230833"/>
            </a:xfrm>
            <a:prstGeom prst="rect">
              <a:avLst/>
            </a:prstGeom>
          </p:spPr>
          <p:txBody>
            <a:bodyPr wrap="none" anchor="ctr" anchorCtr="1">
              <a:normAutofit fontScale="77500" lnSpcReduction="20000"/>
            </a:bodyPr>
            <a:lstStyle/>
            <a:p>
              <a:pPr algn="ctr">
                <a:buClr>
                  <a:srgbClr val="F9BD45"/>
                </a:buClr>
                <a:buSzPct val="150000"/>
              </a:pPr>
              <a:r>
                <a:rPr lang="zh-CN" altLang="en-US" sz="1400" b="1" dirty="0">
                  <a:solidFill>
                    <a:schemeClr val="bg1"/>
                  </a:solidFill>
                  <a:latin typeface="+mn-lt"/>
                  <a:ea typeface="+mn-ea"/>
                  <a:cs typeface="+mn-ea"/>
                  <a:sym typeface="+mn-lt"/>
                </a:rPr>
                <a:t>Click to enter the title</a:t>
              </a:r>
            </a:p>
          </p:txBody>
        </p:sp>
        <p:sp>
          <p:nvSpPr>
            <p:cNvPr id="16" name="îşľídè"/>
            <p:cNvSpPr>
              <a:spLocks/>
            </p:cNvSpPr>
            <p:nvPr/>
          </p:nvSpPr>
          <p:spPr bwMode="auto">
            <a:xfrm>
              <a:off x="5272393" y="1545636"/>
              <a:ext cx="342063" cy="342063"/>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latin typeface="+mn-lt"/>
                <a:ea typeface="+mn-ea"/>
                <a:cs typeface="+mn-ea"/>
                <a:sym typeface="+mn-lt"/>
              </a:endParaRPr>
            </a:p>
          </p:txBody>
        </p:sp>
      </p:grpSp>
      <p:grpSp>
        <p:nvGrpSpPr>
          <p:cNvPr id="44" name="组合 43"/>
          <p:cNvGrpSpPr/>
          <p:nvPr/>
        </p:nvGrpSpPr>
        <p:grpSpPr>
          <a:xfrm>
            <a:off x="4711411" y="3553083"/>
            <a:ext cx="1450758" cy="746858"/>
            <a:chOff x="4711411" y="3553083"/>
            <a:chExt cx="1450758" cy="746858"/>
          </a:xfrm>
        </p:grpSpPr>
        <p:sp>
          <p:nvSpPr>
            <p:cNvPr id="13" name="îS1íďe"/>
            <p:cNvSpPr txBox="1">
              <a:spLocks/>
            </p:cNvSpPr>
            <p:nvPr/>
          </p:nvSpPr>
          <p:spPr bwMode="auto">
            <a:xfrm>
              <a:off x="5333997" y="3553083"/>
              <a:ext cx="205585" cy="230833"/>
            </a:xfrm>
            <a:prstGeom prst="rect">
              <a:avLst/>
            </a:prstGeom>
          </p:spPr>
          <p:txBody>
            <a:bodyPr wrap="none" lIns="0" tIns="0" rIns="0" bIns="0" anchor="ctr" anchorCtr="1">
              <a:normAutofit fontScale="92500" lnSpcReduction="20000"/>
            </a:bodyPr>
            <a:lstStyle/>
            <a:p>
              <a:pPr marL="0" indent="0" algn="ctr">
                <a:defRPr/>
              </a:pPr>
              <a:r>
                <a:rPr lang="en-US">
                  <a:solidFill>
                    <a:schemeClr val="tx1">
                      <a:lumMod val="50000"/>
                      <a:lumOff val="50000"/>
                    </a:schemeClr>
                  </a:solidFill>
                  <a:latin typeface="+mn-lt"/>
                  <a:ea typeface="+mn-ea"/>
                  <a:cs typeface="+mn-ea"/>
                  <a:sym typeface="+mn-lt"/>
                </a:rPr>
                <a:t>03</a:t>
              </a:r>
            </a:p>
          </p:txBody>
        </p:sp>
        <p:sp>
          <p:nvSpPr>
            <p:cNvPr id="17" name="îṥlîḍè"/>
            <p:cNvSpPr txBox="1">
              <a:spLocks/>
            </p:cNvSpPr>
            <p:nvPr/>
          </p:nvSpPr>
          <p:spPr bwMode="auto">
            <a:xfrm>
              <a:off x="4711411" y="3783915"/>
              <a:ext cx="1450758" cy="516026"/>
            </a:xfrm>
            <a:prstGeom prst="rect">
              <a:avLst/>
            </a:prstGeom>
          </p:spPr>
          <p:txBody>
            <a:bodyPr wrap="square" lIns="0" tIns="0" rIns="0" bIns="0" anchor="ctr" anchorCtr="1">
              <a:normAutofit fontScale="92500"/>
            </a:bodyPr>
            <a:lstStyle/>
            <a:p>
              <a:pPr algn="ctr">
                <a:lnSpc>
                  <a:spcPct val="120000"/>
                </a:lnSpc>
                <a:defRPr/>
              </a:pPr>
              <a:r>
                <a:rPr lang="zh-CN" altLang="en-US" sz="1000" dirty="0">
                  <a:solidFill>
                    <a:schemeClr val="tx1">
                      <a:lumMod val="65000"/>
                      <a:lumOff val="35000"/>
                    </a:schemeClr>
                  </a:solidFill>
                  <a:latin typeface="+mn-lt"/>
                  <a:ea typeface="+mn-ea"/>
                  <a:cs typeface="+mn-ea"/>
                  <a:sym typeface="+mn-lt"/>
                </a:rPr>
                <a:t>Your content is played here, or by copying your text, choose paste in this box</a:t>
              </a:r>
            </a:p>
          </p:txBody>
        </p:sp>
      </p:grpSp>
      <p:sp>
        <p:nvSpPr>
          <p:cNvPr id="20" name="ïṥļïḋe"/>
          <p:cNvSpPr/>
          <p:nvPr/>
        </p:nvSpPr>
        <p:spPr>
          <a:xfrm>
            <a:off x="3602869" y="3305812"/>
            <a:ext cx="123122" cy="123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9" name="组合 38"/>
          <p:cNvGrpSpPr/>
          <p:nvPr/>
        </p:nvGrpSpPr>
        <p:grpSpPr>
          <a:xfrm>
            <a:off x="3030089" y="1410621"/>
            <a:ext cx="1268677" cy="1806894"/>
            <a:chOff x="3030089" y="1410621"/>
            <a:chExt cx="1268677" cy="1806894"/>
          </a:xfrm>
        </p:grpSpPr>
        <p:grpSp>
          <p:nvGrpSpPr>
            <p:cNvPr id="4" name="išḻîḋe"/>
            <p:cNvGrpSpPr/>
            <p:nvPr/>
          </p:nvGrpSpPr>
          <p:grpSpPr>
            <a:xfrm>
              <a:off x="3030089" y="1410621"/>
              <a:ext cx="1268677" cy="1806894"/>
              <a:chOff x="1676975" y="1880828"/>
              <a:chExt cx="1691569" cy="2409192"/>
            </a:xfrm>
          </p:grpSpPr>
          <p:sp>
            <p:nvSpPr>
              <p:cNvPr id="35" name="íşliďe"/>
              <p:cNvSpPr/>
              <p:nvPr/>
            </p:nvSpPr>
            <p:spPr>
              <a:xfrm>
                <a:off x="1676975" y="1880828"/>
                <a:ext cx="1691569" cy="2281733"/>
              </a:xfrm>
              <a:prstGeom prst="roundRect">
                <a:avLst/>
              </a:prstGeom>
              <a:gradFill>
                <a:gsLst>
                  <a:gs pos="21000">
                    <a:srgbClr val="1A95B0"/>
                  </a:gs>
                  <a:gs pos="100000">
                    <a:srgbClr val="895FAF"/>
                  </a:gs>
                </a:gsLst>
                <a:lin ang="7800000" scaled="0"/>
              </a:gradFill>
              <a:ln>
                <a:noFill/>
              </a:ln>
            </p:spPr>
            <p:txBody>
              <a:bodyPr wrap="square" tIns="1080000" anchor="t" anchorCtr="1">
                <a:normAutofit fontScale="62500" lnSpcReduction="20000"/>
              </a:bodyPr>
              <a:lstStyle/>
              <a:p>
                <a:pPr algn="ctr">
                  <a:lnSpc>
                    <a:spcPct val="120000"/>
                  </a:lnSpc>
                  <a:defRPr/>
                </a:pPr>
                <a:r>
                  <a:rPr lang="zh-CN" altLang="en-US" sz="1100" dirty="0">
                    <a:solidFill>
                      <a:schemeClr val="bg1"/>
                    </a:solidFill>
                    <a:latin typeface="+mn-lt"/>
                    <a:ea typeface="+mn-ea"/>
                    <a:cs typeface="+mn-ea"/>
                    <a:sym typeface="+mn-lt"/>
                  </a:rPr>
                  <a:t>Your content is played here, or by copying your text, choose paste in this box</a:t>
                </a:r>
              </a:p>
            </p:txBody>
          </p:sp>
          <p:sp>
            <p:nvSpPr>
              <p:cNvPr id="36" name="íślíḍè"/>
              <p:cNvSpPr/>
              <p:nvPr/>
            </p:nvSpPr>
            <p:spPr>
              <a:xfrm rot="10800000">
                <a:off x="2397677" y="4113262"/>
                <a:ext cx="250164" cy="176758"/>
              </a:xfrm>
              <a:prstGeom prst="triangl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9" name="îṣļïḓê"/>
            <p:cNvSpPr txBox="1"/>
            <p:nvPr/>
          </p:nvSpPr>
          <p:spPr>
            <a:xfrm>
              <a:off x="3242023" y="1935872"/>
              <a:ext cx="946413" cy="230833"/>
            </a:xfrm>
            <a:prstGeom prst="rect">
              <a:avLst/>
            </a:prstGeom>
          </p:spPr>
          <p:txBody>
            <a:bodyPr wrap="none" anchor="ctr" anchorCtr="1">
              <a:normAutofit fontScale="77500" lnSpcReduction="20000"/>
            </a:bodyPr>
            <a:lstStyle/>
            <a:p>
              <a:pPr algn="ctr">
                <a:buClr>
                  <a:srgbClr val="F9BD45"/>
                </a:buClr>
                <a:buSzPct val="150000"/>
              </a:pPr>
              <a:r>
                <a:rPr lang="zh-CN" altLang="en-US" sz="1400" b="1" dirty="0">
                  <a:solidFill>
                    <a:schemeClr val="bg1"/>
                  </a:solidFill>
                  <a:latin typeface="+mn-lt"/>
                  <a:ea typeface="+mn-ea"/>
                  <a:cs typeface="+mn-ea"/>
                  <a:sym typeface="+mn-lt"/>
                </a:rPr>
                <a:t>Click to enter the title</a:t>
              </a:r>
            </a:p>
          </p:txBody>
        </p:sp>
        <p:sp>
          <p:nvSpPr>
            <p:cNvPr id="21" name="iśļíďè"/>
            <p:cNvSpPr>
              <a:spLocks/>
            </p:cNvSpPr>
            <p:nvPr/>
          </p:nvSpPr>
          <p:spPr bwMode="auto">
            <a:xfrm>
              <a:off x="3537844" y="1545636"/>
              <a:ext cx="342063" cy="342063"/>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latin typeface="+mn-lt"/>
                <a:ea typeface="+mn-ea"/>
                <a:cs typeface="+mn-ea"/>
                <a:sym typeface="+mn-lt"/>
              </a:endParaRPr>
            </a:p>
          </p:txBody>
        </p:sp>
      </p:grpSp>
      <p:grpSp>
        <p:nvGrpSpPr>
          <p:cNvPr id="43" name="组合 42"/>
          <p:cNvGrpSpPr/>
          <p:nvPr/>
        </p:nvGrpSpPr>
        <p:grpSpPr>
          <a:xfrm>
            <a:off x="2939049" y="3553083"/>
            <a:ext cx="1450758" cy="746858"/>
            <a:chOff x="2939049" y="3553083"/>
            <a:chExt cx="1450758" cy="746858"/>
          </a:xfrm>
        </p:grpSpPr>
        <p:sp>
          <p:nvSpPr>
            <p:cNvPr id="18" name="ïŝ1íḍé"/>
            <p:cNvSpPr txBox="1">
              <a:spLocks/>
            </p:cNvSpPr>
            <p:nvPr/>
          </p:nvSpPr>
          <p:spPr bwMode="auto">
            <a:xfrm>
              <a:off x="3564641" y="3553083"/>
              <a:ext cx="199574" cy="230833"/>
            </a:xfrm>
            <a:prstGeom prst="rect">
              <a:avLst/>
            </a:prstGeom>
          </p:spPr>
          <p:txBody>
            <a:bodyPr wrap="none" lIns="0" tIns="0" rIns="0" bIns="0" anchor="ctr" anchorCtr="1">
              <a:normAutofit fontScale="92500" lnSpcReduction="20000"/>
            </a:bodyPr>
            <a:lstStyle/>
            <a:p>
              <a:pPr marL="0" indent="0" algn="ctr">
                <a:defRPr/>
              </a:pPr>
              <a:r>
                <a:rPr lang="en-US">
                  <a:solidFill>
                    <a:schemeClr val="tx1">
                      <a:lumMod val="50000"/>
                      <a:lumOff val="50000"/>
                    </a:schemeClr>
                  </a:solidFill>
                  <a:latin typeface="+mn-lt"/>
                  <a:ea typeface="+mn-ea"/>
                  <a:cs typeface="+mn-ea"/>
                  <a:sym typeface="+mn-lt"/>
                </a:rPr>
                <a:t>02</a:t>
              </a:r>
            </a:p>
          </p:txBody>
        </p:sp>
        <p:sp>
          <p:nvSpPr>
            <p:cNvPr id="22" name="î$ḻîḑè"/>
            <p:cNvSpPr txBox="1">
              <a:spLocks/>
            </p:cNvSpPr>
            <p:nvPr/>
          </p:nvSpPr>
          <p:spPr bwMode="auto">
            <a:xfrm>
              <a:off x="2939049" y="3783915"/>
              <a:ext cx="1450758" cy="516026"/>
            </a:xfrm>
            <a:prstGeom prst="rect">
              <a:avLst/>
            </a:prstGeom>
          </p:spPr>
          <p:txBody>
            <a:bodyPr wrap="square" lIns="0" tIns="0" rIns="0" bIns="0" anchor="ctr" anchorCtr="1">
              <a:normAutofit fontScale="92500"/>
            </a:bodyPr>
            <a:lstStyle/>
            <a:p>
              <a:pPr algn="ctr">
                <a:lnSpc>
                  <a:spcPct val="120000"/>
                </a:lnSpc>
                <a:defRPr/>
              </a:pPr>
              <a:r>
                <a:rPr lang="zh-CN" altLang="en-US" sz="1000" dirty="0">
                  <a:solidFill>
                    <a:schemeClr val="tx1">
                      <a:lumMod val="65000"/>
                      <a:lumOff val="35000"/>
                    </a:schemeClr>
                  </a:solidFill>
                  <a:latin typeface="+mn-lt"/>
                  <a:ea typeface="+mn-ea"/>
                  <a:cs typeface="+mn-ea"/>
                  <a:sym typeface="+mn-lt"/>
                </a:rPr>
                <a:t>Your content is played here, or by copying your text, choose paste in this box</a:t>
              </a:r>
            </a:p>
          </p:txBody>
        </p:sp>
      </p:grpSp>
      <p:sp>
        <p:nvSpPr>
          <p:cNvPr id="25" name="ïşľiḍe"/>
          <p:cNvSpPr/>
          <p:nvPr/>
        </p:nvSpPr>
        <p:spPr>
          <a:xfrm>
            <a:off x="1830508" y="3305812"/>
            <a:ext cx="123122" cy="1231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40" name="组合 39"/>
          <p:cNvGrpSpPr/>
          <p:nvPr/>
        </p:nvGrpSpPr>
        <p:grpSpPr>
          <a:xfrm>
            <a:off x="1257731" y="1410621"/>
            <a:ext cx="1268677" cy="1806894"/>
            <a:chOff x="1257731" y="1410621"/>
            <a:chExt cx="1268677" cy="1806894"/>
          </a:xfrm>
        </p:grpSpPr>
        <p:grpSp>
          <p:nvGrpSpPr>
            <p:cNvPr id="24" name="îṥḻïḑè"/>
            <p:cNvGrpSpPr/>
            <p:nvPr/>
          </p:nvGrpSpPr>
          <p:grpSpPr>
            <a:xfrm>
              <a:off x="1257731" y="1410621"/>
              <a:ext cx="1268677" cy="1806894"/>
              <a:chOff x="1676975" y="1880828"/>
              <a:chExt cx="1691569" cy="2409192"/>
            </a:xfrm>
          </p:grpSpPr>
          <p:sp>
            <p:nvSpPr>
              <p:cNvPr id="29" name="iṣḻíḍê"/>
              <p:cNvSpPr/>
              <p:nvPr/>
            </p:nvSpPr>
            <p:spPr>
              <a:xfrm>
                <a:off x="1676975" y="1880828"/>
                <a:ext cx="1691569" cy="2281733"/>
              </a:xfrm>
              <a:prstGeom prst="roundRect">
                <a:avLst/>
              </a:prstGeom>
              <a:gradFill>
                <a:gsLst>
                  <a:gs pos="21000">
                    <a:srgbClr val="1A95B0"/>
                  </a:gs>
                  <a:gs pos="100000">
                    <a:srgbClr val="895FAF"/>
                  </a:gs>
                </a:gsLst>
                <a:lin ang="7800000" scaled="0"/>
              </a:gradFill>
              <a:ln>
                <a:noFill/>
              </a:ln>
            </p:spPr>
            <p:txBody>
              <a:bodyPr wrap="square" tIns="1080000" anchor="t" anchorCtr="1">
                <a:normAutofit fontScale="62500" lnSpcReduction="20000"/>
              </a:bodyPr>
              <a:lstStyle/>
              <a:p>
                <a:pPr algn="ctr">
                  <a:lnSpc>
                    <a:spcPct val="120000"/>
                  </a:lnSpc>
                  <a:defRPr/>
                </a:pPr>
                <a:r>
                  <a:rPr lang="zh-CN" altLang="en-US" sz="1100" dirty="0">
                    <a:solidFill>
                      <a:schemeClr val="bg1"/>
                    </a:solidFill>
                    <a:latin typeface="+mn-lt"/>
                    <a:ea typeface="+mn-ea"/>
                    <a:cs typeface="+mn-ea"/>
                    <a:sym typeface="+mn-lt"/>
                  </a:rPr>
                  <a:t>Your content is played here, or by copying your text, choose paste in this box</a:t>
                </a:r>
              </a:p>
            </p:txBody>
          </p:sp>
          <p:sp>
            <p:nvSpPr>
              <p:cNvPr id="30" name="iṧlîḍè"/>
              <p:cNvSpPr/>
              <p:nvPr/>
            </p:nvSpPr>
            <p:spPr>
              <a:xfrm rot="10800000">
                <a:off x="2397677" y="4113262"/>
                <a:ext cx="250164" cy="17675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6" name="ïṣḷîḓe"/>
            <p:cNvSpPr>
              <a:spLocks/>
            </p:cNvSpPr>
            <p:nvPr/>
          </p:nvSpPr>
          <p:spPr bwMode="auto">
            <a:xfrm>
              <a:off x="1727671" y="1545636"/>
              <a:ext cx="342063" cy="342063"/>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latin typeface="+mn-lt"/>
                <a:ea typeface="+mn-ea"/>
                <a:cs typeface="+mn-ea"/>
                <a:sym typeface="+mn-lt"/>
              </a:endParaRPr>
            </a:p>
          </p:txBody>
        </p:sp>
        <p:sp>
          <p:nvSpPr>
            <p:cNvPr id="27" name="îş1idê"/>
            <p:cNvSpPr txBox="1"/>
            <p:nvPr/>
          </p:nvSpPr>
          <p:spPr>
            <a:xfrm>
              <a:off x="1431850" y="1935872"/>
              <a:ext cx="946413" cy="230833"/>
            </a:xfrm>
            <a:prstGeom prst="rect">
              <a:avLst/>
            </a:prstGeom>
          </p:spPr>
          <p:txBody>
            <a:bodyPr wrap="none" anchor="ctr" anchorCtr="1">
              <a:normAutofit fontScale="77500" lnSpcReduction="20000"/>
            </a:bodyPr>
            <a:lstStyle/>
            <a:p>
              <a:pPr algn="ctr">
                <a:buClr>
                  <a:srgbClr val="F9BD45"/>
                </a:buClr>
                <a:buSzPct val="150000"/>
              </a:pPr>
              <a:r>
                <a:rPr lang="zh-CN" altLang="en-US" sz="1400" b="1" dirty="0">
                  <a:solidFill>
                    <a:schemeClr val="bg1"/>
                  </a:solidFill>
                  <a:latin typeface="+mn-lt"/>
                  <a:ea typeface="+mn-ea"/>
                  <a:cs typeface="+mn-ea"/>
                  <a:sym typeface="+mn-lt"/>
                </a:rPr>
                <a:t>Click to enter the title</a:t>
              </a:r>
            </a:p>
          </p:txBody>
        </p:sp>
      </p:grpSp>
      <p:grpSp>
        <p:nvGrpSpPr>
          <p:cNvPr id="42" name="组合 41"/>
          <p:cNvGrpSpPr/>
          <p:nvPr/>
        </p:nvGrpSpPr>
        <p:grpSpPr>
          <a:xfrm>
            <a:off x="1166687" y="3553083"/>
            <a:ext cx="1450758" cy="746858"/>
            <a:chOff x="1166687" y="3553083"/>
            <a:chExt cx="1450758" cy="746858"/>
          </a:xfrm>
        </p:grpSpPr>
        <p:sp>
          <p:nvSpPr>
            <p:cNvPr id="23" name="ïŝḻîḑè"/>
            <p:cNvSpPr txBox="1">
              <a:spLocks/>
            </p:cNvSpPr>
            <p:nvPr/>
          </p:nvSpPr>
          <p:spPr bwMode="auto">
            <a:xfrm>
              <a:off x="1803700" y="3553083"/>
              <a:ext cx="176731" cy="230833"/>
            </a:xfrm>
            <a:prstGeom prst="rect">
              <a:avLst/>
            </a:prstGeom>
          </p:spPr>
          <p:txBody>
            <a:bodyPr wrap="none" lIns="0" tIns="0" rIns="0" bIns="0" anchor="ctr" anchorCtr="1">
              <a:normAutofit fontScale="92500" lnSpcReduction="20000"/>
            </a:bodyPr>
            <a:lstStyle/>
            <a:p>
              <a:pPr marL="0" indent="0" algn="ctr">
                <a:defRPr/>
              </a:pPr>
              <a:r>
                <a:rPr lang="en-US">
                  <a:solidFill>
                    <a:schemeClr val="tx1">
                      <a:lumMod val="50000"/>
                      <a:lumOff val="50000"/>
                    </a:schemeClr>
                  </a:solidFill>
                  <a:latin typeface="+mn-lt"/>
                  <a:ea typeface="+mn-ea"/>
                  <a:cs typeface="+mn-ea"/>
                  <a:sym typeface="+mn-lt"/>
                </a:rPr>
                <a:t>01</a:t>
              </a:r>
            </a:p>
          </p:txBody>
        </p:sp>
        <p:sp>
          <p:nvSpPr>
            <p:cNvPr id="28" name="ï$1iḑé"/>
            <p:cNvSpPr txBox="1">
              <a:spLocks/>
            </p:cNvSpPr>
            <p:nvPr/>
          </p:nvSpPr>
          <p:spPr bwMode="auto">
            <a:xfrm>
              <a:off x="1166687" y="3783915"/>
              <a:ext cx="1450758" cy="516026"/>
            </a:xfrm>
            <a:prstGeom prst="rect">
              <a:avLst/>
            </a:prstGeom>
          </p:spPr>
          <p:txBody>
            <a:bodyPr wrap="square" lIns="0" tIns="0" rIns="0" bIns="0" anchor="ctr" anchorCtr="1">
              <a:normAutofit fontScale="92500"/>
            </a:bodyPr>
            <a:lstStyle/>
            <a:p>
              <a:pPr algn="ctr">
                <a:lnSpc>
                  <a:spcPct val="120000"/>
                </a:lnSpc>
                <a:defRPr/>
              </a:pPr>
              <a:r>
                <a:rPr lang="zh-CN" altLang="en-US" sz="1000" dirty="0">
                  <a:solidFill>
                    <a:schemeClr val="tx1">
                      <a:lumMod val="65000"/>
                      <a:lumOff val="35000"/>
                    </a:schemeClr>
                  </a:solidFill>
                  <a:latin typeface="+mn-lt"/>
                  <a:ea typeface="+mn-ea"/>
                  <a:cs typeface="+mn-ea"/>
                  <a:sym typeface="+mn-lt"/>
                </a:rPr>
                <a:t>Your content is played here, or by copying your text, choose paste in this box</a:t>
              </a:r>
            </a:p>
          </p:txBody>
        </p:sp>
      </p:grpSp>
      <p:sp>
        <p:nvSpPr>
          <p:cNvPr id="37" name="文本框 30"/>
          <p:cNvSpPr txBox="1"/>
          <p:nvPr/>
        </p:nvSpPr>
        <p:spPr>
          <a:xfrm>
            <a:off x="339835" y="161889"/>
            <a:ext cx="2578345" cy="428531"/>
          </a:xfrm>
          <a:prstGeom prst="rect">
            <a:avLst/>
          </a:prstGeom>
          <a:noFill/>
        </p:spPr>
        <p:txBody>
          <a:bodyPr wrap="none" lIns="0" tIns="0" rIns="0" bIns="0" anchor="ctr" anchorCtr="0">
            <a:normAutofit/>
          </a:bodyPr>
          <a:lstStyle/>
          <a:p>
            <a:pPr algn="ctr" defTabSz="914378">
              <a:defRPr/>
            </a:pPr>
            <a:r>
              <a:rPr lang="zh-CN" altLang="en-US" sz="2000" dirty="0">
                <a:solidFill>
                  <a:schemeClr val="tx1">
                    <a:lumMod val="75000"/>
                    <a:lumOff val="25000"/>
                  </a:schemeClr>
                </a:solidFill>
                <a:latin typeface="+mn-lt"/>
                <a:ea typeface="+mn-ea"/>
                <a:cs typeface="+mn-ea"/>
                <a:sym typeface="+mn-lt"/>
              </a:rPr>
              <a:t>Completion of the work</a:t>
            </a:r>
          </a:p>
        </p:txBody>
      </p:sp>
    </p:spTree>
    <p:extLst>
      <p:ext uri="{BB962C8B-B14F-4D97-AF65-F5344CB8AC3E}">
        <p14:creationId xmlns:p14="http://schemas.microsoft.com/office/powerpoint/2010/main" val="1621039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1000"/>
                                        <p:tgtEl>
                                          <p:spTgt spid="39"/>
                                        </p:tgtEl>
                                      </p:cBhvr>
                                    </p:animEffect>
                                    <p:anim calcmode="lin" valueType="num">
                                      <p:cBhvr>
                                        <p:cTn id="46" dur="1000" fill="hold"/>
                                        <p:tgtEl>
                                          <p:spTgt spid="39"/>
                                        </p:tgtEl>
                                        <p:attrNameLst>
                                          <p:attrName>ppt_x</p:attrName>
                                        </p:attrNameLst>
                                      </p:cBhvr>
                                      <p:tavLst>
                                        <p:tav tm="0">
                                          <p:val>
                                            <p:strVal val="#ppt_x"/>
                                          </p:val>
                                        </p:tav>
                                        <p:tav tm="100000">
                                          <p:val>
                                            <p:strVal val="#ppt_x"/>
                                          </p:val>
                                        </p:tav>
                                      </p:tavLst>
                                    </p:anim>
                                    <p:anim calcmode="lin" valueType="num">
                                      <p:cBhvr>
                                        <p:cTn id="47" dur="1000" fill="hold"/>
                                        <p:tgtEl>
                                          <p:spTgt spid="39"/>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000"/>
                                        <p:tgtEl>
                                          <p:spTgt spid="43"/>
                                        </p:tgtEl>
                                      </p:cBhvr>
                                    </p:animEffect>
                                    <p:anim calcmode="lin" valueType="num">
                                      <p:cBhvr>
                                        <p:cTn id="51" dur="1000" fill="hold"/>
                                        <p:tgtEl>
                                          <p:spTgt spid="43"/>
                                        </p:tgtEl>
                                        <p:attrNameLst>
                                          <p:attrName>ppt_x</p:attrName>
                                        </p:attrNameLst>
                                      </p:cBhvr>
                                      <p:tavLst>
                                        <p:tav tm="0">
                                          <p:val>
                                            <p:strVal val="#ppt_x"/>
                                          </p:val>
                                        </p:tav>
                                        <p:tav tm="100000">
                                          <p:val>
                                            <p:strVal val="#ppt_x"/>
                                          </p:val>
                                        </p:tav>
                                      </p:tavLst>
                                    </p:anim>
                                    <p:anim calcmode="lin" valueType="num">
                                      <p:cBhvr>
                                        <p:cTn id="52" dur="1000" fill="hold"/>
                                        <p:tgtEl>
                                          <p:spTgt spid="43"/>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1000"/>
                                        <p:tgtEl>
                                          <p:spTgt spid="44"/>
                                        </p:tgtEl>
                                      </p:cBhvr>
                                    </p:animEffect>
                                    <p:anim calcmode="lin" valueType="num">
                                      <p:cBhvr>
                                        <p:cTn id="61" dur="1000" fill="hold"/>
                                        <p:tgtEl>
                                          <p:spTgt spid="44"/>
                                        </p:tgtEl>
                                        <p:attrNameLst>
                                          <p:attrName>ppt_x</p:attrName>
                                        </p:attrNameLst>
                                      </p:cBhvr>
                                      <p:tavLst>
                                        <p:tav tm="0">
                                          <p:val>
                                            <p:strVal val="#ppt_x"/>
                                          </p:val>
                                        </p:tav>
                                        <p:tav tm="100000">
                                          <p:val>
                                            <p:strVal val="#ppt_x"/>
                                          </p:val>
                                        </p:tav>
                                      </p:tavLst>
                                    </p:anim>
                                    <p:anim calcmode="lin" valueType="num">
                                      <p:cBhvr>
                                        <p:cTn id="62" dur="1000" fill="hold"/>
                                        <p:tgtEl>
                                          <p:spTgt spid="44"/>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1000"/>
                                        <p:tgtEl>
                                          <p:spTgt spid="45"/>
                                        </p:tgtEl>
                                      </p:cBhvr>
                                    </p:animEffect>
                                    <p:anim calcmode="lin" valueType="num">
                                      <p:cBhvr>
                                        <p:cTn id="71" dur="1000" fill="hold"/>
                                        <p:tgtEl>
                                          <p:spTgt spid="45"/>
                                        </p:tgtEl>
                                        <p:attrNameLst>
                                          <p:attrName>ppt_x</p:attrName>
                                        </p:attrNameLst>
                                      </p:cBhvr>
                                      <p:tavLst>
                                        <p:tav tm="0">
                                          <p:val>
                                            <p:strVal val="#ppt_x"/>
                                          </p:val>
                                        </p:tav>
                                        <p:tav tm="100000">
                                          <p:val>
                                            <p:strVal val="#ppt_x"/>
                                          </p:val>
                                        </p:tav>
                                      </p:tavLst>
                                    </p:anim>
                                    <p:anim calcmode="lin" valueType="num">
                                      <p:cBhvr>
                                        <p:cTn id="7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20"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0" y="0"/>
            <a:ext cx="9144000" cy="51435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 name="矩形 1"/>
          <p:cNvSpPr/>
          <p:nvPr/>
        </p:nvSpPr>
        <p:spPr>
          <a:xfrm>
            <a:off x="539552" y="987574"/>
            <a:ext cx="4032448" cy="3456384"/>
          </a:xfrm>
          <a:prstGeom prst="rect">
            <a:avLst/>
          </a:prstGeom>
          <a:gradFill>
            <a:gsLst>
              <a:gs pos="21000">
                <a:srgbClr val="1A95B0"/>
              </a:gs>
              <a:gs pos="100000">
                <a:srgbClr val="895FAF"/>
              </a:gs>
            </a:gsLst>
            <a:lin ang="7800000" scaled="0"/>
          </a:gradFill>
          <a:ln>
            <a:noFill/>
          </a:ln>
        </p:spPr>
        <p:txBody>
          <a:bodyPr rtlCol="0" anchor="ctr"/>
          <a:lstStyle/>
          <a:p>
            <a:pPr algn="ctr"/>
            <a:endParaRPr lang="zh-CN" altLang="en-US">
              <a:latin typeface="+mn-lt"/>
              <a:ea typeface="+mn-ea"/>
              <a:cs typeface="+mn-ea"/>
              <a:sym typeface="+mn-lt"/>
            </a:endParaRPr>
          </a:p>
        </p:txBody>
      </p:sp>
      <p:sp>
        <p:nvSpPr>
          <p:cNvPr id="10" name="文本框 5"/>
          <p:cNvSpPr txBox="1"/>
          <p:nvPr/>
        </p:nvSpPr>
        <p:spPr>
          <a:xfrm>
            <a:off x="671895" y="2123230"/>
            <a:ext cx="3013489" cy="1694220"/>
          </a:xfrm>
          <a:prstGeom prst="rect">
            <a:avLst/>
          </a:prstGeom>
          <a:noFill/>
        </p:spPr>
        <p:txBody>
          <a:bodyPr wrap="square" anchor="t" anchorCtr="1">
            <a:normAutofit/>
          </a:bodyPr>
          <a:lstStyle/>
          <a:p>
            <a:pPr algn="ctr">
              <a:lnSpc>
                <a:spcPct val="120000"/>
              </a:lnSpc>
            </a:pPr>
            <a:r>
              <a:rPr lang="zh-CN" altLang="en-US" sz="1600" dirty="0">
                <a:solidFill>
                  <a:schemeClr val="bg1"/>
                </a:solidFill>
                <a:latin typeface="+mn-lt"/>
                <a:ea typeface="+mn-ea"/>
                <a:cs typeface="+mn-ea"/>
                <a:sym typeface="+mn-lt"/>
              </a:rPr>
              <a:t>After your content is played here, or by copying your text, choose paste in this box and choose to keep only the text</a:t>
            </a:r>
          </a:p>
        </p:txBody>
      </p:sp>
      <p:grpSp>
        <p:nvGrpSpPr>
          <p:cNvPr id="12" name="组合 11"/>
          <p:cNvGrpSpPr/>
          <p:nvPr/>
        </p:nvGrpSpPr>
        <p:grpSpPr>
          <a:xfrm>
            <a:off x="3851920" y="1621164"/>
            <a:ext cx="1781997" cy="1872977"/>
            <a:chOff x="1786764" y="1317756"/>
            <a:chExt cx="1781997" cy="1872977"/>
          </a:xfrm>
        </p:grpSpPr>
        <p:sp>
          <p:nvSpPr>
            <p:cNvPr id="13" name="Freeform 13"/>
            <p:cNvSpPr>
              <a:spLocks/>
            </p:cNvSpPr>
            <p:nvPr/>
          </p:nvSpPr>
          <p:spPr bwMode="auto">
            <a:xfrm>
              <a:off x="1786764" y="1317756"/>
              <a:ext cx="1781997" cy="1872977"/>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gradFill>
              <a:gsLst>
                <a:gs pos="21000">
                  <a:srgbClr val="1A95B0"/>
                </a:gs>
                <a:gs pos="100000">
                  <a:srgbClr val="895FAF"/>
                </a:gs>
              </a:gsLst>
              <a:lin ang="7800000" scaled="0"/>
            </a:gradFill>
            <a:ln w="38100">
              <a:solidFill>
                <a:schemeClr val="bg1"/>
              </a:solid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5" name="矩形 14"/>
            <p:cNvSpPr/>
            <p:nvPr/>
          </p:nvSpPr>
          <p:spPr>
            <a:xfrm>
              <a:off x="2070728" y="2254244"/>
              <a:ext cx="992052" cy="218053"/>
            </a:xfrm>
            <a:prstGeom prst="rect">
              <a:avLst/>
            </a:prstGeom>
          </p:spPr>
          <p:txBody>
            <a:bodyPr wrap="none" lIns="0" tIns="0" rIns="0" bIns="0" anchor="ctr" anchorCtr="1">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lvl="0" algn="ctr" defTabSz="914378">
                <a:defRPr/>
              </a:pPr>
              <a:r>
                <a:rPr lang="zh-CN" altLang="en-US" sz="2000" b="1" dirty="0">
                  <a:solidFill>
                    <a:schemeClr val="bg1"/>
                  </a:solidFill>
                  <a:latin typeface="+mn-lt"/>
                  <a:ea typeface="+mn-ea"/>
                  <a:cs typeface="+mn-ea"/>
                  <a:sym typeface="+mn-lt"/>
                </a:rPr>
                <a:t>Text title </a:t>
              </a:r>
            </a:p>
          </p:txBody>
        </p:sp>
      </p:grpSp>
      <p:sp>
        <p:nvSpPr>
          <p:cNvPr id="16" name="文本框 30"/>
          <p:cNvSpPr txBox="1"/>
          <p:nvPr/>
        </p:nvSpPr>
        <p:spPr>
          <a:xfrm>
            <a:off x="107504" y="207935"/>
            <a:ext cx="2578345" cy="428531"/>
          </a:xfrm>
          <a:prstGeom prst="rect">
            <a:avLst/>
          </a:prstGeom>
          <a:noFill/>
        </p:spPr>
        <p:txBody>
          <a:bodyPr wrap="none" lIns="0" tIns="0" rIns="0" bIns="0" anchor="ctr" anchorCtr="0">
            <a:normAutofit/>
          </a:bodyPr>
          <a:lstStyle/>
          <a:p>
            <a:pPr algn="ctr" defTabSz="914378">
              <a:defRPr/>
            </a:pPr>
            <a:r>
              <a:rPr lang="zh-CN" altLang="en-US" sz="2000" dirty="0">
                <a:solidFill>
                  <a:schemeClr val="bg1"/>
                </a:solidFill>
                <a:latin typeface="+mn-lt"/>
                <a:ea typeface="+mn-ea"/>
                <a:cs typeface="+mn-ea"/>
                <a:sym typeface="+mn-lt"/>
              </a:rPr>
              <a:t>Completion of the work</a:t>
            </a:r>
          </a:p>
        </p:txBody>
      </p:sp>
    </p:spTree>
    <p:extLst>
      <p:ext uri="{BB962C8B-B14F-4D97-AF65-F5344CB8AC3E}">
        <p14:creationId xmlns:p14="http://schemas.microsoft.com/office/powerpoint/2010/main" val="1791452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1îḋe"/>
          <p:cNvSpPr/>
          <p:nvPr/>
        </p:nvSpPr>
        <p:spPr>
          <a:xfrm rot="8100000">
            <a:off x="3477515" y="1797263"/>
            <a:ext cx="2538282" cy="2538282"/>
          </a:xfrm>
          <a:prstGeom prst="arc">
            <a:avLst>
              <a:gd name="adj1" fmla="val 16200000"/>
              <a:gd name="adj2" fmla="val 2926399"/>
            </a:avLst>
          </a:prstGeom>
          <a:ln w="44450" cap="rnd">
            <a:solidFill>
              <a:schemeClr val="tx1">
                <a:lumMod val="20000"/>
                <a:lumOff val="80000"/>
              </a:schemeClr>
            </a:solidFill>
            <a:prstDash val="dash"/>
            <a:round/>
            <a:tailEnd type="arrow"/>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5" name="iŝ1ïďè"/>
          <p:cNvSpPr/>
          <p:nvPr/>
        </p:nvSpPr>
        <p:spPr>
          <a:xfrm rot="18900000">
            <a:off x="3268451" y="2317001"/>
            <a:ext cx="2538282" cy="2538282"/>
          </a:xfrm>
          <a:prstGeom prst="arc">
            <a:avLst>
              <a:gd name="adj1" fmla="val 16200000"/>
              <a:gd name="adj2" fmla="val 2926399"/>
            </a:avLst>
          </a:prstGeom>
          <a:ln w="44450" cap="rnd">
            <a:solidFill>
              <a:schemeClr val="tx1">
                <a:lumMod val="20000"/>
                <a:lumOff val="80000"/>
              </a:schemeClr>
            </a:solidFill>
            <a:prstDash val="dash"/>
            <a:round/>
            <a:tailEnd type="arrow"/>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grpSp>
        <p:nvGrpSpPr>
          <p:cNvPr id="6" name="isḷïḍê"/>
          <p:cNvGrpSpPr/>
          <p:nvPr/>
        </p:nvGrpSpPr>
        <p:grpSpPr>
          <a:xfrm>
            <a:off x="3391215" y="2259966"/>
            <a:ext cx="2361571" cy="1983530"/>
            <a:chOff x="3621519" y="2394678"/>
            <a:chExt cx="3148761" cy="2644707"/>
          </a:xfrm>
        </p:grpSpPr>
        <p:sp>
          <p:nvSpPr>
            <p:cNvPr id="23" name="ïṥlïḓé"/>
            <p:cNvSpPr/>
            <p:nvPr/>
          </p:nvSpPr>
          <p:spPr>
            <a:xfrm rot="2700000">
              <a:off x="3621519" y="2394679"/>
              <a:ext cx="916512" cy="916512"/>
            </a:xfrm>
            <a:prstGeom prst="teardrop">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24" name="iṥḷiḋè"/>
            <p:cNvSpPr/>
            <p:nvPr/>
          </p:nvSpPr>
          <p:spPr>
            <a:xfrm rot="8100000">
              <a:off x="5853768" y="2394678"/>
              <a:ext cx="916512" cy="916512"/>
            </a:xfrm>
            <a:prstGeom prst="teardrop">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25" name="î$líďè"/>
            <p:cNvSpPr/>
            <p:nvPr/>
          </p:nvSpPr>
          <p:spPr>
            <a:xfrm rot="13500000">
              <a:off x="5853768" y="4122872"/>
              <a:ext cx="916512" cy="916512"/>
            </a:xfrm>
            <a:prstGeom prst="teardrop">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26" name="îş1ïḓè"/>
            <p:cNvSpPr/>
            <p:nvPr/>
          </p:nvSpPr>
          <p:spPr>
            <a:xfrm rot="18900000">
              <a:off x="3624206" y="4122873"/>
              <a:ext cx="916512" cy="916512"/>
            </a:xfrm>
            <a:prstGeom prst="teardrop">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27" name="iṧľidé"/>
            <p:cNvSpPr>
              <a:spLocks/>
            </p:cNvSpPr>
            <p:nvPr/>
          </p:nvSpPr>
          <p:spPr bwMode="auto">
            <a:xfrm>
              <a:off x="6121878" y="4380145"/>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latin typeface="+mn-lt"/>
                <a:ea typeface="+mn-ea"/>
                <a:cs typeface="+mn-ea"/>
                <a:sym typeface="+mn-lt"/>
              </a:endParaRPr>
            </a:p>
          </p:txBody>
        </p:sp>
        <p:sp>
          <p:nvSpPr>
            <p:cNvPr id="28" name="íṧļîḍe"/>
            <p:cNvSpPr>
              <a:spLocks/>
            </p:cNvSpPr>
            <p:nvPr/>
          </p:nvSpPr>
          <p:spPr bwMode="auto">
            <a:xfrm>
              <a:off x="3892316" y="4397984"/>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endParaRPr>
                <a:latin typeface="+mn-lt"/>
                <a:ea typeface="+mn-ea"/>
                <a:cs typeface="+mn-ea"/>
                <a:sym typeface="+mn-lt"/>
              </a:endParaRPr>
            </a:p>
          </p:txBody>
        </p:sp>
        <p:sp>
          <p:nvSpPr>
            <p:cNvPr id="29" name="iślíḍê"/>
            <p:cNvSpPr>
              <a:spLocks/>
            </p:cNvSpPr>
            <p:nvPr/>
          </p:nvSpPr>
          <p:spPr bwMode="auto">
            <a:xfrm>
              <a:off x="3889629" y="2669790"/>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endParaRPr>
                <a:latin typeface="+mn-lt"/>
                <a:ea typeface="+mn-ea"/>
                <a:cs typeface="+mn-ea"/>
                <a:sym typeface="+mn-lt"/>
              </a:endParaRPr>
            </a:p>
          </p:txBody>
        </p:sp>
        <p:sp>
          <p:nvSpPr>
            <p:cNvPr id="30" name="íšḻîďe"/>
            <p:cNvSpPr>
              <a:spLocks/>
            </p:cNvSpPr>
            <p:nvPr/>
          </p:nvSpPr>
          <p:spPr bwMode="auto">
            <a:xfrm>
              <a:off x="6121878" y="2669789"/>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endParaRPr>
                <a:latin typeface="+mn-lt"/>
                <a:ea typeface="+mn-ea"/>
                <a:cs typeface="+mn-ea"/>
                <a:sym typeface="+mn-lt"/>
              </a:endParaRPr>
            </a:p>
          </p:txBody>
        </p:sp>
      </p:grpSp>
      <p:grpSp>
        <p:nvGrpSpPr>
          <p:cNvPr id="7" name="ïSḻíďè"/>
          <p:cNvGrpSpPr/>
          <p:nvPr/>
        </p:nvGrpSpPr>
        <p:grpSpPr>
          <a:xfrm>
            <a:off x="6401244" y="2282689"/>
            <a:ext cx="1933522" cy="730357"/>
            <a:chOff x="251866" y="1988839"/>
            <a:chExt cx="3288629" cy="784007"/>
          </a:xfrm>
        </p:grpSpPr>
        <p:sp>
          <p:nvSpPr>
            <p:cNvPr id="21" name="ïṥḷîde"/>
            <p:cNvSpPr txBox="1"/>
            <p:nvPr/>
          </p:nvSpPr>
          <p:spPr>
            <a:xfrm>
              <a:off x="251866" y="2295215"/>
              <a:ext cx="3288629" cy="477631"/>
            </a:xfrm>
            <a:prstGeom prst="rect">
              <a:avLst/>
            </a:prstGeom>
            <a:noFill/>
          </p:spPr>
          <p:txBody>
            <a:bodyPr wrap="square" lIns="90000" tIns="46800" rIns="90000" bIns="46800" anchor="ctr">
              <a:normAutofit fontScale="62500" lnSpcReduction="20000"/>
            </a:bodyPr>
            <a:lstStyle/>
            <a:p>
              <a:pPr defTabSz="914378">
                <a:lnSpc>
                  <a:spcPct val="120000"/>
                </a:lnSpc>
                <a:defRPr/>
              </a:pPr>
              <a:r>
                <a:rPr lang="zh-CN" altLang="en-US" sz="1100" dirty="0">
                  <a:latin typeface="+mn-lt"/>
                  <a:ea typeface="+mn-ea"/>
                  <a:cs typeface="+mn-ea"/>
                  <a:sym typeface="+mn-lt"/>
                </a:rPr>
                <a:t>Your content is played here, or by copying your text, choose paste in this box</a:t>
              </a:r>
            </a:p>
          </p:txBody>
        </p:sp>
        <p:sp>
          <p:nvSpPr>
            <p:cNvPr id="22" name="ísḷïḓê"/>
            <p:cNvSpPr/>
            <p:nvPr/>
          </p:nvSpPr>
          <p:spPr>
            <a:xfrm>
              <a:off x="251866" y="1988839"/>
              <a:ext cx="3288629" cy="306375"/>
            </a:xfrm>
            <a:prstGeom prst="rect">
              <a:avLst/>
            </a:prstGeom>
          </p:spPr>
          <p:txBody>
            <a:bodyPr wrap="none" lIns="90000" tIns="46800" rIns="90000" bIns="46800" anchor="ctr">
              <a:normAutofit fontScale="92500" lnSpcReduction="20000"/>
            </a:bodyPr>
            <a:lstStyle/>
            <a:p>
              <a:pPr lvl="0" defTabSz="914378">
                <a:defRPr/>
              </a:pPr>
              <a:r>
                <a:rPr lang="zh-CN" altLang="en-US" sz="1600" b="1" dirty="0">
                  <a:solidFill>
                    <a:schemeClr val="accent2"/>
                  </a:solidFill>
                  <a:latin typeface="+mn-lt"/>
                  <a:ea typeface="+mn-ea"/>
                  <a:cs typeface="+mn-ea"/>
                  <a:sym typeface="+mn-lt"/>
                </a:rPr>
                <a:t>Click to enter the title</a:t>
              </a:r>
            </a:p>
          </p:txBody>
        </p:sp>
      </p:grpSp>
      <p:grpSp>
        <p:nvGrpSpPr>
          <p:cNvPr id="8" name="iṧľiḑe"/>
          <p:cNvGrpSpPr/>
          <p:nvPr/>
        </p:nvGrpSpPr>
        <p:grpSpPr>
          <a:xfrm>
            <a:off x="809235" y="2282689"/>
            <a:ext cx="1933522" cy="730357"/>
            <a:chOff x="128816" y="2217083"/>
            <a:chExt cx="3288629" cy="784007"/>
          </a:xfrm>
        </p:grpSpPr>
        <p:sp>
          <p:nvSpPr>
            <p:cNvPr id="19" name="ísľiḓè"/>
            <p:cNvSpPr txBox="1"/>
            <p:nvPr/>
          </p:nvSpPr>
          <p:spPr>
            <a:xfrm>
              <a:off x="128816" y="2523459"/>
              <a:ext cx="3288629" cy="477631"/>
            </a:xfrm>
            <a:prstGeom prst="rect">
              <a:avLst/>
            </a:prstGeom>
            <a:noFill/>
          </p:spPr>
          <p:txBody>
            <a:bodyPr wrap="square" lIns="90000" tIns="46800" rIns="90000" bIns="46800" anchor="ctr">
              <a:normAutofit fontScale="62500" lnSpcReduction="20000"/>
            </a:bodyPr>
            <a:lstStyle/>
            <a:p>
              <a:pPr algn="r" defTabSz="914378">
                <a:lnSpc>
                  <a:spcPct val="120000"/>
                </a:lnSpc>
                <a:defRPr/>
              </a:pPr>
              <a:r>
                <a:rPr lang="zh-CN" altLang="en-US" sz="1100" dirty="0">
                  <a:latin typeface="+mn-lt"/>
                  <a:ea typeface="+mn-ea"/>
                  <a:cs typeface="+mn-ea"/>
                  <a:sym typeface="+mn-lt"/>
                </a:rPr>
                <a:t>Your content is played here, or by copying your text, choose paste in this box</a:t>
              </a:r>
            </a:p>
          </p:txBody>
        </p:sp>
        <p:sp>
          <p:nvSpPr>
            <p:cNvPr id="20" name="îSḷiḍé"/>
            <p:cNvSpPr/>
            <p:nvPr/>
          </p:nvSpPr>
          <p:spPr>
            <a:xfrm>
              <a:off x="128816" y="2217083"/>
              <a:ext cx="3288629" cy="306375"/>
            </a:xfrm>
            <a:prstGeom prst="rect">
              <a:avLst/>
            </a:prstGeom>
          </p:spPr>
          <p:txBody>
            <a:bodyPr wrap="none" lIns="90000" tIns="46800" rIns="90000" bIns="46800" anchor="ctr">
              <a:normAutofit fontScale="92500" lnSpcReduction="20000"/>
            </a:bodyPr>
            <a:lstStyle/>
            <a:p>
              <a:pPr lvl="0" algn="r" defTabSz="914378">
                <a:defRPr/>
              </a:pPr>
              <a:r>
                <a:rPr lang="zh-CN" altLang="en-US" sz="1600" b="1" dirty="0">
                  <a:solidFill>
                    <a:schemeClr val="accent1"/>
                  </a:solidFill>
                  <a:latin typeface="+mn-lt"/>
                  <a:ea typeface="+mn-ea"/>
                  <a:cs typeface="+mn-ea"/>
                  <a:sym typeface="+mn-lt"/>
                </a:rPr>
                <a:t>Click to enter the title</a:t>
              </a:r>
            </a:p>
          </p:txBody>
        </p:sp>
      </p:grpSp>
      <p:grpSp>
        <p:nvGrpSpPr>
          <p:cNvPr id="9" name="ïṧļïďê"/>
          <p:cNvGrpSpPr/>
          <p:nvPr/>
        </p:nvGrpSpPr>
        <p:grpSpPr>
          <a:xfrm>
            <a:off x="809235" y="3586141"/>
            <a:ext cx="1933522" cy="730355"/>
            <a:chOff x="251866" y="1988840"/>
            <a:chExt cx="3288629" cy="784006"/>
          </a:xfrm>
        </p:grpSpPr>
        <p:sp>
          <p:nvSpPr>
            <p:cNvPr id="17" name="iṡľiḍê"/>
            <p:cNvSpPr txBox="1"/>
            <p:nvPr/>
          </p:nvSpPr>
          <p:spPr>
            <a:xfrm>
              <a:off x="251866" y="2295215"/>
              <a:ext cx="3288629" cy="477631"/>
            </a:xfrm>
            <a:prstGeom prst="rect">
              <a:avLst/>
            </a:prstGeom>
            <a:noFill/>
          </p:spPr>
          <p:txBody>
            <a:bodyPr wrap="square" lIns="90000" tIns="46800" rIns="90000" bIns="46800" anchor="ctr">
              <a:normAutofit fontScale="62500" lnSpcReduction="20000"/>
            </a:bodyPr>
            <a:lstStyle/>
            <a:p>
              <a:pPr algn="r" defTabSz="914378">
                <a:lnSpc>
                  <a:spcPct val="120000"/>
                </a:lnSpc>
                <a:defRPr/>
              </a:pPr>
              <a:r>
                <a:rPr lang="zh-CN" altLang="en-US" sz="1100" dirty="0">
                  <a:latin typeface="+mn-lt"/>
                  <a:ea typeface="+mn-ea"/>
                  <a:cs typeface="+mn-ea"/>
                  <a:sym typeface="+mn-lt"/>
                </a:rPr>
                <a:t>Your content is played here, or by copying your text, choose paste in this box</a:t>
              </a:r>
            </a:p>
          </p:txBody>
        </p:sp>
        <p:sp>
          <p:nvSpPr>
            <p:cNvPr id="18" name="íṥḷíḋé"/>
            <p:cNvSpPr/>
            <p:nvPr/>
          </p:nvSpPr>
          <p:spPr>
            <a:xfrm>
              <a:off x="251866" y="1988840"/>
              <a:ext cx="3288629" cy="306376"/>
            </a:xfrm>
            <a:prstGeom prst="rect">
              <a:avLst/>
            </a:prstGeom>
          </p:spPr>
          <p:txBody>
            <a:bodyPr wrap="none" lIns="90000" tIns="46800" rIns="90000" bIns="46800" anchor="ctr">
              <a:normAutofit fontScale="92500" lnSpcReduction="20000"/>
            </a:bodyPr>
            <a:lstStyle/>
            <a:p>
              <a:pPr lvl="0" algn="r" defTabSz="914378">
                <a:defRPr/>
              </a:pPr>
              <a:r>
                <a:rPr lang="zh-CN" altLang="en-US" sz="1600" b="1" dirty="0">
                  <a:solidFill>
                    <a:schemeClr val="accent4"/>
                  </a:solidFill>
                  <a:latin typeface="+mn-lt"/>
                  <a:ea typeface="+mn-ea"/>
                  <a:cs typeface="+mn-ea"/>
                  <a:sym typeface="+mn-lt"/>
                </a:rPr>
                <a:t>Click to enter the title</a:t>
              </a:r>
            </a:p>
          </p:txBody>
        </p:sp>
      </p:grpSp>
      <p:grpSp>
        <p:nvGrpSpPr>
          <p:cNvPr id="10" name="íṥľïdé"/>
          <p:cNvGrpSpPr/>
          <p:nvPr/>
        </p:nvGrpSpPr>
        <p:grpSpPr>
          <a:xfrm>
            <a:off x="6401244" y="3586141"/>
            <a:ext cx="1933522" cy="730357"/>
            <a:chOff x="251866" y="1988839"/>
            <a:chExt cx="3288629" cy="784007"/>
          </a:xfrm>
        </p:grpSpPr>
        <p:sp>
          <p:nvSpPr>
            <p:cNvPr id="15" name="îṧļîdè"/>
            <p:cNvSpPr txBox="1"/>
            <p:nvPr/>
          </p:nvSpPr>
          <p:spPr>
            <a:xfrm>
              <a:off x="251866" y="2295215"/>
              <a:ext cx="3288629" cy="477631"/>
            </a:xfrm>
            <a:prstGeom prst="rect">
              <a:avLst/>
            </a:prstGeom>
            <a:noFill/>
          </p:spPr>
          <p:txBody>
            <a:bodyPr wrap="square" lIns="90000" tIns="46800" rIns="90000" bIns="46800" anchor="ctr">
              <a:normAutofit fontScale="62500" lnSpcReduction="20000"/>
            </a:bodyPr>
            <a:lstStyle/>
            <a:p>
              <a:pPr defTabSz="914378">
                <a:lnSpc>
                  <a:spcPct val="120000"/>
                </a:lnSpc>
                <a:defRPr/>
              </a:pPr>
              <a:r>
                <a:rPr lang="zh-CN" altLang="en-US" sz="1100" dirty="0">
                  <a:latin typeface="+mn-lt"/>
                  <a:ea typeface="+mn-ea"/>
                  <a:cs typeface="+mn-ea"/>
                  <a:sym typeface="+mn-lt"/>
                </a:rPr>
                <a:t>Your content is played here, or by copying your text, choose paste in this box</a:t>
              </a:r>
            </a:p>
          </p:txBody>
        </p:sp>
        <p:sp>
          <p:nvSpPr>
            <p:cNvPr id="16" name="ísļíďè"/>
            <p:cNvSpPr/>
            <p:nvPr/>
          </p:nvSpPr>
          <p:spPr>
            <a:xfrm>
              <a:off x="251866" y="1988839"/>
              <a:ext cx="3288629" cy="306375"/>
            </a:xfrm>
            <a:prstGeom prst="rect">
              <a:avLst/>
            </a:prstGeom>
          </p:spPr>
          <p:txBody>
            <a:bodyPr wrap="none" lIns="90000" tIns="46800" rIns="90000" bIns="46800" anchor="ctr">
              <a:normAutofit fontScale="92500" lnSpcReduction="20000"/>
            </a:bodyPr>
            <a:lstStyle/>
            <a:p>
              <a:pPr lvl="0" defTabSz="914378">
                <a:defRPr/>
              </a:pPr>
              <a:r>
                <a:rPr lang="zh-CN" altLang="en-US" sz="1600" b="1" dirty="0">
                  <a:solidFill>
                    <a:schemeClr val="accent3"/>
                  </a:solidFill>
                  <a:latin typeface="+mn-lt"/>
                  <a:ea typeface="+mn-ea"/>
                  <a:cs typeface="+mn-ea"/>
                  <a:sym typeface="+mn-lt"/>
                </a:rPr>
                <a:t>Click to enter the title</a:t>
              </a:r>
            </a:p>
          </p:txBody>
        </p:sp>
      </p:grpSp>
      <p:sp>
        <p:nvSpPr>
          <p:cNvPr id="11" name="î$1îdê"/>
          <p:cNvSpPr txBox="1"/>
          <p:nvPr/>
        </p:nvSpPr>
        <p:spPr>
          <a:xfrm>
            <a:off x="4004937" y="3084637"/>
            <a:ext cx="1134126" cy="438581"/>
          </a:xfrm>
          <a:prstGeom prst="rect">
            <a:avLst/>
          </a:prstGeom>
          <a:noFill/>
        </p:spPr>
        <p:txBody>
          <a:bodyPr wrap="none" lIns="90000" tIns="46800" rIns="90000" bIns="46800" anchor="ctr">
            <a:normAutofit fontScale="92500" lnSpcReduction="20000"/>
          </a:bodyPr>
          <a:lstStyle/>
          <a:p>
            <a:pPr algn="ctr"/>
            <a:r>
              <a:rPr lang="zh-CN" altLang="en-US" sz="2800" dirty="0">
                <a:latin typeface="+mn-lt"/>
                <a:ea typeface="+mn-ea"/>
                <a:cs typeface="+mn-ea"/>
                <a:sym typeface="+mn-lt"/>
              </a:rPr>
              <a:t>Keywords</a:t>
            </a:r>
          </a:p>
        </p:txBody>
      </p:sp>
      <p:grpSp>
        <p:nvGrpSpPr>
          <p:cNvPr id="12" name="îṥļíḋê"/>
          <p:cNvGrpSpPr/>
          <p:nvPr/>
        </p:nvGrpSpPr>
        <p:grpSpPr>
          <a:xfrm>
            <a:off x="2652119" y="952649"/>
            <a:ext cx="3839762" cy="802882"/>
            <a:chOff x="3536159" y="3725012"/>
            <a:chExt cx="5119683" cy="940703"/>
          </a:xfrm>
        </p:grpSpPr>
        <p:sp>
          <p:nvSpPr>
            <p:cNvPr id="13" name="íṥ1iḍé"/>
            <p:cNvSpPr/>
            <p:nvPr/>
          </p:nvSpPr>
          <p:spPr>
            <a:xfrm>
              <a:off x="3536160" y="3725012"/>
              <a:ext cx="5119682" cy="423015"/>
            </a:xfrm>
            <a:prstGeom prst="rect">
              <a:avLst/>
            </a:prstGeom>
            <a:noFill/>
            <a:ln>
              <a:noFill/>
            </a:ln>
            <a:effectLst/>
          </p:spPr>
          <p:txBody>
            <a:bodyPr wrap="none" lIns="90000" tIns="46800" rIns="90000" bIns="46800" anchor="ctr" anchorCtr="0">
              <a:normAutofit fontScale="85000" lnSpcReduction="20000"/>
            </a:bodyPr>
            <a:lstStyle/>
            <a:p>
              <a:pPr algn="ctr">
                <a:buSzPct val="25000"/>
              </a:pPr>
              <a:r>
                <a:rPr lang="zh-CN" altLang="en-US" sz="2400" b="1" dirty="0">
                  <a:latin typeface="+mn-lt"/>
                  <a:ea typeface="+mn-ea"/>
                  <a:cs typeface="+mn-ea"/>
                  <a:sym typeface="+mn-lt"/>
                </a:rPr>
                <a:t>Click to enter the title</a:t>
              </a:r>
            </a:p>
          </p:txBody>
        </p:sp>
        <p:sp>
          <p:nvSpPr>
            <p:cNvPr id="14" name="îṩḷîḑe"/>
            <p:cNvSpPr txBox="1"/>
            <p:nvPr/>
          </p:nvSpPr>
          <p:spPr>
            <a:xfrm>
              <a:off x="3536159" y="4148027"/>
              <a:ext cx="5119682" cy="517688"/>
            </a:xfrm>
            <a:prstGeom prst="rect">
              <a:avLst/>
            </a:prstGeom>
            <a:noFill/>
          </p:spPr>
          <p:txBody>
            <a:bodyPr wrap="square" lIns="90000" tIns="46800" rIns="90000" bIns="46800" anchor="ctr">
              <a:normAutofit lnSpcReduction="10000"/>
            </a:bodyPr>
            <a:lstStyle/>
            <a:p>
              <a:pPr algn="ctr"/>
              <a:r>
                <a:rPr lang="zh-CN" altLang="en-US" sz="1200" dirty="0">
                  <a:latin typeface="+mn-lt"/>
                  <a:ea typeface="+mn-ea"/>
                  <a:cs typeface="+mn-ea"/>
                  <a:sym typeface="+mn-lt"/>
                </a:rPr>
                <a:t>Your content is played here, or by copying your text, choose paste in this box</a:t>
              </a:r>
            </a:p>
          </p:txBody>
        </p:sp>
      </p:grpSp>
      <p:sp>
        <p:nvSpPr>
          <p:cNvPr id="31" name="文本框 30"/>
          <p:cNvSpPr txBox="1"/>
          <p:nvPr/>
        </p:nvSpPr>
        <p:spPr>
          <a:xfrm>
            <a:off x="251520" y="237570"/>
            <a:ext cx="2578345" cy="428531"/>
          </a:xfrm>
          <a:prstGeom prst="rect">
            <a:avLst/>
          </a:prstGeom>
          <a:noFill/>
        </p:spPr>
        <p:txBody>
          <a:bodyPr wrap="none" lIns="0" tIns="0" rIns="0" bIns="0" anchor="ctr" anchorCtr="0">
            <a:normAutofit/>
          </a:bodyPr>
          <a:lstStyle/>
          <a:p>
            <a:pPr algn="ctr" defTabSz="914378">
              <a:defRPr/>
            </a:pPr>
            <a:r>
              <a:rPr lang="zh-CN" altLang="en-US" sz="2000" dirty="0">
                <a:solidFill>
                  <a:schemeClr val="tx1">
                    <a:lumMod val="75000"/>
                    <a:lumOff val="25000"/>
                  </a:schemeClr>
                </a:solidFill>
                <a:latin typeface="+mn-lt"/>
                <a:ea typeface="+mn-ea"/>
                <a:cs typeface="+mn-ea"/>
                <a:sym typeface="+mn-lt"/>
              </a:rPr>
              <a:t>Completion of the work</a:t>
            </a:r>
          </a:p>
        </p:txBody>
      </p:sp>
    </p:spTree>
    <p:extLst>
      <p:ext uri="{BB962C8B-B14F-4D97-AF65-F5344CB8AC3E}">
        <p14:creationId xmlns:p14="http://schemas.microsoft.com/office/powerpoint/2010/main" val="3928384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4588682" y="2541841"/>
            <a:ext cx="891540" cy="0"/>
          </a:xfrm>
          <a:prstGeom prst="line">
            <a:avLst/>
          </a:prstGeom>
          <a:ln w="12700">
            <a:solidFill>
              <a:schemeClr val="tx1">
                <a:lumMod val="65000"/>
                <a:lumOff val="35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5183042" y="2789901"/>
            <a:ext cx="2562345" cy="304753"/>
          </a:xfrm>
          <a:prstGeom prst="rect">
            <a:avLst/>
          </a:prstGeom>
        </p:spPr>
        <p:txBody>
          <a:bodyPr wrap="square" lIns="0" tIns="0" rIns="0" bIns="0">
            <a:noAutofit/>
          </a:bodyPr>
          <a:lstStyle/>
          <a:p>
            <a:pPr>
              <a:lnSpc>
                <a:spcPct val="120000"/>
              </a:lnSpc>
            </a:pPr>
            <a:r>
              <a:rPr lang="zh-CN" altLang="en-US" sz="1000" dirty="0">
                <a:solidFill>
                  <a:schemeClr val="dk1">
                    <a:lumMod val="100000"/>
                  </a:schemeClr>
                </a:solidFill>
                <a:latin typeface="+mn-lt"/>
                <a:ea typeface="+mn-ea"/>
                <a:cs typeface="+mn-ea"/>
                <a:sym typeface="+mn-lt"/>
              </a:rPr>
              <a:t>Your content is played here, or by copying your text, choose paste in this box</a:t>
            </a:r>
            <a:endParaRPr lang="zh-CN" altLang="en-US" sz="1000" dirty="0">
              <a:solidFill>
                <a:schemeClr val="dk1">
                  <a:lumMod val="100000"/>
                </a:schemeClr>
              </a:solidFill>
              <a:effectLst/>
              <a:latin typeface="+mn-lt"/>
              <a:ea typeface="+mn-ea"/>
              <a:cs typeface="+mn-ea"/>
              <a:sym typeface="+mn-lt"/>
            </a:endParaRPr>
          </a:p>
        </p:txBody>
      </p:sp>
      <p:sp>
        <p:nvSpPr>
          <p:cNvPr id="7" name="文本框 16"/>
          <p:cNvSpPr txBox="1"/>
          <p:nvPr/>
        </p:nvSpPr>
        <p:spPr>
          <a:xfrm>
            <a:off x="5183042" y="2033219"/>
            <a:ext cx="2789230" cy="158967"/>
          </a:xfrm>
          <a:prstGeom prst="rect">
            <a:avLst/>
          </a:prstGeom>
          <a:noFill/>
        </p:spPr>
        <p:txBody>
          <a:bodyPr wrap="square" lIns="0" tIns="0" rIns="0" bIns="0">
            <a:noAutofit/>
          </a:bodyPr>
          <a:lstStyle/>
          <a:p>
            <a:pPr>
              <a:lnSpc>
                <a:spcPct val="120000"/>
              </a:lnSpc>
            </a:pPr>
            <a:r>
              <a:rPr lang="zh-CN" altLang="en-US" sz="1000" dirty="0">
                <a:solidFill>
                  <a:schemeClr val="dk1">
                    <a:lumMod val="100000"/>
                  </a:schemeClr>
                </a:solidFill>
                <a:latin typeface="+mn-lt"/>
                <a:ea typeface="+mn-ea"/>
                <a:cs typeface="+mn-ea"/>
                <a:sym typeface="+mn-lt"/>
              </a:rPr>
              <a:t>Your content is played here, or by copying your text, choose paste in this box</a:t>
            </a:r>
          </a:p>
        </p:txBody>
      </p:sp>
      <p:sp>
        <p:nvSpPr>
          <p:cNvPr id="8" name="文本框 17"/>
          <p:cNvSpPr txBox="1"/>
          <p:nvPr/>
        </p:nvSpPr>
        <p:spPr>
          <a:xfrm>
            <a:off x="5183042" y="1756219"/>
            <a:ext cx="2789230" cy="276999"/>
          </a:xfrm>
          <a:prstGeom prst="rect">
            <a:avLst/>
          </a:prstGeom>
          <a:noFill/>
        </p:spPr>
        <p:txBody>
          <a:bodyPr wrap="none" lIns="0" tIns="0" rIns="0" bIns="0">
            <a:normAutofit/>
          </a:bodyPr>
          <a:lstStyle/>
          <a:p>
            <a:r>
              <a:rPr lang="zh-CN" altLang="en-US" sz="1600" b="1" dirty="0">
                <a:solidFill>
                  <a:schemeClr val="dk1">
                    <a:lumMod val="100000"/>
                  </a:schemeClr>
                </a:solidFill>
                <a:latin typeface="+mn-lt"/>
                <a:ea typeface="+mn-ea"/>
                <a:cs typeface="+mn-ea"/>
                <a:sym typeface="+mn-lt"/>
              </a:rPr>
              <a:t>Click to enter the title</a:t>
            </a:r>
          </a:p>
        </p:txBody>
      </p:sp>
      <p:sp>
        <p:nvSpPr>
          <p:cNvPr id="12" name="Freeform 13"/>
          <p:cNvSpPr>
            <a:spLocks/>
          </p:cNvSpPr>
          <p:nvPr/>
        </p:nvSpPr>
        <p:spPr bwMode="auto">
          <a:xfrm>
            <a:off x="2992859" y="1785158"/>
            <a:ext cx="2076323" cy="2182331"/>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blipFill dpi="0" rotWithShape="0">
            <a:blip r:embed="rId4" cstate="screen">
              <a:extLst>
                <a:ext uri="{28A0092B-C50C-407E-A947-70E740481C1C}">
                  <a14:useLocalDpi xmlns:a14="http://schemas.microsoft.com/office/drawing/2010/main"/>
                </a:ext>
              </a:extLst>
            </a:blip>
            <a:srcRect/>
            <a:stretch>
              <a:fillRect/>
            </a:stretch>
          </a:blipFill>
          <a:ln w="38100">
            <a:solidFill>
              <a:schemeClr val="bg1"/>
            </a:solid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3" name="Freeform 13"/>
          <p:cNvSpPr>
            <a:spLocks/>
          </p:cNvSpPr>
          <p:nvPr/>
        </p:nvSpPr>
        <p:spPr bwMode="auto">
          <a:xfrm rot="10173520">
            <a:off x="936136" y="1589698"/>
            <a:ext cx="2076323" cy="2182331"/>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blipFill dpi="0" rotWithShape="0">
            <a:blip r:embed="rId5" cstate="screen">
              <a:extLst>
                <a:ext uri="{28A0092B-C50C-407E-A947-70E740481C1C}">
                  <a14:useLocalDpi xmlns:a14="http://schemas.microsoft.com/office/drawing/2010/main"/>
                </a:ext>
              </a:extLst>
            </a:blip>
            <a:srcRect/>
            <a:stretch>
              <a:fillRect/>
            </a:stretch>
          </a:blipFill>
          <a:ln w="38100">
            <a:solidFill>
              <a:schemeClr val="bg1"/>
            </a:solid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4" name="文本框 30"/>
          <p:cNvSpPr txBox="1"/>
          <p:nvPr/>
        </p:nvSpPr>
        <p:spPr>
          <a:xfrm>
            <a:off x="251520" y="123478"/>
            <a:ext cx="2578345" cy="428531"/>
          </a:xfrm>
          <a:prstGeom prst="rect">
            <a:avLst/>
          </a:prstGeom>
          <a:noFill/>
        </p:spPr>
        <p:txBody>
          <a:bodyPr wrap="none" lIns="0" tIns="0" rIns="0" bIns="0" anchor="ctr" anchorCtr="0">
            <a:normAutofit/>
          </a:bodyPr>
          <a:lstStyle/>
          <a:p>
            <a:pPr algn="ctr" defTabSz="914378">
              <a:defRPr/>
            </a:pPr>
            <a:r>
              <a:rPr lang="zh-CN" altLang="en-US" sz="2000" dirty="0">
                <a:solidFill>
                  <a:schemeClr val="tx1">
                    <a:lumMod val="75000"/>
                    <a:lumOff val="25000"/>
                  </a:schemeClr>
                </a:solidFill>
                <a:latin typeface="+mn-lt"/>
                <a:ea typeface="+mn-ea"/>
                <a:cs typeface="+mn-ea"/>
                <a:sym typeface="+mn-lt"/>
              </a:rPr>
              <a:t>Completion of the work</a:t>
            </a:r>
          </a:p>
        </p:txBody>
      </p:sp>
    </p:spTree>
    <p:extLst>
      <p:ext uri="{BB962C8B-B14F-4D97-AF65-F5344CB8AC3E}">
        <p14:creationId xmlns:p14="http://schemas.microsoft.com/office/powerpoint/2010/main" val="3411164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 calcmode="lin" valueType="num">
                                      <p:cBhvr>
                                        <p:cTn id="9" dur="750" fill="hold"/>
                                        <p:tgtEl>
                                          <p:spTgt spid="12"/>
                                        </p:tgtEl>
                                        <p:attrNameLst>
                                          <p:attrName>style.rotation</p:attrName>
                                        </p:attrNameLst>
                                      </p:cBhvr>
                                      <p:tavLst>
                                        <p:tav tm="0">
                                          <p:val>
                                            <p:fltVal val="360"/>
                                          </p:val>
                                        </p:tav>
                                        <p:tav tm="100000">
                                          <p:val>
                                            <p:fltVal val="0"/>
                                          </p:val>
                                        </p:tav>
                                      </p:tavLst>
                                    </p:anim>
                                    <p:animEffect transition="in" filter="fade">
                                      <p:cBhvr>
                                        <p:cTn id="10" dur="750"/>
                                        <p:tgtEl>
                                          <p:spTgt spid="1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750" fill="hold"/>
                                        <p:tgtEl>
                                          <p:spTgt spid="13"/>
                                        </p:tgtEl>
                                        <p:attrNameLst>
                                          <p:attrName>ppt_w</p:attrName>
                                        </p:attrNameLst>
                                      </p:cBhvr>
                                      <p:tavLst>
                                        <p:tav tm="0">
                                          <p:val>
                                            <p:fltVal val="0"/>
                                          </p:val>
                                        </p:tav>
                                        <p:tav tm="100000">
                                          <p:val>
                                            <p:strVal val="#ppt_w"/>
                                          </p:val>
                                        </p:tav>
                                      </p:tavLst>
                                    </p:anim>
                                    <p:anim calcmode="lin" valueType="num">
                                      <p:cBhvr>
                                        <p:cTn id="14" dur="750" fill="hold"/>
                                        <p:tgtEl>
                                          <p:spTgt spid="13"/>
                                        </p:tgtEl>
                                        <p:attrNameLst>
                                          <p:attrName>ppt_h</p:attrName>
                                        </p:attrNameLst>
                                      </p:cBhvr>
                                      <p:tavLst>
                                        <p:tav tm="0">
                                          <p:val>
                                            <p:fltVal val="0"/>
                                          </p:val>
                                        </p:tav>
                                        <p:tav tm="100000">
                                          <p:val>
                                            <p:strVal val="#ppt_h"/>
                                          </p:val>
                                        </p:tav>
                                      </p:tavLst>
                                    </p:anim>
                                    <p:anim calcmode="lin" valueType="num">
                                      <p:cBhvr>
                                        <p:cTn id="15" dur="750" fill="hold"/>
                                        <p:tgtEl>
                                          <p:spTgt spid="13"/>
                                        </p:tgtEl>
                                        <p:attrNameLst>
                                          <p:attrName>style.rotation</p:attrName>
                                        </p:attrNameLst>
                                      </p:cBhvr>
                                      <p:tavLst>
                                        <p:tav tm="0">
                                          <p:val>
                                            <p:fltVal val="360"/>
                                          </p:val>
                                        </p:tav>
                                        <p:tav tm="100000">
                                          <p:val>
                                            <p:fltVal val="0"/>
                                          </p:val>
                                        </p:tav>
                                      </p:tavLst>
                                    </p:anim>
                                    <p:animEffect transition="in" filter="fade">
                                      <p:cBhvr>
                                        <p:cTn id="16" dur="7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3"/>
          <p:cNvSpPr>
            <a:spLocks/>
          </p:cNvSpPr>
          <p:nvPr/>
        </p:nvSpPr>
        <p:spPr bwMode="auto">
          <a:xfrm>
            <a:off x="3626821" y="684521"/>
            <a:ext cx="2291814" cy="2408822"/>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gradFill>
            <a:gsLst>
              <a:gs pos="23000">
                <a:srgbClr val="1C98AF"/>
              </a:gs>
              <a:gs pos="79000">
                <a:srgbClr val="875DA2">
                  <a:alpha val="67000"/>
                </a:srgbClr>
              </a:gs>
            </a:gsLst>
            <a:lin ang="10800000" scaled="0"/>
          </a:gradFill>
          <a:ln>
            <a:noFill/>
          </a:ln>
        </p:spPr>
        <p:txBody>
          <a:bodyPr vert="horz" wrap="square" lIns="91440" tIns="45720" rIns="91440" bIns="45720" numCol="1" anchor="t" anchorCtr="0" compatLnSpc="1">
            <a:prstTxWarp prst="textNoShape">
              <a:avLst/>
            </a:prstTxWarp>
          </a:bodyPr>
          <a:lstStyle/>
          <a:p>
            <a:endParaRPr lang="zh-CN" altLang="en-US">
              <a:latin typeface="方正细谭黑简体" panose="02000000000000000000" pitchFamily="2" charset="-122"/>
              <a:ea typeface="方正细谭黑简体" panose="02000000000000000000" pitchFamily="2" charset="-122"/>
              <a:cs typeface="+mn-ea"/>
              <a:sym typeface="+mn-lt"/>
            </a:endParaRPr>
          </a:p>
        </p:txBody>
      </p:sp>
      <p:sp>
        <p:nvSpPr>
          <p:cNvPr id="6" name="Freeform 5"/>
          <p:cNvSpPr>
            <a:spLocks/>
          </p:cNvSpPr>
          <p:nvPr/>
        </p:nvSpPr>
        <p:spPr bwMode="auto">
          <a:xfrm>
            <a:off x="3166542" y="867055"/>
            <a:ext cx="2930682" cy="2043754"/>
          </a:xfrm>
          <a:custGeom>
            <a:avLst/>
            <a:gdLst>
              <a:gd name="T0" fmla="*/ 72 w 1406"/>
              <a:gd name="T1" fmla="*/ 310 h 979"/>
              <a:gd name="T2" fmla="*/ 436 w 1406"/>
              <a:gd name="T3" fmla="*/ 875 h 979"/>
              <a:gd name="T4" fmla="*/ 1250 w 1406"/>
              <a:gd name="T5" fmla="*/ 712 h 979"/>
              <a:gd name="T6" fmla="*/ 642 w 1406"/>
              <a:gd name="T7" fmla="*/ 83 h 979"/>
              <a:gd name="T8" fmla="*/ 72 w 1406"/>
              <a:gd name="T9" fmla="*/ 310 h 979"/>
            </a:gdLst>
            <a:ahLst/>
            <a:cxnLst>
              <a:cxn ang="0">
                <a:pos x="T0" y="T1"/>
              </a:cxn>
              <a:cxn ang="0">
                <a:pos x="T2" y="T3"/>
              </a:cxn>
              <a:cxn ang="0">
                <a:pos x="T4" y="T5"/>
              </a:cxn>
              <a:cxn ang="0">
                <a:pos x="T6" y="T7"/>
              </a:cxn>
              <a:cxn ang="0">
                <a:pos x="T8" y="T9"/>
              </a:cxn>
            </a:cxnLst>
            <a:rect l="0" t="0" r="r" b="b"/>
            <a:pathLst>
              <a:path w="1406" h="979">
                <a:moveTo>
                  <a:pt x="72" y="310"/>
                </a:moveTo>
                <a:cubicBezTo>
                  <a:pt x="0" y="479"/>
                  <a:pt x="137" y="745"/>
                  <a:pt x="436" y="875"/>
                </a:cubicBezTo>
                <a:cubicBezTo>
                  <a:pt x="675" y="979"/>
                  <a:pt x="1156" y="861"/>
                  <a:pt x="1250" y="712"/>
                </a:cubicBezTo>
                <a:cubicBezTo>
                  <a:pt x="1406" y="461"/>
                  <a:pt x="898" y="139"/>
                  <a:pt x="642" y="83"/>
                </a:cubicBezTo>
                <a:cubicBezTo>
                  <a:pt x="272" y="0"/>
                  <a:pt x="117" y="206"/>
                  <a:pt x="72" y="310"/>
                </a:cubicBezTo>
                <a:close/>
              </a:path>
            </a:pathLst>
          </a:custGeom>
          <a:gradFill>
            <a:gsLst>
              <a:gs pos="23000">
                <a:srgbClr val="0BA1B2">
                  <a:alpha val="43000"/>
                </a:srgbClr>
              </a:gs>
              <a:gs pos="77000">
                <a:srgbClr val="7030A0">
                  <a:alpha val="55000"/>
                </a:srgbClr>
              </a:gs>
            </a:gsLst>
            <a:lin ang="7800000" scaled="0"/>
          </a:gradFill>
          <a:ln>
            <a:noFill/>
          </a:ln>
        </p:spPr>
        <p:txBody>
          <a:bodyPr vert="horz" wrap="square" lIns="91440" tIns="45720" rIns="91440" bIns="45720" numCol="1" anchor="t" anchorCtr="0" compatLnSpc="1">
            <a:prstTxWarp prst="textNoShape">
              <a:avLst/>
            </a:prstTxWarp>
          </a:bodyPr>
          <a:lstStyle/>
          <a:p>
            <a:endParaRPr lang="zh-CN" altLang="en-US">
              <a:latin typeface="方正细谭黑简体" panose="02000000000000000000" pitchFamily="2" charset="-122"/>
              <a:ea typeface="方正细谭黑简体" panose="02000000000000000000" pitchFamily="2" charset="-122"/>
              <a:cs typeface="+mn-ea"/>
              <a:sym typeface="+mn-lt"/>
            </a:endParaRPr>
          </a:p>
        </p:txBody>
      </p:sp>
      <p:sp>
        <p:nvSpPr>
          <p:cNvPr id="7" name="文本框 6"/>
          <p:cNvSpPr txBox="1"/>
          <p:nvPr/>
        </p:nvSpPr>
        <p:spPr>
          <a:xfrm>
            <a:off x="4171661" y="1478582"/>
            <a:ext cx="843180" cy="1015663"/>
          </a:xfrm>
          <a:prstGeom prst="rect">
            <a:avLst/>
          </a:prstGeom>
          <a:noFill/>
        </p:spPr>
        <p:txBody>
          <a:bodyPr wrap="none" lIns="0" tIns="0" rIns="0" bIns="0" rtlCol="0">
            <a:spAutoFit/>
          </a:bodyPr>
          <a:lstStyle/>
          <a:p>
            <a:r>
              <a:rPr lang="en-US" altLang="zh-CN" sz="6600" b="1" dirty="0">
                <a:solidFill>
                  <a:schemeClr val="bg1"/>
                </a:solidFill>
                <a:latin typeface="方正细谭黑简体" panose="02000000000000000000" pitchFamily="2" charset="-122"/>
                <a:ea typeface="方正细谭黑简体" panose="02000000000000000000" pitchFamily="2" charset="-122"/>
                <a:cs typeface="+mn-ea"/>
                <a:sym typeface="+mn-lt"/>
              </a:rPr>
              <a:t>03</a:t>
            </a:r>
            <a:endParaRPr lang="zh-CN" altLang="en-US" sz="6600" b="1" dirty="0">
              <a:solidFill>
                <a:schemeClr val="bg1"/>
              </a:solidFill>
              <a:latin typeface="方正细谭黑简体" panose="02000000000000000000" pitchFamily="2" charset="-122"/>
              <a:ea typeface="方正细谭黑简体" panose="02000000000000000000" pitchFamily="2" charset="-122"/>
              <a:cs typeface="+mn-ea"/>
              <a:sym typeface="+mn-lt"/>
            </a:endParaRPr>
          </a:p>
        </p:txBody>
      </p:sp>
      <p:sp>
        <p:nvSpPr>
          <p:cNvPr id="8" name="文本框 7"/>
          <p:cNvSpPr txBox="1"/>
          <p:nvPr/>
        </p:nvSpPr>
        <p:spPr>
          <a:xfrm>
            <a:off x="3184054" y="3065446"/>
            <a:ext cx="5310108" cy="523220"/>
          </a:xfrm>
          <a:prstGeom prst="rect">
            <a:avLst/>
          </a:prstGeom>
          <a:noFill/>
        </p:spPr>
        <p:txBody>
          <a:bodyPr wrap="none" rtlCol="0">
            <a:spAutoFit/>
          </a:bodyPr>
          <a:lstStyle/>
          <a:p>
            <a:r>
              <a:rPr lang="zh-CN" altLang="en-US" sz="2800" b="1" dirty="0">
                <a:solidFill>
                  <a:srgbClr val="895FAF"/>
                </a:solidFill>
                <a:latin typeface="方正细谭黑简体" panose="02000000000000000000" pitchFamily="2" charset="-122"/>
                <a:ea typeface="方正细谭黑简体" panose="02000000000000000000" pitchFamily="2" charset="-122"/>
                <a:cs typeface="+mn-ea"/>
                <a:sym typeface="+mn-lt"/>
              </a:rPr>
              <a:t>Successful Project Showcase</a:t>
            </a:r>
          </a:p>
        </p:txBody>
      </p:sp>
      <p:sp>
        <p:nvSpPr>
          <p:cNvPr id="12" name="Shape 285"/>
          <p:cNvSpPr txBox="1"/>
          <p:nvPr/>
        </p:nvSpPr>
        <p:spPr>
          <a:xfrm>
            <a:off x="3203104" y="3703896"/>
            <a:ext cx="2908489" cy="931126"/>
          </a:xfrm>
          <a:prstGeom prst="rect">
            <a:avLst/>
          </a:prstGeom>
          <a:noFill/>
          <a:ln>
            <a:noFill/>
          </a:ln>
        </p:spPr>
        <p:txBody>
          <a:bodyPr lIns="68560" tIns="34275" rIns="68560" bIns="34275" anchor="t" anchorCtr="0">
            <a:noAutofit/>
          </a:bodyPr>
          <a:lstStyle/>
          <a:p>
            <a:pPr>
              <a:lnSpc>
                <a:spcPct val="130000"/>
              </a:lnSpc>
            </a:pPr>
            <a:r>
              <a:rPr lang="zh-CN" altLang="en-US" sz="1200" dirty="0">
                <a:solidFill>
                  <a:srgbClr val="895FAF"/>
                </a:solidFill>
                <a:latin typeface="+mn-lt"/>
                <a:ea typeface="+mn-ea"/>
                <a:cs typeface="+mn-ea"/>
                <a:sym typeface="+mn-lt"/>
              </a:rPr>
              <a:t>This template has a basic structure, reasonable and beautiful arrangement of ready-made graphic location, combined with the specific circumstances of the enterprise can be replaced</a:t>
            </a:r>
            <a:endParaRPr lang="en-US" altLang="zh-CN" sz="1200" dirty="0">
              <a:solidFill>
                <a:srgbClr val="895FAF"/>
              </a:solidFill>
              <a:latin typeface="+mn-lt"/>
              <a:ea typeface="+mn-ea"/>
              <a:cs typeface="+mn-ea"/>
              <a:sym typeface="+mn-lt"/>
            </a:endParaRPr>
          </a:p>
        </p:txBody>
      </p:sp>
    </p:spTree>
    <p:extLst>
      <p:ext uri="{BB962C8B-B14F-4D97-AF65-F5344CB8AC3E}">
        <p14:creationId xmlns:p14="http://schemas.microsoft.com/office/powerpoint/2010/main" val="1908869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style.rotation</p:attrName>
                                        </p:attrNameLst>
                                      </p:cBhvr>
                                      <p:tavLst>
                                        <p:tav tm="0">
                                          <p:val>
                                            <p:fltVal val="360"/>
                                          </p:val>
                                        </p:tav>
                                        <p:tav tm="100000">
                                          <p:val>
                                            <p:fltVal val="0"/>
                                          </p:val>
                                        </p:tav>
                                      </p:tavLst>
                                    </p:anim>
                                    <p:animEffect transition="in" filter="fade">
                                      <p:cBhvr>
                                        <p:cTn id="10" dur="1500"/>
                                        <p:tgtEl>
                                          <p:spTgt spid="5"/>
                                        </p:tgtEl>
                                      </p:cBhvr>
                                    </p:animEffect>
                                  </p:childTnLst>
                                </p:cTn>
                              </p:par>
                              <p:par>
                                <p:cTn id="11" presetID="49" presetClass="entr" presetSubtype="0" decel="100000"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500" fill="hold"/>
                                        <p:tgtEl>
                                          <p:spTgt spid="6"/>
                                        </p:tgtEl>
                                        <p:attrNameLst>
                                          <p:attrName>ppt_w</p:attrName>
                                        </p:attrNameLst>
                                      </p:cBhvr>
                                      <p:tavLst>
                                        <p:tav tm="0">
                                          <p:val>
                                            <p:fltVal val="0"/>
                                          </p:val>
                                        </p:tav>
                                        <p:tav tm="100000">
                                          <p:val>
                                            <p:strVal val="#ppt_w"/>
                                          </p:val>
                                        </p:tav>
                                      </p:tavLst>
                                    </p:anim>
                                    <p:anim calcmode="lin" valueType="num">
                                      <p:cBhvr>
                                        <p:cTn id="14" dur="1500" fill="hold"/>
                                        <p:tgtEl>
                                          <p:spTgt spid="6"/>
                                        </p:tgtEl>
                                        <p:attrNameLst>
                                          <p:attrName>ppt_h</p:attrName>
                                        </p:attrNameLst>
                                      </p:cBhvr>
                                      <p:tavLst>
                                        <p:tav tm="0">
                                          <p:val>
                                            <p:fltVal val="0"/>
                                          </p:val>
                                        </p:tav>
                                        <p:tav tm="100000">
                                          <p:val>
                                            <p:strVal val="#ppt_h"/>
                                          </p:val>
                                        </p:tav>
                                      </p:tavLst>
                                    </p:anim>
                                    <p:anim calcmode="lin" valueType="num">
                                      <p:cBhvr>
                                        <p:cTn id="15" dur="1500" fill="hold"/>
                                        <p:tgtEl>
                                          <p:spTgt spid="6"/>
                                        </p:tgtEl>
                                        <p:attrNameLst>
                                          <p:attrName>style.rotation</p:attrName>
                                        </p:attrNameLst>
                                      </p:cBhvr>
                                      <p:tavLst>
                                        <p:tav tm="0">
                                          <p:val>
                                            <p:fltVal val="360"/>
                                          </p:val>
                                        </p:tav>
                                        <p:tav tm="100000">
                                          <p:val>
                                            <p:fltVal val="0"/>
                                          </p:val>
                                        </p:tav>
                                      </p:tavLst>
                                    </p:anim>
                                    <p:animEffect transition="in" filter="fade">
                                      <p:cBhvr>
                                        <p:cTn id="16" dur="1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1000"/>
                            </p:stCondLst>
                            <p:childTnLst>
                              <p:par>
                                <p:cTn id="29" presetID="53" presetClass="entr" presetSubtype="16" fill="hold" grpId="0" nodeType="afterEffect">
                                  <p:stCondLst>
                                    <p:cond delay="0"/>
                                  </p:stCondLst>
                                  <p:iterate type="lt">
                                    <p:tmPct val="5000"/>
                                  </p:iterate>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331640" y="1275606"/>
            <a:ext cx="719694" cy="604580"/>
            <a:chOff x="1601579" y="1053174"/>
            <a:chExt cx="719694" cy="604580"/>
          </a:xfrm>
        </p:grpSpPr>
        <p:sp>
          <p:nvSpPr>
            <p:cNvPr id="33" name="Freeform 9"/>
            <p:cNvSpPr>
              <a:spLocks/>
            </p:cNvSpPr>
            <p:nvPr/>
          </p:nvSpPr>
          <p:spPr bwMode="auto">
            <a:xfrm>
              <a:off x="1601579" y="1053174"/>
              <a:ext cx="719694" cy="604580"/>
            </a:xfrm>
            <a:custGeom>
              <a:avLst/>
              <a:gdLst>
                <a:gd name="T0" fmla="*/ 418 w 583"/>
                <a:gd name="T1" fmla="*/ 464 h 489"/>
                <a:gd name="T2" fmla="*/ 556 w 583"/>
                <a:gd name="T3" fmla="*/ 220 h 489"/>
                <a:gd name="T4" fmla="*/ 293 w 583"/>
                <a:gd name="T5" fmla="*/ 25 h 489"/>
                <a:gd name="T6" fmla="*/ 27 w 583"/>
                <a:gd name="T7" fmla="*/ 324 h 489"/>
                <a:gd name="T8" fmla="*/ 418 w 583"/>
                <a:gd name="T9" fmla="*/ 464 h 489"/>
              </a:gdLst>
              <a:ahLst/>
              <a:cxnLst>
                <a:cxn ang="0">
                  <a:pos x="T0" y="T1"/>
                </a:cxn>
                <a:cxn ang="0">
                  <a:pos x="T2" y="T3"/>
                </a:cxn>
                <a:cxn ang="0">
                  <a:pos x="T4" y="T5"/>
                </a:cxn>
                <a:cxn ang="0">
                  <a:pos x="T6" y="T7"/>
                </a:cxn>
                <a:cxn ang="0">
                  <a:pos x="T8" y="T9"/>
                </a:cxn>
              </a:cxnLst>
              <a:rect l="0" t="0" r="r" b="b"/>
              <a:pathLst>
                <a:path w="583" h="489">
                  <a:moveTo>
                    <a:pt x="418" y="464"/>
                  </a:moveTo>
                  <a:cubicBezTo>
                    <a:pt x="521" y="439"/>
                    <a:pt x="583" y="330"/>
                    <a:pt x="556" y="220"/>
                  </a:cubicBezTo>
                  <a:cubicBezTo>
                    <a:pt x="530" y="111"/>
                    <a:pt x="396" y="0"/>
                    <a:pt x="293" y="25"/>
                  </a:cubicBezTo>
                  <a:cubicBezTo>
                    <a:pt x="190" y="50"/>
                    <a:pt x="0" y="215"/>
                    <a:pt x="27" y="324"/>
                  </a:cubicBezTo>
                  <a:cubicBezTo>
                    <a:pt x="53" y="434"/>
                    <a:pt x="315" y="489"/>
                    <a:pt x="418" y="464"/>
                  </a:cubicBezTo>
                  <a:close/>
                </a:path>
              </a:pathLst>
            </a:custGeom>
            <a:gradFill>
              <a:gsLst>
                <a:gs pos="21000">
                  <a:srgbClr val="1A95B0"/>
                </a:gs>
                <a:gs pos="100000">
                  <a:srgbClr val="895FAF"/>
                </a:gs>
              </a:gsLst>
              <a:lin ang="7800000" scaled="0"/>
            </a:gra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6" name="Freeform: Shape 8"/>
            <p:cNvSpPr>
              <a:spLocks/>
            </p:cNvSpPr>
            <p:nvPr/>
          </p:nvSpPr>
          <p:spPr bwMode="auto">
            <a:xfrm>
              <a:off x="1824004" y="1237647"/>
              <a:ext cx="315022" cy="155036"/>
            </a:xfrm>
            <a:custGeom>
              <a:avLst/>
              <a:gdLst/>
              <a:ahLst/>
              <a:cxnLst>
                <a:cxn ang="0">
                  <a:pos x="85" y="83"/>
                </a:cxn>
                <a:cxn ang="0">
                  <a:pos x="169" y="62"/>
                </a:cxn>
                <a:cxn ang="0">
                  <a:pos x="168" y="39"/>
                </a:cxn>
                <a:cxn ang="0">
                  <a:pos x="155" y="26"/>
                </a:cxn>
                <a:cxn ang="0">
                  <a:pos x="115" y="26"/>
                </a:cxn>
                <a:cxn ang="0">
                  <a:pos x="85" y="0"/>
                </a:cxn>
                <a:cxn ang="0">
                  <a:pos x="54" y="27"/>
                </a:cxn>
                <a:cxn ang="0">
                  <a:pos x="13" y="27"/>
                </a:cxn>
                <a:cxn ang="0">
                  <a:pos x="0" y="40"/>
                </a:cxn>
                <a:cxn ang="0">
                  <a:pos x="1" y="61"/>
                </a:cxn>
                <a:cxn ang="0">
                  <a:pos x="85" y="83"/>
                </a:cxn>
                <a:cxn ang="0">
                  <a:pos x="85" y="77"/>
                </a:cxn>
                <a:cxn ang="0">
                  <a:pos x="74" y="72"/>
                </a:cxn>
                <a:cxn ang="0">
                  <a:pos x="85" y="67"/>
                </a:cxn>
                <a:cxn ang="0">
                  <a:pos x="95" y="72"/>
                </a:cxn>
                <a:cxn ang="0">
                  <a:pos x="85" y="77"/>
                </a:cxn>
                <a:cxn ang="0">
                  <a:pos x="85" y="7"/>
                </a:cxn>
                <a:cxn ang="0">
                  <a:pos x="112" y="26"/>
                </a:cxn>
                <a:cxn ang="0">
                  <a:pos x="57" y="27"/>
                </a:cxn>
                <a:cxn ang="0">
                  <a:pos x="85" y="7"/>
                </a:cxn>
              </a:cxnLst>
              <a:rect l="0" t="0" r="r" b="b"/>
              <a:pathLst>
                <a:path w="169" h="83">
                  <a:moveTo>
                    <a:pt x="85" y="83"/>
                  </a:moveTo>
                  <a:cubicBezTo>
                    <a:pt x="119" y="83"/>
                    <a:pt x="149" y="75"/>
                    <a:pt x="169" y="62"/>
                  </a:cubicBezTo>
                  <a:cubicBezTo>
                    <a:pt x="168" y="39"/>
                    <a:pt x="168" y="39"/>
                    <a:pt x="168" y="39"/>
                  </a:cubicBezTo>
                  <a:cubicBezTo>
                    <a:pt x="168" y="32"/>
                    <a:pt x="163" y="26"/>
                    <a:pt x="155" y="26"/>
                  </a:cubicBezTo>
                  <a:cubicBezTo>
                    <a:pt x="115" y="26"/>
                    <a:pt x="115" y="26"/>
                    <a:pt x="115" y="26"/>
                  </a:cubicBezTo>
                  <a:cubicBezTo>
                    <a:pt x="113" y="11"/>
                    <a:pt x="100" y="0"/>
                    <a:pt x="85" y="0"/>
                  </a:cubicBezTo>
                  <a:cubicBezTo>
                    <a:pt x="69" y="0"/>
                    <a:pt x="56" y="11"/>
                    <a:pt x="54" y="27"/>
                  </a:cubicBezTo>
                  <a:cubicBezTo>
                    <a:pt x="13" y="27"/>
                    <a:pt x="13" y="27"/>
                    <a:pt x="13" y="27"/>
                  </a:cubicBezTo>
                  <a:cubicBezTo>
                    <a:pt x="6" y="27"/>
                    <a:pt x="0" y="33"/>
                    <a:pt x="0" y="40"/>
                  </a:cubicBezTo>
                  <a:cubicBezTo>
                    <a:pt x="1" y="61"/>
                    <a:pt x="1" y="61"/>
                    <a:pt x="1" y="61"/>
                  </a:cubicBezTo>
                  <a:cubicBezTo>
                    <a:pt x="20" y="75"/>
                    <a:pt x="51" y="83"/>
                    <a:pt x="85" y="83"/>
                  </a:cubicBezTo>
                  <a:close/>
                  <a:moveTo>
                    <a:pt x="85" y="77"/>
                  </a:moveTo>
                  <a:cubicBezTo>
                    <a:pt x="79" y="77"/>
                    <a:pt x="74" y="74"/>
                    <a:pt x="74" y="72"/>
                  </a:cubicBezTo>
                  <a:cubicBezTo>
                    <a:pt x="74" y="69"/>
                    <a:pt x="79" y="67"/>
                    <a:pt x="85" y="67"/>
                  </a:cubicBezTo>
                  <a:cubicBezTo>
                    <a:pt x="90" y="67"/>
                    <a:pt x="95" y="69"/>
                    <a:pt x="95" y="72"/>
                  </a:cubicBezTo>
                  <a:cubicBezTo>
                    <a:pt x="95" y="74"/>
                    <a:pt x="90" y="77"/>
                    <a:pt x="85" y="77"/>
                  </a:cubicBezTo>
                  <a:close/>
                  <a:moveTo>
                    <a:pt x="85" y="7"/>
                  </a:moveTo>
                  <a:cubicBezTo>
                    <a:pt x="97" y="7"/>
                    <a:pt x="108" y="15"/>
                    <a:pt x="112" y="26"/>
                  </a:cubicBezTo>
                  <a:cubicBezTo>
                    <a:pt x="57" y="27"/>
                    <a:pt x="57" y="27"/>
                    <a:pt x="57" y="27"/>
                  </a:cubicBezTo>
                  <a:cubicBezTo>
                    <a:pt x="60" y="15"/>
                    <a:pt x="71" y="7"/>
                    <a:pt x="85" y="7"/>
                  </a:cubicBezTo>
                  <a:close/>
                </a:path>
              </a:pathLst>
            </a:custGeom>
            <a:solidFill>
              <a:schemeClr val="bg1"/>
            </a:solidFill>
            <a:ln w="9525">
              <a:noFill/>
              <a:round/>
              <a:headEnd/>
              <a:tailEnd/>
            </a:ln>
          </p:spPr>
          <p:txBody>
            <a:bodyPr anchor="ctr"/>
            <a:lstStyle/>
            <a:p>
              <a:pPr algn="ctr"/>
              <a:endParaRPr>
                <a:latin typeface="+mn-lt"/>
                <a:ea typeface="+mn-ea"/>
                <a:cs typeface="+mn-ea"/>
                <a:sym typeface="+mn-lt"/>
              </a:endParaRPr>
            </a:p>
          </p:txBody>
        </p:sp>
        <p:sp>
          <p:nvSpPr>
            <p:cNvPr id="7" name="Freeform: Shape 9"/>
            <p:cNvSpPr>
              <a:spLocks/>
            </p:cNvSpPr>
            <p:nvPr/>
          </p:nvSpPr>
          <p:spPr bwMode="auto">
            <a:xfrm>
              <a:off x="1824004" y="1362996"/>
              <a:ext cx="315022" cy="141842"/>
            </a:xfrm>
            <a:custGeom>
              <a:avLst/>
              <a:gdLst/>
              <a:ahLst/>
              <a:cxnLst>
                <a:cxn ang="0">
                  <a:pos x="168" y="0"/>
                </a:cxn>
                <a:cxn ang="0">
                  <a:pos x="84" y="21"/>
                </a:cxn>
                <a:cxn ang="0">
                  <a:pos x="0" y="0"/>
                </a:cxn>
                <a:cxn ang="0">
                  <a:pos x="1" y="64"/>
                </a:cxn>
                <a:cxn ang="0">
                  <a:pos x="14" y="77"/>
                </a:cxn>
                <a:cxn ang="0">
                  <a:pos x="156" y="76"/>
                </a:cxn>
                <a:cxn ang="0">
                  <a:pos x="169" y="63"/>
                </a:cxn>
                <a:cxn ang="0">
                  <a:pos x="168" y="0"/>
                </a:cxn>
              </a:cxnLst>
              <a:rect l="0" t="0" r="r" b="b"/>
              <a:pathLst>
                <a:path w="169" h="77">
                  <a:moveTo>
                    <a:pt x="168" y="0"/>
                  </a:moveTo>
                  <a:cubicBezTo>
                    <a:pt x="148" y="13"/>
                    <a:pt x="118" y="21"/>
                    <a:pt x="84" y="21"/>
                  </a:cubicBezTo>
                  <a:cubicBezTo>
                    <a:pt x="51" y="21"/>
                    <a:pt x="21" y="13"/>
                    <a:pt x="0" y="0"/>
                  </a:cubicBezTo>
                  <a:cubicBezTo>
                    <a:pt x="1" y="64"/>
                    <a:pt x="1" y="64"/>
                    <a:pt x="1" y="64"/>
                  </a:cubicBezTo>
                  <a:cubicBezTo>
                    <a:pt x="1" y="72"/>
                    <a:pt x="7" y="77"/>
                    <a:pt x="14" y="77"/>
                  </a:cubicBezTo>
                  <a:cubicBezTo>
                    <a:pt x="156" y="76"/>
                    <a:pt x="156" y="76"/>
                    <a:pt x="156" y="76"/>
                  </a:cubicBezTo>
                  <a:cubicBezTo>
                    <a:pt x="163" y="76"/>
                    <a:pt x="169" y="70"/>
                    <a:pt x="169" y="63"/>
                  </a:cubicBezTo>
                  <a:lnTo>
                    <a:pt x="168" y="0"/>
                  </a:lnTo>
                  <a:close/>
                </a:path>
              </a:pathLst>
            </a:custGeom>
            <a:solidFill>
              <a:schemeClr val="bg1"/>
            </a:solidFill>
            <a:ln w="9525">
              <a:noFill/>
              <a:round/>
              <a:headEnd/>
              <a:tailEnd/>
            </a:ln>
          </p:spPr>
          <p:txBody>
            <a:bodyPr anchor="ctr"/>
            <a:lstStyle/>
            <a:p>
              <a:pPr algn="ctr"/>
              <a:endParaRPr>
                <a:latin typeface="+mn-lt"/>
                <a:ea typeface="+mn-ea"/>
                <a:cs typeface="+mn-ea"/>
                <a:sym typeface="+mn-lt"/>
              </a:endParaRPr>
            </a:p>
          </p:txBody>
        </p:sp>
      </p:grpSp>
      <p:grpSp>
        <p:nvGrpSpPr>
          <p:cNvPr id="3" name="组合 2"/>
          <p:cNvGrpSpPr/>
          <p:nvPr/>
        </p:nvGrpSpPr>
        <p:grpSpPr>
          <a:xfrm>
            <a:off x="1331640" y="2906711"/>
            <a:ext cx="719694" cy="604580"/>
            <a:chOff x="1601579" y="2684279"/>
            <a:chExt cx="719694" cy="604580"/>
          </a:xfrm>
        </p:grpSpPr>
        <p:sp>
          <p:nvSpPr>
            <p:cNvPr id="34" name="Freeform 9"/>
            <p:cNvSpPr>
              <a:spLocks/>
            </p:cNvSpPr>
            <p:nvPr/>
          </p:nvSpPr>
          <p:spPr bwMode="auto">
            <a:xfrm>
              <a:off x="1601579" y="2684279"/>
              <a:ext cx="719694" cy="604580"/>
            </a:xfrm>
            <a:custGeom>
              <a:avLst/>
              <a:gdLst>
                <a:gd name="T0" fmla="*/ 418 w 583"/>
                <a:gd name="T1" fmla="*/ 464 h 489"/>
                <a:gd name="T2" fmla="*/ 556 w 583"/>
                <a:gd name="T3" fmla="*/ 220 h 489"/>
                <a:gd name="T4" fmla="*/ 293 w 583"/>
                <a:gd name="T5" fmla="*/ 25 h 489"/>
                <a:gd name="T6" fmla="*/ 27 w 583"/>
                <a:gd name="T7" fmla="*/ 324 h 489"/>
                <a:gd name="T8" fmla="*/ 418 w 583"/>
                <a:gd name="T9" fmla="*/ 464 h 489"/>
              </a:gdLst>
              <a:ahLst/>
              <a:cxnLst>
                <a:cxn ang="0">
                  <a:pos x="T0" y="T1"/>
                </a:cxn>
                <a:cxn ang="0">
                  <a:pos x="T2" y="T3"/>
                </a:cxn>
                <a:cxn ang="0">
                  <a:pos x="T4" y="T5"/>
                </a:cxn>
                <a:cxn ang="0">
                  <a:pos x="T6" y="T7"/>
                </a:cxn>
                <a:cxn ang="0">
                  <a:pos x="T8" y="T9"/>
                </a:cxn>
              </a:cxnLst>
              <a:rect l="0" t="0" r="r" b="b"/>
              <a:pathLst>
                <a:path w="583" h="489">
                  <a:moveTo>
                    <a:pt x="418" y="464"/>
                  </a:moveTo>
                  <a:cubicBezTo>
                    <a:pt x="521" y="439"/>
                    <a:pt x="583" y="330"/>
                    <a:pt x="556" y="220"/>
                  </a:cubicBezTo>
                  <a:cubicBezTo>
                    <a:pt x="530" y="111"/>
                    <a:pt x="396" y="0"/>
                    <a:pt x="293" y="25"/>
                  </a:cubicBezTo>
                  <a:cubicBezTo>
                    <a:pt x="190" y="50"/>
                    <a:pt x="0" y="215"/>
                    <a:pt x="27" y="324"/>
                  </a:cubicBezTo>
                  <a:cubicBezTo>
                    <a:pt x="53" y="434"/>
                    <a:pt x="315" y="489"/>
                    <a:pt x="418" y="464"/>
                  </a:cubicBezTo>
                  <a:close/>
                </a:path>
              </a:pathLst>
            </a:custGeom>
            <a:gradFill>
              <a:gsLst>
                <a:gs pos="21000">
                  <a:srgbClr val="1A95B0"/>
                </a:gs>
                <a:gs pos="100000">
                  <a:srgbClr val="895FAF"/>
                </a:gs>
              </a:gsLst>
              <a:lin ang="7800000" scaled="0"/>
            </a:gra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9" name="Freeform: Shape 13"/>
            <p:cNvSpPr>
              <a:spLocks/>
            </p:cNvSpPr>
            <p:nvPr/>
          </p:nvSpPr>
          <p:spPr bwMode="auto">
            <a:xfrm>
              <a:off x="1899926" y="3019771"/>
              <a:ext cx="194621" cy="100610"/>
            </a:xfrm>
            <a:custGeom>
              <a:avLst/>
              <a:gdLst/>
              <a:ahLst/>
              <a:cxnLst>
                <a:cxn ang="0">
                  <a:pos x="55" y="22"/>
                </a:cxn>
                <a:cxn ang="0">
                  <a:pos x="54" y="21"/>
                </a:cxn>
                <a:cxn ang="0">
                  <a:pos x="0" y="0"/>
                </a:cxn>
                <a:cxn ang="0">
                  <a:pos x="0" y="31"/>
                </a:cxn>
                <a:cxn ang="0">
                  <a:pos x="52" y="54"/>
                </a:cxn>
                <a:cxn ang="0">
                  <a:pos x="104" y="31"/>
                </a:cxn>
                <a:cxn ang="0">
                  <a:pos x="104" y="2"/>
                </a:cxn>
                <a:cxn ang="0">
                  <a:pos x="55" y="22"/>
                </a:cxn>
              </a:cxnLst>
              <a:rect l="0" t="0" r="r" b="b"/>
              <a:pathLst>
                <a:path w="104" h="54">
                  <a:moveTo>
                    <a:pt x="55" y="22"/>
                  </a:moveTo>
                  <a:cubicBezTo>
                    <a:pt x="54" y="21"/>
                    <a:pt x="54" y="21"/>
                    <a:pt x="54" y="21"/>
                  </a:cubicBezTo>
                  <a:cubicBezTo>
                    <a:pt x="0" y="0"/>
                    <a:pt x="0" y="0"/>
                    <a:pt x="0" y="0"/>
                  </a:cubicBezTo>
                  <a:cubicBezTo>
                    <a:pt x="0" y="31"/>
                    <a:pt x="0" y="31"/>
                    <a:pt x="0" y="31"/>
                  </a:cubicBezTo>
                  <a:cubicBezTo>
                    <a:pt x="0" y="44"/>
                    <a:pt x="23" y="54"/>
                    <a:pt x="52" y="54"/>
                  </a:cubicBezTo>
                  <a:cubicBezTo>
                    <a:pt x="81" y="54"/>
                    <a:pt x="104" y="44"/>
                    <a:pt x="104" y="31"/>
                  </a:cubicBezTo>
                  <a:cubicBezTo>
                    <a:pt x="104" y="2"/>
                    <a:pt x="104" y="2"/>
                    <a:pt x="104" y="2"/>
                  </a:cubicBezTo>
                  <a:lnTo>
                    <a:pt x="55" y="22"/>
                  </a:lnTo>
                  <a:close/>
                </a:path>
              </a:pathLst>
            </a:custGeom>
            <a:solidFill>
              <a:schemeClr val="bg1"/>
            </a:solidFill>
            <a:ln w="9525">
              <a:noFill/>
              <a:round/>
              <a:headEnd/>
              <a:tailEnd/>
            </a:ln>
          </p:spPr>
          <p:txBody>
            <a:bodyPr anchor="ctr"/>
            <a:lstStyle/>
            <a:p>
              <a:pPr algn="ctr"/>
              <a:endParaRPr>
                <a:latin typeface="+mn-lt"/>
                <a:ea typeface="+mn-ea"/>
                <a:cs typeface="+mn-ea"/>
                <a:sym typeface="+mn-lt"/>
              </a:endParaRPr>
            </a:p>
          </p:txBody>
        </p:sp>
        <p:sp>
          <p:nvSpPr>
            <p:cNvPr id="10" name="Freeform: Shape 14"/>
            <p:cNvSpPr>
              <a:spLocks/>
            </p:cNvSpPr>
            <p:nvPr/>
          </p:nvSpPr>
          <p:spPr bwMode="auto">
            <a:xfrm>
              <a:off x="1796020" y="2887825"/>
              <a:ext cx="418928" cy="221009"/>
            </a:xfrm>
            <a:custGeom>
              <a:avLst/>
              <a:gdLst/>
              <a:ahLst/>
              <a:cxnLst>
                <a:cxn ang="0">
                  <a:pos x="225" y="117"/>
                </a:cxn>
                <a:cxn ang="0">
                  <a:pos x="216" y="92"/>
                </a:cxn>
                <a:cxn ang="0">
                  <a:pos x="216" y="88"/>
                </a:cxn>
                <a:cxn ang="0">
                  <a:pos x="216" y="48"/>
                </a:cxn>
                <a:cxn ang="0">
                  <a:pos x="216" y="48"/>
                </a:cxn>
                <a:cxn ang="0">
                  <a:pos x="216" y="48"/>
                </a:cxn>
                <a:cxn ang="0">
                  <a:pos x="216" y="47"/>
                </a:cxn>
                <a:cxn ang="0">
                  <a:pos x="215" y="47"/>
                </a:cxn>
                <a:cxn ang="0">
                  <a:pos x="108" y="0"/>
                </a:cxn>
                <a:cxn ang="0">
                  <a:pos x="0" y="47"/>
                </a:cxn>
                <a:cxn ang="0">
                  <a:pos x="111" y="90"/>
                </a:cxn>
                <a:cxn ang="0">
                  <a:pos x="209" y="50"/>
                </a:cxn>
                <a:cxn ang="0">
                  <a:pos x="209" y="92"/>
                </a:cxn>
                <a:cxn ang="0">
                  <a:pos x="201" y="117"/>
                </a:cxn>
                <a:cxn ang="0">
                  <a:pos x="207" y="119"/>
                </a:cxn>
                <a:cxn ang="0">
                  <a:pos x="210" y="112"/>
                </a:cxn>
                <a:cxn ang="0">
                  <a:pos x="210" y="119"/>
                </a:cxn>
                <a:cxn ang="0">
                  <a:pos x="216" y="119"/>
                </a:cxn>
                <a:cxn ang="0">
                  <a:pos x="216" y="112"/>
                </a:cxn>
                <a:cxn ang="0">
                  <a:pos x="219" y="119"/>
                </a:cxn>
                <a:cxn ang="0">
                  <a:pos x="225" y="117"/>
                </a:cxn>
              </a:cxnLst>
              <a:rect l="0" t="0" r="r" b="b"/>
              <a:pathLst>
                <a:path w="225" h="119">
                  <a:moveTo>
                    <a:pt x="225" y="117"/>
                  </a:moveTo>
                  <a:cubicBezTo>
                    <a:pt x="216" y="92"/>
                    <a:pt x="216" y="92"/>
                    <a:pt x="216" y="92"/>
                  </a:cubicBezTo>
                  <a:cubicBezTo>
                    <a:pt x="216" y="91"/>
                    <a:pt x="216" y="89"/>
                    <a:pt x="216" y="88"/>
                  </a:cubicBezTo>
                  <a:cubicBezTo>
                    <a:pt x="216" y="48"/>
                    <a:pt x="216" y="48"/>
                    <a:pt x="216" y="48"/>
                  </a:cubicBezTo>
                  <a:cubicBezTo>
                    <a:pt x="216" y="48"/>
                    <a:pt x="216" y="48"/>
                    <a:pt x="216" y="48"/>
                  </a:cubicBezTo>
                  <a:cubicBezTo>
                    <a:pt x="216" y="48"/>
                    <a:pt x="216" y="48"/>
                    <a:pt x="216" y="48"/>
                  </a:cubicBezTo>
                  <a:cubicBezTo>
                    <a:pt x="216" y="47"/>
                    <a:pt x="216" y="47"/>
                    <a:pt x="216" y="47"/>
                  </a:cubicBezTo>
                  <a:cubicBezTo>
                    <a:pt x="215" y="47"/>
                    <a:pt x="215" y="47"/>
                    <a:pt x="215" y="47"/>
                  </a:cubicBezTo>
                  <a:cubicBezTo>
                    <a:pt x="108" y="0"/>
                    <a:pt x="108" y="0"/>
                    <a:pt x="108" y="0"/>
                  </a:cubicBezTo>
                  <a:cubicBezTo>
                    <a:pt x="0" y="47"/>
                    <a:pt x="0" y="47"/>
                    <a:pt x="0" y="47"/>
                  </a:cubicBezTo>
                  <a:cubicBezTo>
                    <a:pt x="111" y="90"/>
                    <a:pt x="111" y="90"/>
                    <a:pt x="111" y="90"/>
                  </a:cubicBezTo>
                  <a:cubicBezTo>
                    <a:pt x="209" y="50"/>
                    <a:pt x="209" y="50"/>
                    <a:pt x="209" y="50"/>
                  </a:cubicBezTo>
                  <a:cubicBezTo>
                    <a:pt x="209" y="92"/>
                    <a:pt x="209" y="92"/>
                    <a:pt x="209" y="92"/>
                  </a:cubicBezTo>
                  <a:cubicBezTo>
                    <a:pt x="201" y="117"/>
                    <a:pt x="201" y="117"/>
                    <a:pt x="201" y="117"/>
                  </a:cubicBezTo>
                  <a:cubicBezTo>
                    <a:pt x="207" y="119"/>
                    <a:pt x="207" y="119"/>
                    <a:pt x="207" y="119"/>
                  </a:cubicBezTo>
                  <a:cubicBezTo>
                    <a:pt x="210" y="112"/>
                    <a:pt x="210" y="112"/>
                    <a:pt x="210" y="112"/>
                  </a:cubicBezTo>
                  <a:cubicBezTo>
                    <a:pt x="210" y="119"/>
                    <a:pt x="210" y="119"/>
                    <a:pt x="210" y="119"/>
                  </a:cubicBezTo>
                  <a:cubicBezTo>
                    <a:pt x="216" y="119"/>
                    <a:pt x="216" y="119"/>
                    <a:pt x="216" y="119"/>
                  </a:cubicBezTo>
                  <a:cubicBezTo>
                    <a:pt x="216" y="112"/>
                    <a:pt x="216" y="112"/>
                    <a:pt x="216" y="112"/>
                  </a:cubicBezTo>
                  <a:cubicBezTo>
                    <a:pt x="219" y="119"/>
                    <a:pt x="219" y="119"/>
                    <a:pt x="219" y="119"/>
                  </a:cubicBezTo>
                  <a:lnTo>
                    <a:pt x="225" y="117"/>
                  </a:lnTo>
                  <a:close/>
                </a:path>
              </a:pathLst>
            </a:custGeom>
            <a:solidFill>
              <a:schemeClr val="bg1"/>
            </a:solidFill>
            <a:ln w="9525">
              <a:noFill/>
              <a:round/>
              <a:headEnd/>
              <a:tailEnd/>
            </a:ln>
          </p:spPr>
          <p:txBody>
            <a:bodyPr anchor="ctr"/>
            <a:lstStyle/>
            <a:p>
              <a:pPr algn="ctr"/>
              <a:endParaRPr>
                <a:latin typeface="+mn-lt"/>
                <a:ea typeface="+mn-ea"/>
                <a:cs typeface="+mn-ea"/>
                <a:sym typeface="+mn-lt"/>
              </a:endParaRPr>
            </a:p>
          </p:txBody>
        </p:sp>
      </p:grpSp>
      <p:grpSp>
        <p:nvGrpSpPr>
          <p:cNvPr id="38" name="组合 37"/>
          <p:cNvGrpSpPr/>
          <p:nvPr/>
        </p:nvGrpSpPr>
        <p:grpSpPr>
          <a:xfrm>
            <a:off x="3582367" y="1275606"/>
            <a:ext cx="719694" cy="604580"/>
            <a:chOff x="6842328" y="1053174"/>
            <a:chExt cx="719694" cy="604580"/>
          </a:xfrm>
        </p:grpSpPr>
        <p:sp>
          <p:nvSpPr>
            <p:cNvPr id="35" name="Freeform 9"/>
            <p:cNvSpPr>
              <a:spLocks/>
            </p:cNvSpPr>
            <p:nvPr/>
          </p:nvSpPr>
          <p:spPr bwMode="auto">
            <a:xfrm>
              <a:off x="6842328" y="1053174"/>
              <a:ext cx="719694" cy="604580"/>
            </a:xfrm>
            <a:custGeom>
              <a:avLst/>
              <a:gdLst>
                <a:gd name="T0" fmla="*/ 418 w 583"/>
                <a:gd name="T1" fmla="*/ 464 h 489"/>
                <a:gd name="T2" fmla="*/ 556 w 583"/>
                <a:gd name="T3" fmla="*/ 220 h 489"/>
                <a:gd name="T4" fmla="*/ 293 w 583"/>
                <a:gd name="T5" fmla="*/ 25 h 489"/>
                <a:gd name="T6" fmla="*/ 27 w 583"/>
                <a:gd name="T7" fmla="*/ 324 h 489"/>
                <a:gd name="T8" fmla="*/ 418 w 583"/>
                <a:gd name="T9" fmla="*/ 464 h 489"/>
              </a:gdLst>
              <a:ahLst/>
              <a:cxnLst>
                <a:cxn ang="0">
                  <a:pos x="T0" y="T1"/>
                </a:cxn>
                <a:cxn ang="0">
                  <a:pos x="T2" y="T3"/>
                </a:cxn>
                <a:cxn ang="0">
                  <a:pos x="T4" y="T5"/>
                </a:cxn>
                <a:cxn ang="0">
                  <a:pos x="T6" y="T7"/>
                </a:cxn>
                <a:cxn ang="0">
                  <a:pos x="T8" y="T9"/>
                </a:cxn>
              </a:cxnLst>
              <a:rect l="0" t="0" r="r" b="b"/>
              <a:pathLst>
                <a:path w="583" h="489">
                  <a:moveTo>
                    <a:pt x="418" y="464"/>
                  </a:moveTo>
                  <a:cubicBezTo>
                    <a:pt x="521" y="439"/>
                    <a:pt x="583" y="330"/>
                    <a:pt x="556" y="220"/>
                  </a:cubicBezTo>
                  <a:cubicBezTo>
                    <a:pt x="530" y="111"/>
                    <a:pt x="396" y="0"/>
                    <a:pt x="293" y="25"/>
                  </a:cubicBezTo>
                  <a:cubicBezTo>
                    <a:pt x="190" y="50"/>
                    <a:pt x="0" y="215"/>
                    <a:pt x="27" y="324"/>
                  </a:cubicBezTo>
                  <a:cubicBezTo>
                    <a:pt x="53" y="434"/>
                    <a:pt x="315" y="489"/>
                    <a:pt x="418" y="464"/>
                  </a:cubicBezTo>
                  <a:close/>
                </a:path>
              </a:pathLst>
            </a:custGeom>
            <a:gradFill>
              <a:gsLst>
                <a:gs pos="21000">
                  <a:srgbClr val="1A95B0"/>
                </a:gs>
                <a:gs pos="100000">
                  <a:srgbClr val="895FAF"/>
                </a:gs>
              </a:gsLst>
              <a:lin ang="7800000" scaled="0"/>
            </a:gra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2" name="Freeform: Shape 18"/>
            <p:cNvSpPr>
              <a:spLocks/>
            </p:cNvSpPr>
            <p:nvPr/>
          </p:nvSpPr>
          <p:spPr bwMode="auto">
            <a:xfrm>
              <a:off x="7090021" y="1212909"/>
              <a:ext cx="37935" cy="29688"/>
            </a:xfrm>
            <a:custGeom>
              <a:avLst/>
              <a:gdLst/>
              <a:ahLst/>
              <a:cxnLst>
                <a:cxn ang="0">
                  <a:pos x="23" y="3"/>
                </a:cxn>
                <a:cxn ang="0">
                  <a:pos x="21" y="0"/>
                </a:cxn>
                <a:cxn ang="0">
                  <a:pos x="0" y="15"/>
                </a:cxn>
                <a:cxn ang="0">
                  <a:pos x="2" y="18"/>
                </a:cxn>
                <a:cxn ang="0">
                  <a:pos x="23" y="3"/>
                </a:cxn>
              </a:cxnLst>
              <a:rect l="0" t="0" r="r" b="b"/>
              <a:pathLst>
                <a:path w="23" h="18">
                  <a:moveTo>
                    <a:pt x="23" y="3"/>
                  </a:moveTo>
                  <a:lnTo>
                    <a:pt x="21" y="0"/>
                  </a:lnTo>
                  <a:lnTo>
                    <a:pt x="0" y="15"/>
                  </a:lnTo>
                  <a:lnTo>
                    <a:pt x="2" y="18"/>
                  </a:lnTo>
                  <a:lnTo>
                    <a:pt x="23" y="3"/>
                  </a:lnTo>
                  <a:close/>
                </a:path>
              </a:pathLst>
            </a:custGeom>
            <a:solidFill>
              <a:schemeClr val="bg1"/>
            </a:solidFill>
            <a:ln w="9525">
              <a:noFill/>
              <a:round/>
              <a:headEnd/>
              <a:tailEnd/>
            </a:ln>
          </p:spPr>
          <p:txBody>
            <a:bodyPr anchor="ctr"/>
            <a:lstStyle/>
            <a:p>
              <a:pPr algn="ctr"/>
              <a:endParaRPr>
                <a:latin typeface="+mn-lt"/>
                <a:ea typeface="+mn-ea"/>
                <a:cs typeface="+mn-ea"/>
                <a:sym typeface="+mn-lt"/>
              </a:endParaRPr>
            </a:p>
          </p:txBody>
        </p:sp>
        <p:sp>
          <p:nvSpPr>
            <p:cNvPr id="13" name="Freeform: Shape 19"/>
            <p:cNvSpPr>
              <a:spLocks/>
            </p:cNvSpPr>
            <p:nvPr/>
          </p:nvSpPr>
          <p:spPr bwMode="auto">
            <a:xfrm>
              <a:off x="7202175" y="1384438"/>
              <a:ext cx="67623" cy="51130"/>
            </a:xfrm>
            <a:custGeom>
              <a:avLst/>
              <a:gdLst/>
              <a:ahLst/>
              <a:cxnLst>
                <a:cxn ang="0">
                  <a:pos x="4" y="31"/>
                </a:cxn>
                <a:cxn ang="0">
                  <a:pos x="41" y="5"/>
                </a:cxn>
                <a:cxn ang="0">
                  <a:pos x="36" y="0"/>
                </a:cxn>
                <a:cxn ang="0">
                  <a:pos x="0" y="26"/>
                </a:cxn>
                <a:cxn ang="0">
                  <a:pos x="4" y="31"/>
                </a:cxn>
              </a:cxnLst>
              <a:rect l="0" t="0" r="r" b="b"/>
              <a:pathLst>
                <a:path w="41" h="31">
                  <a:moveTo>
                    <a:pt x="4" y="31"/>
                  </a:moveTo>
                  <a:lnTo>
                    <a:pt x="41" y="5"/>
                  </a:lnTo>
                  <a:lnTo>
                    <a:pt x="36" y="0"/>
                  </a:lnTo>
                  <a:lnTo>
                    <a:pt x="0" y="26"/>
                  </a:lnTo>
                  <a:lnTo>
                    <a:pt x="4" y="31"/>
                  </a:lnTo>
                  <a:close/>
                </a:path>
              </a:pathLst>
            </a:custGeom>
            <a:solidFill>
              <a:schemeClr val="bg1"/>
            </a:solidFill>
            <a:ln w="9525">
              <a:noFill/>
              <a:round/>
              <a:headEnd/>
              <a:tailEnd/>
            </a:ln>
          </p:spPr>
          <p:txBody>
            <a:bodyPr anchor="ctr"/>
            <a:lstStyle/>
            <a:p>
              <a:pPr algn="ctr"/>
              <a:endParaRPr>
                <a:latin typeface="+mn-lt"/>
                <a:ea typeface="+mn-ea"/>
                <a:cs typeface="+mn-ea"/>
                <a:sym typeface="+mn-lt"/>
              </a:endParaRPr>
            </a:p>
          </p:txBody>
        </p:sp>
        <p:sp>
          <p:nvSpPr>
            <p:cNvPr id="14" name="Freeform: Shape 20"/>
            <p:cNvSpPr>
              <a:spLocks/>
            </p:cNvSpPr>
            <p:nvPr/>
          </p:nvSpPr>
          <p:spPr bwMode="auto">
            <a:xfrm>
              <a:off x="7122094" y="1212729"/>
              <a:ext cx="252347" cy="351307"/>
            </a:xfrm>
            <a:custGeom>
              <a:avLst/>
              <a:gdLst/>
              <a:ahLst/>
              <a:cxnLst>
                <a:cxn ang="0">
                  <a:pos x="112" y="164"/>
                </a:cxn>
                <a:cxn ang="0">
                  <a:pos x="93" y="164"/>
                </a:cxn>
                <a:cxn ang="0">
                  <a:pos x="93" y="159"/>
                </a:cxn>
                <a:cxn ang="0">
                  <a:pos x="94" y="157"/>
                </a:cxn>
                <a:cxn ang="0">
                  <a:pos x="84" y="144"/>
                </a:cxn>
                <a:cxn ang="0">
                  <a:pos x="84" y="139"/>
                </a:cxn>
                <a:cxn ang="0">
                  <a:pos x="91" y="136"/>
                </a:cxn>
                <a:cxn ang="0">
                  <a:pos x="92" y="136"/>
                </a:cxn>
                <a:cxn ang="0">
                  <a:pos x="135" y="107"/>
                </a:cxn>
                <a:cxn ang="0">
                  <a:pos x="130" y="100"/>
                </a:cxn>
                <a:cxn ang="0">
                  <a:pos x="86" y="129"/>
                </a:cxn>
                <a:cxn ang="0">
                  <a:pos x="87" y="129"/>
                </a:cxn>
                <a:cxn ang="0">
                  <a:pos x="23" y="99"/>
                </a:cxn>
                <a:cxn ang="0">
                  <a:pos x="36" y="35"/>
                </a:cxn>
                <a:cxn ang="0">
                  <a:pos x="83" y="104"/>
                </a:cxn>
                <a:cxn ang="0">
                  <a:pos x="104" y="89"/>
                </a:cxn>
                <a:cxn ang="0">
                  <a:pos x="44" y="7"/>
                </a:cxn>
                <a:cxn ang="0">
                  <a:pos x="41" y="9"/>
                </a:cxn>
                <a:cxn ang="0">
                  <a:pos x="34" y="0"/>
                </a:cxn>
                <a:cxn ang="0">
                  <a:pos x="23" y="8"/>
                </a:cxn>
                <a:cxn ang="0">
                  <a:pos x="29" y="17"/>
                </a:cxn>
                <a:cxn ang="0">
                  <a:pos x="26" y="19"/>
                </a:cxn>
                <a:cxn ang="0">
                  <a:pos x="30" y="26"/>
                </a:cxn>
                <a:cxn ang="0">
                  <a:pos x="12" y="104"/>
                </a:cxn>
                <a:cxn ang="0">
                  <a:pos x="78" y="139"/>
                </a:cxn>
                <a:cxn ang="0">
                  <a:pos x="78" y="144"/>
                </a:cxn>
                <a:cxn ang="0">
                  <a:pos x="68" y="157"/>
                </a:cxn>
                <a:cxn ang="0">
                  <a:pos x="68" y="164"/>
                </a:cxn>
                <a:cxn ang="0">
                  <a:pos x="50" y="164"/>
                </a:cxn>
                <a:cxn ang="0">
                  <a:pos x="38" y="177"/>
                </a:cxn>
                <a:cxn ang="0">
                  <a:pos x="50" y="189"/>
                </a:cxn>
                <a:cxn ang="0">
                  <a:pos x="112" y="189"/>
                </a:cxn>
                <a:cxn ang="0">
                  <a:pos x="124" y="177"/>
                </a:cxn>
                <a:cxn ang="0">
                  <a:pos x="112" y="164"/>
                </a:cxn>
              </a:cxnLst>
              <a:rect l="0" t="0" r="r" b="b"/>
              <a:pathLst>
                <a:path w="135" h="189">
                  <a:moveTo>
                    <a:pt x="112" y="164"/>
                  </a:moveTo>
                  <a:cubicBezTo>
                    <a:pt x="93" y="164"/>
                    <a:pt x="93" y="164"/>
                    <a:pt x="93" y="164"/>
                  </a:cubicBezTo>
                  <a:cubicBezTo>
                    <a:pt x="93" y="159"/>
                    <a:pt x="93" y="159"/>
                    <a:pt x="93" y="159"/>
                  </a:cubicBezTo>
                  <a:cubicBezTo>
                    <a:pt x="93" y="158"/>
                    <a:pt x="94" y="158"/>
                    <a:pt x="94" y="157"/>
                  </a:cubicBezTo>
                  <a:cubicBezTo>
                    <a:pt x="94" y="151"/>
                    <a:pt x="90" y="146"/>
                    <a:pt x="84" y="144"/>
                  </a:cubicBezTo>
                  <a:cubicBezTo>
                    <a:pt x="84" y="139"/>
                    <a:pt x="84" y="139"/>
                    <a:pt x="84" y="139"/>
                  </a:cubicBezTo>
                  <a:cubicBezTo>
                    <a:pt x="87" y="138"/>
                    <a:pt x="89" y="137"/>
                    <a:pt x="91" y="136"/>
                  </a:cubicBezTo>
                  <a:cubicBezTo>
                    <a:pt x="92" y="136"/>
                    <a:pt x="92" y="136"/>
                    <a:pt x="92" y="136"/>
                  </a:cubicBezTo>
                  <a:cubicBezTo>
                    <a:pt x="135" y="107"/>
                    <a:pt x="135" y="107"/>
                    <a:pt x="135" y="107"/>
                  </a:cubicBezTo>
                  <a:cubicBezTo>
                    <a:pt x="130" y="100"/>
                    <a:pt x="130" y="100"/>
                    <a:pt x="130" y="100"/>
                  </a:cubicBezTo>
                  <a:cubicBezTo>
                    <a:pt x="86" y="129"/>
                    <a:pt x="86" y="129"/>
                    <a:pt x="86" y="129"/>
                  </a:cubicBezTo>
                  <a:cubicBezTo>
                    <a:pt x="87" y="129"/>
                    <a:pt x="87" y="129"/>
                    <a:pt x="87" y="129"/>
                  </a:cubicBezTo>
                  <a:cubicBezTo>
                    <a:pt x="60" y="133"/>
                    <a:pt x="34" y="122"/>
                    <a:pt x="23" y="99"/>
                  </a:cubicBezTo>
                  <a:cubicBezTo>
                    <a:pt x="13" y="78"/>
                    <a:pt x="19" y="53"/>
                    <a:pt x="36" y="35"/>
                  </a:cubicBezTo>
                  <a:cubicBezTo>
                    <a:pt x="83" y="104"/>
                    <a:pt x="83" y="104"/>
                    <a:pt x="83" y="104"/>
                  </a:cubicBezTo>
                  <a:cubicBezTo>
                    <a:pt x="104" y="89"/>
                    <a:pt x="104" y="89"/>
                    <a:pt x="104" y="89"/>
                  </a:cubicBezTo>
                  <a:cubicBezTo>
                    <a:pt x="44" y="7"/>
                    <a:pt x="44" y="7"/>
                    <a:pt x="44" y="7"/>
                  </a:cubicBezTo>
                  <a:cubicBezTo>
                    <a:pt x="41" y="9"/>
                    <a:pt x="41" y="9"/>
                    <a:pt x="41" y="9"/>
                  </a:cubicBezTo>
                  <a:cubicBezTo>
                    <a:pt x="34" y="0"/>
                    <a:pt x="34" y="0"/>
                    <a:pt x="34" y="0"/>
                  </a:cubicBezTo>
                  <a:cubicBezTo>
                    <a:pt x="23" y="8"/>
                    <a:pt x="23" y="8"/>
                    <a:pt x="23" y="8"/>
                  </a:cubicBezTo>
                  <a:cubicBezTo>
                    <a:pt x="29" y="17"/>
                    <a:pt x="29" y="17"/>
                    <a:pt x="29" y="17"/>
                  </a:cubicBezTo>
                  <a:cubicBezTo>
                    <a:pt x="26" y="19"/>
                    <a:pt x="26" y="19"/>
                    <a:pt x="26" y="19"/>
                  </a:cubicBezTo>
                  <a:cubicBezTo>
                    <a:pt x="30" y="26"/>
                    <a:pt x="30" y="26"/>
                    <a:pt x="30" y="26"/>
                  </a:cubicBezTo>
                  <a:cubicBezTo>
                    <a:pt x="8" y="46"/>
                    <a:pt x="0" y="77"/>
                    <a:pt x="12" y="104"/>
                  </a:cubicBezTo>
                  <a:cubicBezTo>
                    <a:pt x="23" y="127"/>
                    <a:pt x="55" y="141"/>
                    <a:pt x="78" y="139"/>
                  </a:cubicBezTo>
                  <a:cubicBezTo>
                    <a:pt x="78" y="144"/>
                    <a:pt x="78" y="144"/>
                    <a:pt x="78" y="144"/>
                  </a:cubicBezTo>
                  <a:cubicBezTo>
                    <a:pt x="72" y="146"/>
                    <a:pt x="68" y="151"/>
                    <a:pt x="68" y="157"/>
                  </a:cubicBezTo>
                  <a:cubicBezTo>
                    <a:pt x="68" y="164"/>
                    <a:pt x="68" y="164"/>
                    <a:pt x="68" y="164"/>
                  </a:cubicBezTo>
                  <a:cubicBezTo>
                    <a:pt x="50" y="164"/>
                    <a:pt x="50" y="164"/>
                    <a:pt x="50" y="164"/>
                  </a:cubicBezTo>
                  <a:cubicBezTo>
                    <a:pt x="43" y="164"/>
                    <a:pt x="38" y="170"/>
                    <a:pt x="38" y="177"/>
                  </a:cubicBezTo>
                  <a:cubicBezTo>
                    <a:pt x="38" y="183"/>
                    <a:pt x="43" y="189"/>
                    <a:pt x="50" y="189"/>
                  </a:cubicBezTo>
                  <a:cubicBezTo>
                    <a:pt x="112" y="189"/>
                    <a:pt x="112" y="189"/>
                    <a:pt x="112" y="189"/>
                  </a:cubicBezTo>
                  <a:cubicBezTo>
                    <a:pt x="119" y="189"/>
                    <a:pt x="124" y="183"/>
                    <a:pt x="124" y="177"/>
                  </a:cubicBezTo>
                  <a:cubicBezTo>
                    <a:pt x="124" y="170"/>
                    <a:pt x="119" y="164"/>
                    <a:pt x="112" y="164"/>
                  </a:cubicBezTo>
                  <a:close/>
                </a:path>
              </a:pathLst>
            </a:custGeom>
            <a:solidFill>
              <a:schemeClr val="bg1"/>
            </a:solidFill>
            <a:ln w="9525">
              <a:noFill/>
              <a:round/>
              <a:headEnd/>
              <a:tailEnd/>
            </a:ln>
          </p:spPr>
          <p:txBody>
            <a:bodyPr anchor="ctr"/>
            <a:lstStyle/>
            <a:p>
              <a:pPr algn="ctr"/>
              <a:endParaRPr>
                <a:latin typeface="+mn-lt"/>
                <a:ea typeface="+mn-ea"/>
                <a:cs typeface="+mn-ea"/>
                <a:sym typeface="+mn-lt"/>
              </a:endParaRPr>
            </a:p>
          </p:txBody>
        </p:sp>
      </p:grpSp>
      <p:grpSp>
        <p:nvGrpSpPr>
          <p:cNvPr id="39" name="组合 38"/>
          <p:cNvGrpSpPr/>
          <p:nvPr/>
        </p:nvGrpSpPr>
        <p:grpSpPr>
          <a:xfrm>
            <a:off x="3582367" y="2906711"/>
            <a:ext cx="719694" cy="604580"/>
            <a:chOff x="6842328" y="2684279"/>
            <a:chExt cx="719694" cy="604580"/>
          </a:xfrm>
        </p:grpSpPr>
        <p:sp>
          <p:nvSpPr>
            <p:cNvPr id="36" name="Freeform 9"/>
            <p:cNvSpPr>
              <a:spLocks/>
            </p:cNvSpPr>
            <p:nvPr/>
          </p:nvSpPr>
          <p:spPr bwMode="auto">
            <a:xfrm>
              <a:off x="6842328" y="2684279"/>
              <a:ext cx="719694" cy="604580"/>
            </a:xfrm>
            <a:custGeom>
              <a:avLst/>
              <a:gdLst>
                <a:gd name="T0" fmla="*/ 418 w 583"/>
                <a:gd name="T1" fmla="*/ 464 h 489"/>
                <a:gd name="T2" fmla="*/ 556 w 583"/>
                <a:gd name="T3" fmla="*/ 220 h 489"/>
                <a:gd name="T4" fmla="*/ 293 w 583"/>
                <a:gd name="T5" fmla="*/ 25 h 489"/>
                <a:gd name="T6" fmla="*/ 27 w 583"/>
                <a:gd name="T7" fmla="*/ 324 h 489"/>
                <a:gd name="T8" fmla="*/ 418 w 583"/>
                <a:gd name="T9" fmla="*/ 464 h 489"/>
              </a:gdLst>
              <a:ahLst/>
              <a:cxnLst>
                <a:cxn ang="0">
                  <a:pos x="T0" y="T1"/>
                </a:cxn>
                <a:cxn ang="0">
                  <a:pos x="T2" y="T3"/>
                </a:cxn>
                <a:cxn ang="0">
                  <a:pos x="T4" y="T5"/>
                </a:cxn>
                <a:cxn ang="0">
                  <a:pos x="T6" y="T7"/>
                </a:cxn>
                <a:cxn ang="0">
                  <a:pos x="T8" y="T9"/>
                </a:cxn>
              </a:cxnLst>
              <a:rect l="0" t="0" r="r" b="b"/>
              <a:pathLst>
                <a:path w="583" h="489">
                  <a:moveTo>
                    <a:pt x="418" y="464"/>
                  </a:moveTo>
                  <a:cubicBezTo>
                    <a:pt x="521" y="439"/>
                    <a:pt x="583" y="330"/>
                    <a:pt x="556" y="220"/>
                  </a:cubicBezTo>
                  <a:cubicBezTo>
                    <a:pt x="530" y="111"/>
                    <a:pt x="396" y="0"/>
                    <a:pt x="293" y="25"/>
                  </a:cubicBezTo>
                  <a:cubicBezTo>
                    <a:pt x="190" y="50"/>
                    <a:pt x="0" y="215"/>
                    <a:pt x="27" y="324"/>
                  </a:cubicBezTo>
                  <a:cubicBezTo>
                    <a:pt x="53" y="434"/>
                    <a:pt x="315" y="489"/>
                    <a:pt x="418" y="464"/>
                  </a:cubicBezTo>
                  <a:close/>
                </a:path>
              </a:pathLst>
            </a:custGeom>
            <a:gradFill>
              <a:gsLst>
                <a:gs pos="21000">
                  <a:srgbClr val="1A95B0"/>
                </a:gs>
                <a:gs pos="100000">
                  <a:srgbClr val="895FAF"/>
                </a:gs>
              </a:gsLst>
              <a:lin ang="7800000" scaled="0"/>
            </a:gra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6" name="Freeform: Shape 24"/>
            <p:cNvSpPr>
              <a:spLocks/>
            </p:cNvSpPr>
            <p:nvPr/>
          </p:nvSpPr>
          <p:spPr bwMode="auto">
            <a:xfrm>
              <a:off x="7108119" y="2871028"/>
              <a:ext cx="242451" cy="291932"/>
            </a:xfrm>
            <a:custGeom>
              <a:avLst/>
              <a:gdLst/>
              <a:ahLst/>
              <a:cxnLst>
                <a:cxn ang="0">
                  <a:pos x="7" y="2"/>
                </a:cxn>
                <a:cxn ang="0">
                  <a:pos x="1" y="149"/>
                </a:cxn>
                <a:cxn ang="0">
                  <a:pos x="122" y="155"/>
                </a:cxn>
                <a:cxn ang="0">
                  <a:pos x="128" y="8"/>
                </a:cxn>
                <a:cxn ang="0">
                  <a:pos x="27" y="133"/>
                </a:cxn>
                <a:cxn ang="0">
                  <a:pos x="26" y="117"/>
                </a:cxn>
                <a:cxn ang="0">
                  <a:pos x="27" y="133"/>
                </a:cxn>
                <a:cxn ang="0">
                  <a:pos x="18" y="99"/>
                </a:cxn>
                <a:cxn ang="0">
                  <a:pos x="34" y="99"/>
                </a:cxn>
                <a:cxn ang="0">
                  <a:pos x="26" y="82"/>
                </a:cxn>
                <a:cxn ang="0">
                  <a:pos x="26" y="65"/>
                </a:cxn>
                <a:cxn ang="0">
                  <a:pos x="26" y="82"/>
                </a:cxn>
                <a:cxn ang="0">
                  <a:pos x="44" y="125"/>
                </a:cxn>
                <a:cxn ang="0">
                  <a:pos x="60" y="125"/>
                </a:cxn>
                <a:cxn ang="0">
                  <a:pos x="52" y="107"/>
                </a:cxn>
                <a:cxn ang="0">
                  <a:pos x="52" y="91"/>
                </a:cxn>
                <a:cxn ang="0">
                  <a:pos x="52" y="107"/>
                </a:cxn>
                <a:cxn ang="0">
                  <a:pos x="43" y="73"/>
                </a:cxn>
                <a:cxn ang="0">
                  <a:pos x="60" y="73"/>
                </a:cxn>
                <a:cxn ang="0">
                  <a:pos x="78" y="133"/>
                </a:cxn>
                <a:cxn ang="0">
                  <a:pos x="78" y="116"/>
                </a:cxn>
                <a:cxn ang="0">
                  <a:pos x="78" y="133"/>
                </a:cxn>
                <a:cxn ang="0">
                  <a:pos x="69" y="99"/>
                </a:cxn>
                <a:cxn ang="0">
                  <a:pos x="86" y="98"/>
                </a:cxn>
                <a:cxn ang="0">
                  <a:pos x="78" y="81"/>
                </a:cxn>
                <a:cxn ang="0">
                  <a:pos x="77" y="64"/>
                </a:cxn>
                <a:cxn ang="0">
                  <a:pos x="78" y="81"/>
                </a:cxn>
                <a:cxn ang="0">
                  <a:pos x="104" y="133"/>
                </a:cxn>
                <a:cxn ang="0">
                  <a:pos x="95" y="99"/>
                </a:cxn>
                <a:cxn ang="0">
                  <a:pos x="112" y="99"/>
                </a:cxn>
                <a:cxn ang="0">
                  <a:pos x="95" y="73"/>
                </a:cxn>
                <a:cxn ang="0">
                  <a:pos x="112" y="72"/>
                </a:cxn>
                <a:cxn ang="0">
                  <a:pos x="95" y="73"/>
                </a:cxn>
                <a:cxn ang="0">
                  <a:pos x="29" y="45"/>
                </a:cxn>
                <a:cxn ang="0">
                  <a:pos x="28" y="16"/>
                </a:cxn>
                <a:cxn ang="0">
                  <a:pos x="115" y="29"/>
                </a:cxn>
              </a:cxnLst>
              <a:rect l="0" t="0" r="r" b="b"/>
              <a:pathLst>
                <a:path w="130" h="157">
                  <a:moveTo>
                    <a:pt x="121" y="0"/>
                  </a:moveTo>
                  <a:cubicBezTo>
                    <a:pt x="7" y="2"/>
                    <a:pt x="7" y="2"/>
                    <a:pt x="7" y="2"/>
                  </a:cubicBezTo>
                  <a:cubicBezTo>
                    <a:pt x="3" y="2"/>
                    <a:pt x="0" y="5"/>
                    <a:pt x="0" y="9"/>
                  </a:cubicBezTo>
                  <a:cubicBezTo>
                    <a:pt x="1" y="149"/>
                    <a:pt x="1" y="149"/>
                    <a:pt x="1" y="149"/>
                  </a:cubicBezTo>
                  <a:cubicBezTo>
                    <a:pt x="1" y="153"/>
                    <a:pt x="5" y="157"/>
                    <a:pt x="9" y="157"/>
                  </a:cubicBezTo>
                  <a:cubicBezTo>
                    <a:pt x="122" y="155"/>
                    <a:pt x="122" y="155"/>
                    <a:pt x="122" y="155"/>
                  </a:cubicBezTo>
                  <a:cubicBezTo>
                    <a:pt x="127" y="155"/>
                    <a:pt x="130" y="152"/>
                    <a:pt x="130" y="148"/>
                  </a:cubicBezTo>
                  <a:cubicBezTo>
                    <a:pt x="128" y="8"/>
                    <a:pt x="128" y="8"/>
                    <a:pt x="128" y="8"/>
                  </a:cubicBezTo>
                  <a:cubicBezTo>
                    <a:pt x="128" y="4"/>
                    <a:pt x="125" y="0"/>
                    <a:pt x="121" y="0"/>
                  </a:cubicBezTo>
                  <a:close/>
                  <a:moveTo>
                    <a:pt x="27" y="133"/>
                  </a:moveTo>
                  <a:cubicBezTo>
                    <a:pt x="22" y="133"/>
                    <a:pt x="18" y="130"/>
                    <a:pt x="18" y="125"/>
                  </a:cubicBezTo>
                  <a:cubicBezTo>
                    <a:pt x="18" y="120"/>
                    <a:pt x="22" y="117"/>
                    <a:pt x="26" y="117"/>
                  </a:cubicBezTo>
                  <a:cubicBezTo>
                    <a:pt x="31" y="117"/>
                    <a:pt x="35" y="120"/>
                    <a:pt x="35" y="125"/>
                  </a:cubicBezTo>
                  <a:cubicBezTo>
                    <a:pt x="35" y="129"/>
                    <a:pt x="31" y="133"/>
                    <a:pt x="27" y="133"/>
                  </a:cubicBezTo>
                  <a:close/>
                  <a:moveTo>
                    <a:pt x="26" y="107"/>
                  </a:moveTo>
                  <a:cubicBezTo>
                    <a:pt x="22" y="107"/>
                    <a:pt x="18" y="104"/>
                    <a:pt x="18" y="99"/>
                  </a:cubicBezTo>
                  <a:cubicBezTo>
                    <a:pt x="18" y="95"/>
                    <a:pt x="21" y="91"/>
                    <a:pt x="26" y="91"/>
                  </a:cubicBezTo>
                  <a:cubicBezTo>
                    <a:pt x="31" y="91"/>
                    <a:pt x="34" y="94"/>
                    <a:pt x="34" y="99"/>
                  </a:cubicBezTo>
                  <a:cubicBezTo>
                    <a:pt x="34" y="104"/>
                    <a:pt x="31" y="107"/>
                    <a:pt x="26" y="107"/>
                  </a:cubicBezTo>
                  <a:close/>
                  <a:moveTo>
                    <a:pt x="26" y="82"/>
                  </a:moveTo>
                  <a:cubicBezTo>
                    <a:pt x="21" y="82"/>
                    <a:pt x="18" y="78"/>
                    <a:pt x="18" y="73"/>
                  </a:cubicBezTo>
                  <a:cubicBezTo>
                    <a:pt x="17" y="69"/>
                    <a:pt x="21" y="65"/>
                    <a:pt x="26" y="65"/>
                  </a:cubicBezTo>
                  <a:cubicBezTo>
                    <a:pt x="30" y="65"/>
                    <a:pt x="34" y="69"/>
                    <a:pt x="34" y="73"/>
                  </a:cubicBezTo>
                  <a:cubicBezTo>
                    <a:pt x="34" y="78"/>
                    <a:pt x="30" y="82"/>
                    <a:pt x="26" y="82"/>
                  </a:cubicBezTo>
                  <a:close/>
                  <a:moveTo>
                    <a:pt x="52" y="133"/>
                  </a:moveTo>
                  <a:cubicBezTo>
                    <a:pt x="48" y="133"/>
                    <a:pt x="44" y="129"/>
                    <a:pt x="44" y="125"/>
                  </a:cubicBezTo>
                  <a:cubicBezTo>
                    <a:pt x="44" y="120"/>
                    <a:pt x="48" y="116"/>
                    <a:pt x="52" y="116"/>
                  </a:cubicBezTo>
                  <a:cubicBezTo>
                    <a:pt x="57" y="116"/>
                    <a:pt x="60" y="120"/>
                    <a:pt x="60" y="125"/>
                  </a:cubicBezTo>
                  <a:cubicBezTo>
                    <a:pt x="61" y="129"/>
                    <a:pt x="57" y="133"/>
                    <a:pt x="52" y="133"/>
                  </a:cubicBezTo>
                  <a:close/>
                  <a:moveTo>
                    <a:pt x="52" y="107"/>
                  </a:moveTo>
                  <a:cubicBezTo>
                    <a:pt x="47" y="107"/>
                    <a:pt x="44" y="103"/>
                    <a:pt x="44" y="99"/>
                  </a:cubicBezTo>
                  <a:cubicBezTo>
                    <a:pt x="44" y="94"/>
                    <a:pt x="47" y="91"/>
                    <a:pt x="52" y="91"/>
                  </a:cubicBezTo>
                  <a:cubicBezTo>
                    <a:pt x="56" y="91"/>
                    <a:pt x="60" y="94"/>
                    <a:pt x="60" y="99"/>
                  </a:cubicBezTo>
                  <a:cubicBezTo>
                    <a:pt x="60" y="103"/>
                    <a:pt x="57" y="107"/>
                    <a:pt x="52" y="107"/>
                  </a:cubicBezTo>
                  <a:close/>
                  <a:moveTo>
                    <a:pt x="52" y="81"/>
                  </a:moveTo>
                  <a:cubicBezTo>
                    <a:pt x="47" y="81"/>
                    <a:pt x="43" y="78"/>
                    <a:pt x="43" y="73"/>
                  </a:cubicBezTo>
                  <a:cubicBezTo>
                    <a:pt x="43" y="69"/>
                    <a:pt x="47" y="65"/>
                    <a:pt x="52" y="65"/>
                  </a:cubicBezTo>
                  <a:cubicBezTo>
                    <a:pt x="56" y="65"/>
                    <a:pt x="60" y="68"/>
                    <a:pt x="60" y="73"/>
                  </a:cubicBezTo>
                  <a:cubicBezTo>
                    <a:pt x="60" y="77"/>
                    <a:pt x="56" y="81"/>
                    <a:pt x="52" y="81"/>
                  </a:cubicBezTo>
                  <a:close/>
                  <a:moveTo>
                    <a:pt x="78" y="133"/>
                  </a:moveTo>
                  <a:cubicBezTo>
                    <a:pt x="74" y="133"/>
                    <a:pt x="70" y="129"/>
                    <a:pt x="70" y="124"/>
                  </a:cubicBezTo>
                  <a:cubicBezTo>
                    <a:pt x="70" y="120"/>
                    <a:pt x="73" y="116"/>
                    <a:pt x="78" y="116"/>
                  </a:cubicBezTo>
                  <a:cubicBezTo>
                    <a:pt x="83" y="116"/>
                    <a:pt x="86" y="120"/>
                    <a:pt x="86" y="124"/>
                  </a:cubicBezTo>
                  <a:cubicBezTo>
                    <a:pt x="86" y="129"/>
                    <a:pt x="83" y="133"/>
                    <a:pt x="78" y="133"/>
                  </a:cubicBezTo>
                  <a:close/>
                  <a:moveTo>
                    <a:pt x="78" y="107"/>
                  </a:moveTo>
                  <a:cubicBezTo>
                    <a:pt x="73" y="107"/>
                    <a:pt x="70" y="103"/>
                    <a:pt x="69" y="99"/>
                  </a:cubicBezTo>
                  <a:cubicBezTo>
                    <a:pt x="69" y="94"/>
                    <a:pt x="73" y="90"/>
                    <a:pt x="78" y="90"/>
                  </a:cubicBezTo>
                  <a:cubicBezTo>
                    <a:pt x="82" y="90"/>
                    <a:pt x="86" y="94"/>
                    <a:pt x="86" y="98"/>
                  </a:cubicBezTo>
                  <a:cubicBezTo>
                    <a:pt x="86" y="103"/>
                    <a:pt x="82" y="107"/>
                    <a:pt x="78" y="107"/>
                  </a:cubicBezTo>
                  <a:close/>
                  <a:moveTo>
                    <a:pt x="78" y="81"/>
                  </a:moveTo>
                  <a:cubicBezTo>
                    <a:pt x="73" y="81"/>
                    <a:pt x="69" y="77"/>
                    <a:pt x="69" y="73"/>
                  </a:cubicBezTo>
                  <a:cubicBezTo>
                    <a:pt x="69" y="68"/>
                    <a:pt x="73" y="65"/>
                    <a:pt x="77" y="64"/>
                  </a:cubicBezTo>
                  <a:cubicBezTo>
                    <a:pt x="82" y="64"/>
                    <a:pt x="86" y="68"/>
                    <a:pt x="86" y="73"/>
                  </a:cubicBezTo>
                  <a:cubicBezTo>
                    <a:pt x="86" y="77"/>
                    <a:pt x="82" y="81"/>
                    <a:pt x="78" y="81"/>
                  </a:cubicBezTo>
                  <a:close/>
                  <a:moveTo>
                    <a:pt x="113" y="124"/>
                  </a:moveTo>
                  <a:cubicBezTo>
                    <a:pt x="113" y="129"/>
                    <a:pt x="109" y="133"/>
                    <a:pt x="104" y="133"/>
                  </a:cubicBezTo>
                  <a:cubicBezTo>
                    <a:pt x="99" y="133"/>
                    <a:pt x="95" y="129"/>
                    <a:pt x="95" y="124"/>
                  </a:cubicBezTo>
                  <a:cubicBezTo>
                    <a:pt x="95" y="99"/>
                    <a:pt x="95" y="99"/>
                    <a:pt x="95" y="99"/>
                  </a:cubicBezTo>
                  <a:cubicBezTo>
                    <a:pt x="95" y="94"/>
                    <a:pt x="99" y="90"/>
                    <a:pt x="103" y="90"/>
                  </a:cubicBezTo>
                  <a:cubicBezTo>
                    <a:pt x="108" y="90"/>
                    <a:pt x="112" y="94"/>
                    <a:pt x="112" y="99"/>
                  </a:cubicBezTo>
                  <a:lnTo>
                    <a:pt x="113" y="124"/>
                  </a:lnTo>
                  <a:close/>
                  <a:moveTo>
                    <a:pt x="95" y="73"/>
                  </a:moveTo>
                  <a:cubicBezTo>
                    <a:pt x="95" y="68"/>
                    <a:pt x="99" y="64"/>
                    <a:pt x="103" y="64"/>
                  </a:cubicBezTo>
                  <a:cubicBezTo>
                    <a:pt x="108" y="64"/>
                    <a:pt x="112" y="68"/>
                    <a:pt x="112" y="72"/>
                  </a:cubicBezTo>
                  <a:cubicBezTo>
                    <a:pt x="112" y="77"/>
                    <a:pt x="108" y="81"/>
                    <a:pt x="103" y="81"/>
                  </a:cubicBezTo>
                  <a:cubicBezTo>
                    <a:pt x="99" y="81"/>
                    <a:pt x="95" y="77"/>
                    <a:pt x="95" y="73"/>
                  </a:cubicBezTo>
                  <a:close/>
                  <a:moveTo>
                    <a:pt x="100" y="44"/>
                  </a:moveTo>
                  <a:cubicBezTo>
                    <a:pt x="29" y="45"/>
                    <a:pt x="29" y="45"/>
                    <a:pt x="29" y="45"/>
                  </a:cubicBezTo>
                  <a:cubicBezTo>
                    <a:pt x="20" y="45"/>
                    <a:pt x="14" y="38"/>
                    <a:pt x="14" y="30"/>
                  </a:cubicBezTo>
                  <a:cubicBezTo>
                    <a:pt x="14" y="22"/>
                    <a:pt x="20" y="16"/>
                    <a:pt x="28" y="16"/>
                  </a:cubicBezTo>
                  <a:cubicBezTo>
                    <a:pt x="100" y="15"/>
                    <a:pt x="100" y="15"/>
                    <a:pt x="100" y="15"/>
                  </a:cubicBezTo>
                  <a:cubicBezTo>
                    <a:pt x="108" y="15"/>
                    <a:pt x="115" y="21"/>
                    <a:pt x="115" y="29"/>
                  </a:cubicBezTo>
                  <a:cubicBezTo>
                    <a:pt x="115" y="37"/>
                    <a:pt x="108" y="44"/>
                    <a:pt x="100" y="44"/>
                  </a:cubicBezTo>
                  <a:close/>
                </a:path>
              </a:pathLst>
            </a:custGeom>
            <a:solidFill>
              <a:schemeClr val="bg1"/>
            </a:solidFill>
            <a:ln w="9525">
              <a:noFill/>
              <a:round/>
              <a:headEnd/>
              <a:tailEnd/>
            </a:ln>
          </p:spPr>
          <p:txBody>
            <a:bodyPr anchor="ctr"/>
            <a:lstStyle/>
            <a:p>
              <a:pPr algn="ctr"/>
              <a:endParaRPr>
                <a:latin typeface="+mn-lt"/>
                <a:ea typeface="+mn-ea"/>
                <a:cs typeface="+mn-ea"/>
                <a:sym typeface="+mn-lt"/>
              </a:endParaRPr>
            </a:p>
          </p:txBody>
        </p:sp>
      </p:grpSp>
      <p:sp>
        <p:nvSpPr>
          <p:cNvPr id="23" name="TextBox 45"/>
          <p:cNvSpPr txBox="1"/>
          <p:nvPr/>
        </p:nvSpPr>
        <p:spPr>
          <a:xfrm>
            <a:off x="766470" y="1953882"/>
            <a:ext cx="1890210" cy="184666"/>
          </a:xfrm>
          <a:prstGeom prst="rect">
            <a:avLst/>
          </a:prstGeom>
        </p:spPr>
        <p:txBody>
          <a:bodyPr vert="horz" wrap="none" lIns="0" tIns="0" rIns="0" bIns="0" anchor="b" anchorCtr="1">
            <a:normAutofit fontScale="92500" lnSpcReduction="20000"/>
          </a:bodyPr>
          <a:lstStyle/>
          <a:p>
            <a:pPr algn="ctr"/>
            <a:r>
              <a:rPr lang="zh-CN" altLang="en-US" sz="1600" b="1" kern="900" dirty="0">
                <a:solidFill>
                  <a:schemeClr val="accent1"/>
                </a:solidFill>
                <a:latin typeface="+mn-lt"/>
                <a:ea typeface="+mn-ea"/>
                <a:cs typeface="+mn-ea"/>
                <a:sym typeface="+mn-lt"/>
              </a:rPr>
              <a:t>Click to enter the title</a:t>
            </a:r>
          </a:p>
        </p:txBody>
      </p:sp>
      <p:sp>
        <p:nvSpPr>
          <p:cNvPr id="24" name="TextBox 46"/>
          <p:cNvSpPr txBox="1"/>
          <p:nvPr/>
        </p:nvSpPr>
        <p:spPr>
          <a:xfrm>
            <a:off x="766470" y="2138548"/>
            <a:ext cx="1890210" cy="291571"/>
          </a:xfrm>
          <a:prstGeom prst="rect">
            <a:avLst/>
          </a:prstGeom>
        </p:spPr>
        <p:txBody>
          <a:bodyPr vert="horz" wrap="square" lIns="0" tIns="0" rIns="0" bIns="0" anchor="t" anchorCtr="1">
            <a:normAutofit fontScale="62500" lnSpcReduction="20000"/>
          </a:bodyPr>
          <a:lstStyle/>
          <a:p>
            <a:pPr lvl="0" algn="ctr">
              <a:lnSpc>
                <a:spcPct val="120000"/>
              </a:lnSpc>
            </a:pPr>
            <a:r>
              <a:rPr lang="zh-CN" altLang="en-US" sz="1100" dirty="0">
                <a:solidFill>
                  <a:schemeClr val="dk1">
                    <a:lumMod val="100000"/>
                  </a:schemeClr>
                </a:solidFill>
                <a:latin typeface="+mn-lt"/>
                <a:ea typeface="+mn-ea"/>
                <a:cs typeface="+mn-ea"/>
                <a:sym typeface="+mn-lt"/>
              </a:rPr>
              <a:t>Your content is played here, or by copying your text, choose paste in this box</a:t>
            </a:r>
          </a:p>
        </p:txBody>
      </p:sp>
      <p:sp>
        <p:nvSpPr>
          <p:cNvPr id="25" name="TextBox 48"/>
          <p:cNvSpPr txBox="1"/>
          <p:nvPr/>
        </p:nvSpPr>
        <p:spPr>
          <a:xfrm>
            <a:off x="766470" y="3551424"/>
            <a:ext cx="1890210" cy="184666"/>
          </a:xfrm>
          <a:prstGeom prst="rect">
            <a:avLst/>
          </a:prstGeom>
        </p:spPr>
        <p:txBody>
          <a:bodyPr vert="horz" wrap="none" lIns="0" tIns="0" rIns="0" bIns="0" anchor="b" anchorCtr="1">
            <a:normAutofit fontScale="92500" lnSpcReduction="20000"/>
          </a:bodyPr>
          <a:lstStyle/>
          <a:p>
            <a:pPr algn="ctr"/>
            <a:r>
              <a:rPr lang="zh-CN" altLang="en-US" sz="1600" b="1" kern="900" dirty="0">
                <a:solidFill>
                  <a:schemeClr val="accent3"/>
                </a:solidFill>
                <a:latin typeface="+mn-lt"/>
                <a:ea typeface="+mn-ea"/>
                <a:cs typeface="+mn-ea"/>
                <a:sym typeface="+mn-lt"/>
              </a:rPr>
              <a:t>Click to enter the title</a:t>
            </a:r>
          </a:p>
        </p:txBody>
      </p:sp>
      <p:sp>
        <p:nvSpPr>
          <p:cNvPr id="26" name="TextBox 49"/>
          <p:cNvSpPr txBox="1"/>
          <p:nvPr/>
        </p:nvSpPr>
        <p:spPr>
          <a:xfrm>
            <a:off x="766470" y="3736090"/>
            <a:ext cx="1890210" cy="291571"/>
          </a:xfrm>
          <a:prstGeom prst="rect">
            <a:avLst/>
          </a:prstGeom>
        </p:spPr>
        <p:txBody>
          <a:bodyPr vert="horz" wrap="square" lIns="0" tIns="0" rIns="0" bIns="0" anchor="t" anchorCtr="1">
            <a:normAutofit fontScale="62500" lnSpcReduction="20000"/>
          </a:bodyPr>
          <a:lstStyle/>
          <a:p>
            <a:pPr lvl="0" algn="ctr">
              <a:lnSpc>
                <a:spcPct val="120000"/>
              </a:lnSpc>
            </a:pPr>
            <a:r>
              <a:rPr lang="zh-CN" altLang="en-US" sz="1100" dirty="0">
                <a:solidFill>
                  <a:schemeClr val="dk1">
                    <a:lumMod val="100000"/>
                  </a:schemeClr>
                </a:solidFill>
                <a:latin typeface="+mn-lt"/>
                <a:ea typeface="+mn-ea"/>
                <a:cs typeface="+mn-ea"/>
                <a:sym typeface="+mn-lt"/>
              </a:rPr>
              <a:t>Your content is played here, or by copying your text, choose paste in this box</a:t>
            </a:r>
          </a:p>
        </p:txBody>
      </p:sp>
      <p:sp>
        <p:nvSpPr>
          <p:cNvPr id="27" name="TextBox 51"/>
          <p:cNvSpPr txBox="1"/>
          <p:nvPr/>
        </p:nvSpPr>
        <p:spPr>
          <a:xfrm>
            <a:off x="2997109" y="1953882"/>
            <a:ext cx="1890210" cy="184666"/>
          </a:xfrm>
          <a:prstGeom prst="rect">
            <a:avLst/>
          </a:prstGeom>
        </p:spPr>
        <p:txBody>
          <a:bodyPr vert="horz" wrap="none" lIns="0" tIns="0" rIns="0" bIns="0" anchor="b" anchorCtr="1">
            <a:normAutofit fontScale="92500" lnSpcReduction="20000"/>
          </a:bodyPr>
          <a:lstStyle/>
          <a:p>
            <a:pPr algn="ctr"/>
            <a:r>
              <a:rPr lang="zh-CN" altLang="en-US" sz="1600" b="1" kern="900" dirty="0">
                <a:solidFill>
                  <a:schemeClr val="accent2"/>
                </a:solidFill>
                <a:latin typeface="+mn-lt"/>
                <a:ea typeface="+mn-ea"/>
                <a:cs typeface="+mn-ea"/>
                <a:sym typeface="+mn-lt"/>
              </a:rPr>
              <a:t>Click to enter the title</a:t>
            </a:r>
          </a:p>
        </p:txBody>
      </p:sp>
      <p:sp>
        <p:nvSpPr>
          <p:cNvPr id="28" name="TextBox 52"/>
          <p:cNvSpPr txBox="1"/>
          <p:nvPr/>
        </p:nvSpPr>
        <p:spPr>
          <a:xfrm>
            <a:off x="2997109" y="2138548"/>
            <a:ext cx="1890210" cy="291571"/>
          </a:xfrm>
          <a:prstGeom prst="rect">
            <a:avLst/>
          </a:prstGeom>
        </p:spPr>
        <p:txBody>
          <a:bodyPr vert="horz" wrap="square" lIns="0" tIns="0" rIns="0" bIns="0" anchor="t" anchorCtr="1">
            <a:normAutofit fontScale="62500" lnSpcReduction="20000"/>
          </a:bodyPr>
          <a:lstStyle/>
          <a:p>
            <a:pPr lvl="0" algn="ctr">
              <a:lnSpc>
                <a:spcPct val="120000"/>
              </a:lnSpc>
            </a:pPr>
            <a:r>
              <a:rPr lang="zh-CN" altLang="en-US" sz="1100" dirty="0">
                <a:solidFill>
                  <a:schemeClr val="dk1">
                    <a:lumMod val="100000"/>
                  </a:schemeClr>
                </a:solidFill>
                <a:latin typeface="+mn-lt"/>
                <a:ea typeface="+mn-ea"/>
                <a:cs typeface="+mn-ea"/>
                <a:sym typeface="+mn-lt"/>
              </a:rPr>
              <a:t>Your content is played here, or by copying your text, choose paste in this box</a:t>
            </a:r>
          </a:p>
        </p:txBody>
      </p:sp>
      <p:sp>
        <p:nvSpPr>
          <p:cNvPr id="29" name="TextBox 54"/>
          <p:cNvSpPr txBox="1"/>
          <p:nvPr/>
        </p:nvSpPr>
        <p:spPr>
          <a:xfrm>
            <a:off x="2997109" y="3551424"/>
            <a:ext cx="1890210" cy="184666"/>
          </a:xfrm>
          <a:prstGeom prst="rect">
            <a:avLst/>
          </a:prstGeom>
        </p:spPr>
        <p:txBody>
          <a:bodyPr vert="horz" wrap="none" lIns="0" tIns="0" rIns="0" bIns="0" anchor="b" anchorCtr="1">
            <a:normAutofit fontScale="92500" lnSpcReduction="20000"/>
          </a:bodyPr>
          <a:lstStyle/>
          <a:p>
            <a:pPr algn="ctr"/>
            <a:r>
              <a:rPr lang="zh-CN" altLang="en-US" sz="1600" b="1" kern="900" dirty="0">
                <a:solidFill>
                  <a:schemeClr val="accent4"/>
                </a:solidFill>
                <a:latin typeface="+mn-lt"/>
                <a:ea typeface="+mn-ea"/>
                <a:cs typeface="+mn-ea"/>
                <a:sym typeface="+mn-lt"/>
              </a:rPr>
              <a:t>Click to enter the title</a:t>
            </a:r>
          </a:p>
        </p:txBody>
      </p:sp>
      <p:sp>
        <p:nvSpPr>
          <p:cNvPr id="30" name="TextBox 55"/>
          <p:cNvSpPr txBox="1"/>
          <p:nvPr/>
        </p:nvSpPr>
        <p:spPr>
          <a:xfrm>
            <a:off x="2997109" y="3736090"/>
            <a:ext cx="1890210" cy="291571"/>
          </a:xfrm>
          <a:prstGeom prst="rect">
            <a:avLst/>
          </a:prstGeom>
        </p:spPr>
        <p:txBody>
          <a:bodyPr vert="horz" wrap="square" lIns="0" tIns="0" rIns="0" bIns="0" anchor="t" anchorCtr="1">
            <a:normAutofit fontScale="62500" lnSpcReduction="20000"/>
          </a:bodyPr>
          <a:lstStyle/>
          <a:p>
            <a:pPr lvl="0" algn="ctr">
              <a:lnSpc>
                <a:spcPct val="120000"/>
              </a:lnSpc>
            </a:pPr>
            <a:r>
              <a:rPr lang="zh-CN" altLang="en-US" sz="1100" dirty="0">
                <a:solidFill>
                  <a:schemeClr val="dk1">
                    <a:lumMod val="100000"/>
                  </a:schemeClr>
                </a:solidFill>
                <a:latin typeface="+mn-lt"/>
                <a:ea typeface="+mn-ea"/>
                <a:cs typeface="+mn-ea"/>
                <a:sym typeface="+mn-lt"/>
              </a:rPr>
              <a:t>Your content is played here, or by copying your text, choose paste in this box</a:t>
            </a:r>
          </a:p>
        </p:txBody>
      </p:sp>
      <p:sp>
        <p:nvSpPr>
          <p:cNvPr id="40" name="Freeform 5"/>
          <p:cNvSpPr>
            <a:spLocks/>
          </p:cNvSpPr>
          <p:nvPr/>
        </p:nvSpPr>
        <p:spPr bwMode="auto">
          <a:xfrm>
            <a:off x="4572000" y="-812626"/>
            <a:ext cx="8780334" cy="6123098"/>
          </a:xfrm>
          <a:custGeom>
            <a:avLst/>
            <a:gdLst>
              <a:gd name="T0" fmla="*/ 72 w 1406"/>
              <a:gd name="T1" fmla="*/ 310 h 979"/>
              <a:gd name="T2" fmla="*/ 436 w 1406"/>
              <a:gd name="T3" fmla="*/ 875 h 979"/>
              <a:gd name="T4" fmla="*/ 1250 w 1406"/>
              <a:gd name="T5" fmla="*/ 712 h 979"/>
              <a:gd name="T6" fmla="*/ 642 w 1406"/>
              <a:gd name="T7" fmla="*/ 83 h 979"/>
              <a:gd name="T8" fmla="*/ 72 w 1406"/>
              <a:gd name="T9" fmla="*/ 310 h 979"/>
            </a:gdLst>
            <a:ahLst/>
            <a:cxnLst>
              <a:cxn ang="0">
                <a:pos x="T0" y="T1"/>
              </a:cxn>
              <a:cxn ang="0">
                <a:pos x="T2" y="T3"/>
              </a:cxn>
              <a:cxn ang="0">
                <a:pos x="T4" y="T5"/>
              </a:cxn>
              <a:cxn ang="0">
                <a:pos x="T6" y="T7"/>
              </a:cxn>
              <a:cxn ang="0">
                <a:pos x="T8" y="T9"/>
              </a:cxn>
            </a:cxnLst>
            <a:rect l="0" t="0" r="r" b="b"/>
            <a:pathLst>
              <a:path w="1406" h="979">
                <a:moveTo>
                  <a:pt x="72" y="310"/>
                </a:moveTo>
                <a:cubicBezTo>
                  <a:pt x="0" y="479"/>
                  <a:pt x="137" y="745"/>
                  <a:pt x="436" y="875"/>
                </a:cubicBezTo>
                <a:cubicBezTo>
                  <a:pt x="675" y="979"/>
                  <a:pt x="1156" y="861"/>
                  <a:pt x="1250" y="712"/>
                </a:cubicBezTo>
                <a:cubicBezTo>
                  <a:pt x="1406" y="461"/>
                  <a:pt x="898" y="139"/>
                  <a:pt x="642" y="83"/>
                </a:cubicBezTo>
                <a:cubicBezTo>
                  <a:pt x="272" y="0"/>
                  <a:pt x="117" y="206"/>
                  <a:pt x="72" y="310"/>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42" name="文本框 30"/>
          <p:cNvSpPr txBox="1"/>
          <p:nvPr/>
        </p:nvSpPr>
        <p:spPr>
          <a:xfrm>
            <a:off x="655836" y="142097"/>
            <a:ext cx="2578345" cy="428531"/>
          </a:xfrm>
          <a:prstGeom prst="rect">
            <a:avLst/>
          </a:prstGeom>
          <a:noFill/>
        </p:spPr>
        <p:txBody>
          <a:bodyPr wrap="none" lIns="0" tIns="0" rIns="0" bIns="0" anchor="ctr" anchorCtr="0">
            <a:normAutofit/>
          </a:bodyPr>
          <a:lstStyle/>
          <a:p>
            <a:pPr algn="ctr" defTabSz="914378">
              <a:defRPr/>
            </a:pPr>
            <a:r>
              <a:rPr lang="zh-CN" altLang="en-US" sz="2000" dirty="0">
                <a:solidFill>
                  <a:schemeClr val="tx1">
                    <a:lumMod val="75000"/>
                    <a:lumOff val="25000"/>
                  </a:schemeClr>
                </a:solidFill>
                <a:latin typeface="+mn-lt"/>
                <a:ea typeface="+mn-ea"/>
                <a:cs typeface="+mn-ea"/>
                <a:sym typeface="+mn-lt"/>
              </a:rPr>
              <a:t>Successful Project Showcase</a:t>
            </a:r>
          </a:p>
        </p:txBody>
      </p:sp>
    </p:spTree>
    <p:extLst>
      <p:ext uri="{BB962C8B-B14F-4D97-AF65-F5344CB8AC3E}">
        <p14:creationId xmlns:p14="http://schemas.microsoft.com/office/powerpoint/2010/main" val="299754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500" fill="hold"/>
                                        <p:tgtEl>
                                          <p:spTgt spid="40"/>
                                        </p:tgtEl>
                                        <p:attrNameLst>
                                          <p:attrName>ppt_w</p:attrName>
                                        </p:attrNameLst>
                                      </p:cBhvr>
                                      <p:tavLst>
                                        <p:tav tm="0">
                                          <p:val>
                                            <p:fltVal val="0"/>
                                          </p:val>
                                        </p:tav>
                                        <p:tav tm="100000">
                                          <p:val>
                                            <p:strVal val="#ppt_w"/>
                                          </p:val>
                                        </p:tav>
                                      </p:tavLst>
                                    </p:anim>
                                    <p:anim calcmode="lin" valueType="num">
                                      <p:cBhvr>
                                        <p:cTn id="8" dur="1500" fill="hold"/>
                                        <p:tgtEl>
                                          <p:spTgt spid="40"/>
                                        </p:tgtEl>
                                        <p:attrNameLst>
                                          <p:attrName>ppt_h</p:attrName>
                                        </p:attrNameLst>
                                      </p:cBhvr>
                                      <p:tavLst>
                                        <p:tav tm="0">
                                          <p:val>
                                            <p:fltVal val="0"/>
                                          </p:val>
                                        </p:tav>
                                        <p:tav tm="100000">
                                          <p:val>
                                            <p:strVal val="#ppt_h"/>
                                          </p:val>
                                        </p:tav>
                                      </p:tavLst>
                                    </p:anim>
                                    <p:anim calcmode="lin" valueType="num">
                                      <p:cBhvr>
                                        <p:cTn id="9" dur="1500" fill="hold"/>
                                        <p:tgtEl>
                                          <p:spTgt spid="40"/>
                                        </p:tgtEl>
                                        <p:attrNameLst>
                                          <p:attrName>style.rotation</p:attrName>
                                        </p:attrNameLst>
                                      </p:cBhvr>
                                      <p:tavLst>
                                        <p:tav tm="0">
                                          <p:val>
                                            <p:fltVal val="360"/>
                                          </p:val>
                                        </p:tav>
                                        <p:tav tm="100000">
                                          <p:val>
                                            <p:fltVal val="0"/>
                                          </p:val>
                                        </p:tav>
                                      </p:tavLst>
                                    </p:anim>
                                    <p:animEffect transition="in" filter="fade">
                                      <p:cBhvr>
                                        <p:cTn id="10" dur="1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1000" fill="hold"/>
                                        <p:tgtEl>
                                          <p:spTgt spid="37"/>
                                        </p:tgtEl>
                                        <p:attrNameLst>
                                          <p:attrName>ppt_w</p:attrName>
                                        </p:attrNameLst>
                                      </p:cBhvr>
                                      <p:tavLst>
                                        <p:tav tm="0">
                                          <p:val>
                                            <p:fltVal val="0"/>
                                          </p:val>
                                        </p:tav>
                                        <p:tav tm="100000">
                                          <p:val>
                                            <p:strVal val="#ppt_w"/>
                                          </p:val>
                                        </p:tav>
                                      </p:tavLst>
                                    </p:anim>
                                    <p:anim calcmode="lin" valueType="num">
                                      <p:cBhvr>
                                        <p:cTn id="16" dur="1000" fill="hold"/>
                                        <p:tgtEl>
                                          <p:spTgt spid="37"/>
                                        </p:tgtEl>
                                        <p:attrNameLst>
                                          <p:attrName>ppt_h</p:attrName>
                                        </p:attrNameLst>
                                      </p:cBhvr>
                                      <p:tavLst>
                                        <p:tav tm="0">
                                          <p:val>
                                            <p:fltVal val="0"/>
                                          </p:val>
                                        </p:tav>
                                        <p:tav tm="100000">
                                          <p:val>
                                            <p:strVal val="#ppt_h"/>
                                          </p:val>
                                        </p:tav>
                                      </p:tavLst>
                                    </p:anim>
                                    <p:anim calcmode="lin" valueType="num">
                                      <p:cBhvr>
                                        <p:cTn id="17" dur="1000" fill="hold"/>
                                        <p:tgtEl>
                                          <p:spTgt spid="37"/>
                                        </p:tgtEl>
                                        <p:attrNameLst>
                                          <p:attrName>style.rotation</p:attrName>
                                        </p:attrNameLst>
                                      </p:cBhvr>
                                      <p:tavLst>
                                        <p:tav tm="0">
                                          <p:val>
                                            <p:fltVal val="90"/>
                                          </p:val>
                                        </p:tav>
                                        <p:tav tm="100000">
                                          <p:val>
                                            <p:fltVal val="0"/>
                                          </p:val>
                                        </p:tav>
                                      </p:tavLst>
                                    </p:anim>
                                    <p:animEffect transition="in" filter="fade">
                                      <p:cBhvr>
                                        <p:cTn id="18" dur="1000"/>
                                        <p:tgtEl>
                                          <p:spTgt spid="37"/>
                                        </p:tgtEl>
                                      </p:cBhvr>
                                    </p:animEffect>
                                  </p:childTnLst>
                                </p:cTn>
                              </p:par>
                              <p:par>
                                <p:cTn id="19" presetID="3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1000" fill="hold"/>
                                        <p:tgtEl>
                                          <p:spTgt spid="38"/>
                                        </p:tgtEl>
                                        <p:attrNameLst>
                                          <p:attrName>ppt_w</p:attrName>
                                        </p:attrNameLst>
                                      </p:cBhvr>
                                      <p:tavLst>
                                        <p:tav tm="0">
                                          <p:val>
                                            <p:fltVal val="0"/>
                                          </p:val>
                                        </p:tav>
                                        <p:tav tm="100000">
                                          <p:val>
                                            <p:strVal val="#ppt_w"/>
                                          </p:val>
                                        </p:tav>
                                      </p:tavLst>
                                    </p:anim>
                                    <p:anim calcmode="lin" valueType="num">
                                      <p:cBhvr>
                                        <p:cTn id="22" dur="1000" fill="hold"/>
                                        <p:tgtEl>
                                          <p:spTgt spid="38"/>
                                        </p:tgtEl>
                                        <p:attrNameLst>
                                          <p:attrName>ppt_h</p:attrName>
                                        </p:attrNameLst>
                                      </p:cBhvr>
                                      <p:tavLst>
                                        <p:tav tm="0">
                                          <p:val>
                                            <p:fltVal val="0"/>
                                          </p:val>
                                        </p:tav>
                                        <p:tav tm="100000">
                                          <p:val>
                                            <p:strVal val="#ppt_h"/>
                                          </p:val>
                                        </p:tav>
                                      </p:tavLst>
                                    </p:anim>
                                    <p:anim calcmode="lin" valueType="num">
                                      <p:cBhvr>
                                        <p:cTn id="23" dur="1000" fill="hold"/>
                                        <p:tgtEl>
                                          <p:spTgt spid="38"/>
                                        </p:tgtEl>
                                        <p:attrNameLst>
                                          <p:attrName>style.rotation</p:attrName>
                                        </p:attrNameLst>
                                      </p:cBhvr>
                                      <p:tavLst>
                                        <p:tav tm="0">
                                          <p:val>
                                            <p:fltVal val="90"/>
                                          </p:val>
                                        </p:tav>
                                        <p:tav tm="100000">
                                          <p:val>
                                            <p:fltVal val="0"/>
                                          </p:val>
                                        </p:tav>
                                      </p:tavLst>
                                    </p:anim>
                                    <p:animEffect transition="in" filter="fade">
                                      <p:cBhvr>
                                        <p:cTn id="24" dur="1000"/>
                                        <p:tgtEl>
                                          <p:spTgt spid="38"/>
                                        </p:tgtEl>
                                      </p:cBhvr>
                                    </p:animEffect>
                                  </p:childTnLst>
                                </p:cTn>
                              </p:par>
                              <p:par>
                                <p:cTn id="25" presetID="3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1000" fill="hold"/>
                                        <p:tgtEl>
                                          <p:spTgt spid="39"/>
                                        </p:tgtEl>
                                        <p:attrNameLst>
                                          <p:attrName>ppt_w</p:attrName>
                                        </p:attrNameLst>
                                      </p:cBhvr>
                                      <p:tavLst>
                                        <p:tav tm="0">
                                          <p:val>
                                            <p:fltVal val="0"/>
                                          </p:val>
                                        </p:tav>
                                        <p:tav tm="100000">
                                          <p:val>
                                            <p:strVal val="#ppt_w"/>
                                          </p:val>
                                        </p:tav>
                                      </p:tavLst>
                                    </p:anim>
                                    <p:anim calcmode="lin" valueType="num">
                                      <p:cBhvr>
                                        <p:cTn id="28" dur="1000" fill="hold"/>
                                        <p:tgtEl>
                                          <p:spTgt spid="39"/>
                                        </p:tgtEl>
                                        <p:attrNameLst>
                                          <p:attrName>ppt_h</p:attrName>
                                        </p:attrNameLst>
                                      </p:cBhvr>
                                      <p:tavLst>
                                        <p:tav tm="0">
                                          <p:val>
                                            <p:fltVal val="0"/>
                                          </p:val>
                                        </p:tav>
                                        <p:tav tm="100000">
                                          <p:val>
                                            <p:strVal val="#ppt_h"/>
                                          </p:val>
                                        </p:tav>
                                      </p:tavLst>
                                    </p:anim>
                                    <p:anim calcmode="lin" valueType="num">
                                      <p:cBhvr>
                                        <p:cTn id="29" dur="1000" fill="hold"/>
                                        <p:tgtEl>
                                          <p:spTgt spid="39"/>
                                        </p:tgtEl>
                                        <p:attrNameLst>
                                          <p:attrName>style.rotation</p:attrName>
                                        </p:attrNameLst>
                                      </p:cBhvr>
                                      <p:tavLst>
                                        <p:tav tm="0">
                                          <p:val>
                                            <p:fltVal val="90"/>
                                          </p:val>
                                        </p:tav>
                                        <p:tav tm="100000">
                                          <p:val>
                                            <p:fltVal val="0"/>
                                          </p:val>
                                        </p:tav>
                                      </p:tavLst>
                                    </p:anim>
                                    <p:animEffect transition="in" filter="fade">
                                      <p:cBhvr>
                                        <p:cTn id="30" dur="1000"/>
                                        <p:tgtEl>
                                          <p:spTgt spid="39"/>
                                        </p:tgtEl>
                                      </p:cBhvr>
                                    </p:animEffect>
                                  </p:childTnLst>
                                </p:cTn>
                              </p:par>
                              <p:par>
                                <p:cTn id="31" presetID="3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ppt_w</p:attrName>
                                        </p:attrNameLst>
                                      </p:cBhvr>
                                      <p:tavLst>
                                        <p:tav tm="0">
                                          <p:val>
                                            <p:fltVal val="0"/>
                                          </p:val>
                                        </p:tav>
                                        <p:tav tm="100000">
                                          <p:val>
                                            <p:strVal val="#ppt_w"/>
                                          </p:val>
                                        </p:tav>
                                      </p:tavLst>
                                    </p:anim>
                                    <p:anim calcmode="lin" valueType="num">
                                      <p:cBhvr>
                                        <p:cTn id="67" dur="500" fill="hold"/>
                                        <p:tgtEl>
                                          <p:spTgt spid="26"/>
                                        </p:tgtEl>
                                        <p:attrNameLst>
                                          <p:attrName>ppt_h</p:attrName>
                                        </p:attrNameLst>
                                      </p:cBhvr>
                                      <p:tavLst>
                                        <p:tav tm="0">
                                          <p:val>
                                            <p:fltVal val="0"/>
                                          </p:val>
                                        </p:tav>
                                        <p:tav tm="100000">
                                          <p:val>
                                            <p:strVal val="#ppt_h"/>
                                          </p:val>
                                        </p:tav>
                                      </p:tavLst>
                                    </p:anim>
                                    <p:animEffect transition="in" filter="fade">
                                      <p:cBhvr>
                                        <p:cTn id="68" dur="500"/>
                                        <p:tgtEl>
                                          <p:spTgt spid="26"/>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500" fill="hold"/>
                                        <p:tgtEl>
                                          <p:spTgt spid="30"/>
                                        </p:tgtEl>
                                        <p:attrNameLst>
                                          <p:attrName>ppt_w</p:attrName>
                                        </p:attrNameLst>
                                      </p:cBhvr>
                                      <p:tavLst>
                                        <p:tav tm="0">
                                          <p:val>
                                            <p:fltVal val="0"/>
                                          </p:val>
                                        </p:tav>
                                        <p:tav tm="100000">
                                          <p:val>
                                            <p:strVal val="#ppt_w"/>
                                          </p:val>
                                        </p:tav>
                                      </p:tavLst>
                                    </p:anim>
                                    <p:anim calcmode="lin" valueType="num">
                                      <p:cBhvr>
                                        <p:cTn id="72" dur="500" fill="hold"/>
                                        <p:tgtEl>
                                          <p:spTgt spid="30"/>
                                        </p:tgtEl>
                                        <p:attrNameLst>
                                          <p:attrName>ppt_h</p:attrName>
                                        </p:attrNameLst>
                                      </p:cBhvr>
                                      <p:tavLst>
                                        <p:tav tm="0">
                                          <p:val>
                                            <p:fltVal val="0"/>
                                          </p:val>
                                        </p:tav>
                                        <p:tav tm="100000">
                                          <p:val>
                                            <p:strVal val="#ppt_h"/>
                                          </p:val>
                                        </p:tav>
                                      </p:tavLst>
                                    </p:anim>
                                    <p:animEffect transition="in" filter="fade">
                                      <p:cBhvr>
                                        <p:cTn id="73" dur="500"/>
                                        <p:tgtEl>
                                          <p:spTgt spid="30"/>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H="1">
            <a:off x="502444" y="1761660"/>
            <a:ext cx="6152059" cy="2846059"/>
          </a:xfrm>
          <a:prstGeom prst="line">
            <a:avLst/>
          </a:prstGeom>
          <a:ln w="76200"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5" name="ïṥļídé"/>
          <p:cNvGrpSpPr/>
          <p:nvPr/>
        </p:nvGrpSpPr>
        <p:grpSpPr>
          <a:xfrm>
            <a:off x="6516216" y="1221600"/>
            <a:ext cx="864096" cy="864096"/>
            <a:chOff x="3025614" y="1870779"/>
            <a:chExt cx="808632" cy="808632"/>
          </a:xfrm>
        </p:grpSpPr>
        <p:sp>
          <p:nvSpPr>
            <p:cNvPr id="30" name="iş1ïḍè"/>
            <p:cNvSpPr/>
            <p:nvPr/>
          </p:nvSpPr>
          <p:spPr>
            <a:xfrm>
              <a:off x="3025614" y="1870779"/>
              <a:ext cx="808632" cy="808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31" name="îsḷïḓè"/>
            <p:cNvSpPr/>
            <p:nvPr/>
          </p:nvSpPr>
          <p:spPr>
            <a:xfrm>
              <a:off x="3163933" y="2009098"/>
              <a:ext cx="531993" cy="5319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32" name="îşľîḋé"/>
            <p:cNvSpPr/>
            <p:nvPr/>
          </p:nvSpPr>
          <p:spPr>
            <a:xfrm>
              <a:off x="3282109" y="2117458"/>
              <a:ext cx="305623" cy="305161"/>
            </a:xfrm>
            <a:custGeom>
              <a:avLst/>
              <a:gdLst>
                <a:gd name="connsiteX0" fmla="*/ 303775 w 607639"/>
                <a:gd name="connsiteY0" fmla="*/ 525007 h 606722"/>
                <a:gd name="connsiteX1" fmla="*/ 315710 w 607639"/>
                <a:gd name="connsiteY1" fmla="*/ 536902 h 606722"/>
                <a:gd name="connsiteX2" fmla="*/ 315710 w 607639"/>
                <a:gd name="connsiteY2" fmla="*/ 552347 h 606722"/>
                <a:gd name="connsiteX3" fmla="*/ 303775 w 607639"/>
                <a:gd name="connsiteY3" fmla="*/ 564241 h 606722"/>
                <a:gd name="connsiteX4" fmla="*/ 291929 w 607639"/>
                <a:gd name="connsiteY4" fmla="*/ 552347 h 606722"/>
                <a:gd name="connsiteX5" fmla="*/ 291929 w 607639"/>
                <a:gd name="connsiteY5" fmla="*/ 536902 h 606722"/>
                <a:gd name="connsiteX6" fmla="*/ 303775 w 607639"/>
                <a:gd name="connsiteY6" fmla="*/ 525007 h 606722"/>
                <a:gd name="connsiteX7" fmla="*/ 429885 w 607639"/>
                <a:gd name="connsiteY7" fmla="*/ 509483 h 606722"/>
                <a:gd name="connsiteX8" fmla="*/ 441811 w 607639"/>
                <a:gd name="connsiteY8" fmla="*/ 521409 h 606722"/>
                <a:gd name="connsiteX9" fmla="*/ 429885 w 607639"/>
                <a:gd name="connsiteY9" fmla="*/ 533335 h 606722"/>
                <a:gd name="connsiteX10" fmla="*/ 417959 w 607639"/>
                <a:gd name="connsiteY10" fmla="*/ 521409 h 606722"/>
                <a:gd name="connsiteX11" fmla="*/ 429885 w 607639"/>
                <a:gd name="connsiteY11" fmla="*/ 509483 h 606722"/>
                <a:gd name="connsiteX12" fmla="*/ 177720 w 607639"/>
                <a:gd name="connsiteY12" fmla="*/ 509483 h 606722"/>
                <a:gd name="connsiteX13" fmla="*/ 189611 w 607639"/>
                <a:gd name="connsiteY13" fmla="*/ 521409 h 606722"/>
                <a:gd name="connsiteX14" fmla="*/ 177720 w 607639"/>
                <a:gd name="connsiteY14" fmla="*/ 533335 h 606722"/>
                <a:gd name="connsiteX15" fmla="*/ 165829 w 607639"/>
                <a:gd name="connsiteY15" fmla="*/ 521409 h 606722"/>
                <a:gd name="connsiteX16" fmla="*/ 177720 w 607639"/>
                <a:gd name="connsiteY16" fmla="*/ 509483 h 606722"/>
                <a:gd name="connsiteX17" fmla="*/ 522185 w 607639"/>
                <a:gd name="connsiteY17" fmla="*/ 417324 h 606722"/>
                <a:gd name="connsiteX18" fmla="*/ 534111 w 607639"/>
                <a:gd name="connsiteY18" fmla="*/ 429250 h 606722"/>
                <a:gd name="connsiteX19" fmla="*/ 522185 w 607639"/>
                <a:gd name="connsiteY19" fmla="*/ 441176 h 606722"/>
                <a:gd name="connsiteX20" fmla="*/ 510259 w 607639"/>
                <a:gd name="connsiteY20" fmla="*/ 429250 h 606722"/>
                <a:gd name="connsiteX21" fmla="*/ 522185 w 607639"/>
                <a:gd name="connsiteY21" fmla="*/ 417324 h 606722"/>
                <a:gd name="connsiteX22" fmla="*/ 85420 w 607639"/>
                <a:gd name="connsiteY22" fmla="*/ 417324 h 606722"/>
                <a:gd name="connsiteX23" fmla="*/ 97311 w 607639"/>
                <a:gd name="connsiteY23" fmla="*/ 429250 h 606722"/>
                <a:gd name="connsiteX24" fmla="*/ 85420 w 607639"/>
                <a:gd name="connsiteY24" fmla="*/ 441176 h 606722"/>
                <a:gd name="connsiteX25" fmla="*/ 73529 w 607639"/>
                <a:gd name="connsiteY25" fmla="*/ 429250 h 606722"/>
                <a:gd name="connsiteX26" fmla="*/ 85420 w 607639"/>
                <a:gd name="connsiteY26" fmla="*/ 417324 h 606722"/>
                <a:gd name="connsiteX27" fmla="*/ 537643 w 607639"/>
                <a:gd name="connsiteY27" fmla="*/ 291506 h 606722"/>
                <a:gd name="connsiteX28" fmla="*/ 555628 w 607639"/>
                <a:gd name="connsiteY28" fmla="*/ 291506 h 606722"/>
                <a:gd name="connsiteX29" fmla="*/ 567558 w 607639"/>
                <a:gd name="connsiteY29" fmla="*/ 303316 h 606722"/>
                <a:gd name="connsiteX30" fmla="*/ 555628 w 607639"/>
                <a:gd name="connsiteY30" fmla="*/ 315216 h 606722"/>
                <a:gd name="connsiteX31" fmla="*/ 537643 w 607639"/>
                <a:gd name="connsiteY31" fmla="*/ 315216 h 606722"/>
                <a:gd name="connsiteX32" fmla="*/ 525713 w 607639"/>
                <a:gd name="connsiteY32" fmla="*/ 303316 h 606722"/>
                <a:gd name="connsiteX33" fmla="*/ 537643 w 607639"/>
                <a:gd name="connsiteY33" fmla="*/ 291506 h 606722"/>
                <a:gd name="connsiteX34" fmla="*/ 51991 w 607639"/>
                <a:gd name="connsiteY34" fmla="*/ 291506 h 606722"/>
                <a:gd name="connsiteX35" fmla="*/ 69946 w 607639"/>
                <a:gd name="connsiteY35" fmla="*/ 291506 h 606722"/>
                <a:gd name="connsiteX36" fmla="*/ 81856 w 607639"/>
                <a:gd name="connsiteY36" fmla="*/ 303316 h 606722"/>
                <a:gd name="connsiteX37" fmla="*/ 69946 w 607639"/>
                <a:gd name="connsiteY37" fmla="*/ 315216 h 606722"/>
                <a:gd name="connsiteX38" fmla="*/ 51991 w 607639"/>
                <a:gd name="connsiteY38" fmla="*/ 315216 h 606722"/>
                <a:gd name="connsiteX39" fmla="*/ 40081 w 607639"/>
                <a:gd name="connsiteY39" fmla="*/ 303316 h 606722"/>
                <a:gd name="connsiteX40" fmla="*/ 51991 w 607639"/>
                <a:gd name="connsiteY40" fmla="*/ 291506 h 606722"/>
                <a:gd name="connsiteX41" fmla="*/ 412608 w 607639"/>
                <a:gd name="connsiteY41" fmla="*/ 222096 h 606722"/>
                <a:gd name="connsiteX42" fmla="*/ 345491 w 607639"/>
                <a:gd name="connsiteY42" fmla="*/ 334245 h 606722"/>
                <a:gd name="connsiteX43" fmla="*/ 412608 w 607639"/>
                <a:gd name="connsiteY43" fmla="*/ 334245 h 606722"/>
                <a:gd name="connsiteX44" fmla="*/ 427651 w 607639"/>
                <a:gd name="connsiteY44" fmla="*/ 167533 h 606722"/>
                <a:gd name="connsiteX45" fmla="*/ 436375 w 607639"/>
                <a:gd name="connsiteY45" fmla="*/ 178996 h 606722"/>
                <a:gd name="connsiteX46" fmla="*/ 436375 w 607639"/>
                <a:gd name="connsiteY46" fmla="*/ 334245 h 606722"/>
                <a:gd name="connsiteX47" fmla="*/ 469399 w 607639"/>
                <a:gd name="connsiteY47" fmla="*/ 334245 h 606722"/>
                <a:gd name="connsiteX48" fmla="*/ 481327 w 607639"/>
                <a:gd name="connsiteY48" fmla="*/ 346153 h 606722"/>
                <a:gd name="connsiteX49" fmla="*/ 469399 w 607639"/>
                <a:gd name="connsiteY49" fmla="*/ 357973 h 606722"/>
                <a:gd name="connsiteX50" fmla="*/ 436375 w 607639"/>
                <a:gd name="connsiteY50" fmla="*/ 357973 h 606722"/>
                <a:gd name="connsiteX51" fmla="*/ 436375 w 607639"/>
                <a:gd name="connsiteY51" fmla="*/ 427733 h 606722"/>
                <a:gd name="connsiteX52" fmla="*/ 424536 w 607639"/>
                <a:gd name="connsiteY52" fmla="*/ 439552 h 606722"/>
                <a:gd name="connsiteX53" fmla="*/ 412608 w 607639"/>
                <a:gd name="connsiteY53" fmla="*/ 427733 h 606722"/>
                <a:gd name="connsiteX54" fmla="*/ 412608 w 607639"/>
                <a:gd name="connsiteY54" fmla="*/ 357973 h 606722"/>
                <a:gd name="connsiteX55" fmla="*/ 324573 w 607639"/>
                <a:gd name="connsiteY55" fmla="*/ 357973 h 606722"/>
                <a:gd name="connsiteX56" fmla="*/ 314158 w 607639"/>
                <a:gd name="connsiteY56" fmla="*/ 352019 h 606722"/>
                <a:gd name="connsiteX57" fmla="*/ 314336 w 607639"/>
                <a:gd name="connsiteY57" fmla="*/ 340022 h 606722"/>
                <a:gd name="connsiteX58" fmla="*/ 414299 w 607639"/>
                <a:gd name="connsiteY58" fmla="*/ 172953 h 606722"/>
                <a:gd name="connsiteX59" fmla="*/ 427651 w 607639"/>
                <a:gd name="connsiteY59" fmla="*/ 167533 h 606722"/>
                <a:gd name="connsiteX60" fmla="*/ 216270 w 607639"/>
                <a:gd name="connsiteY60" fmla="*/ 167099 h 606722"/>
                <a:gd name="connsiteX61" fmla="*/ 290518 w 607639"/>
                <a:gd name="connsiteY61" fmla="*/ 241210 h 606722"/>
                <a:gd name="connsiteX62" fmla="*/ 242978 w 607639"/>
                <a:gd name="connsiteY62" fmla="*/ 355754 h 606722"/>
                <a:gd name="connsiteX63" fmla="*/ 182707 w 607639"/>
                <a:gd name="connsiteY63" fmla="*/ 415825 h 606722"/>
                <a:gd name="connsiteX64" fmla="*/ 278588 w 607639"/>
                <a:gd name="connsiteY64" fmla="*/ 415825 h 606722"/>
                <a:gd name="connsiteX65" fmla="*/ 290518 w 607639"/>
                <a:gd name="connsiteY65" fmla="*/ 427734 h 606722"/>
                <a:gd name="connsiteX66" fmla="*/ 278588 w 607639"/>
                <a:gd name="connsiteY66" fmla="*/ 439552 h 606722"/>
                <a:gd name="connsiteX67" fmla="*/ 154040 w 607639"/>
                <a:gd name="connsiteY67" fmla="*/ 439552 h 606722"/>
                <a:gd name="connsiteX68" fmla="*/ 143001 w 607639"/>
                <a:gd name="connsiteY68" fmla="*/ 432265 h 606722"/>
                <a:gd name="connsiteX69" fmla="*/ 145582 w 607639"/>
                <a:gd name="connsiteY69" fmla="*/ 419292 h 606722"/>
                <a:gd name="connsiteX70" fmla="*/ 226152 w 607639"/>
                <a:gd name="connsiteY70" fmla="*/ 338959 h 606722"/>
                <a:gd name="connsiteX71" fmla="*/ 266659 w 607639"/>
                <a:gd name="connsiteY71" fmla="*/ 241210 h 606722"/>
                <a:gd name="connsiteX72" fmla="*/ 216270 w 607639"/>
                <a:gd name="connsiteY72" fmla="*/ 190914 h 606722"/>
                <a:gd name="connsiteX73" fmla="*/ 165880 w 607639"/>
                <a:gd name="connsiteY73" fmla="*/ 241210 h 606722"/>
                <a:gd name="connsiteX74" fmla="*/ 154040 w 607639"/>
                <a:gd name="connsiteY74" fmla="*/ 253029 h 606722"/>
                <a:gd name="connsiteX75" fmla="*/ 142110 w 607639"/>
                <a:gd name="connsiteY75" fmla="*/ 241210 h 606722"/>
                <a:gd name="connsiteX76" fmla="*/ 216270 w 607639"/>
                <a:gd name="connsiteY76" fmla="*/ 167099 h 606722"/>
                <a:gd name="connsiteX77" fmla="*/ 522185 w 607639"/>
                <a:gd name="connsiteY77" fmla="*/ 165547 h 606722"/>
                <a:gd name="connsiteX78" fmla="*/ 534111 w 607639"/>
                <a:gd name="connsiteY78" fmla="*/ 177438 h 606722"/>
                <a:gd name="connsiteX79" fmla="*/ 522185 w 607639"/>
                <a:gd name="connsiteY79" fmla="*/ 189329 h 606722"/>
                <a:gd name="connsiteX80" fmla="*/ 510259 w 607639"/>
                <a:gd name="connsiteY80" fmla="*/ 177438 h 606722"/>
                <a:gd name="connsiteX81" fmla="*/ 522185 w 607639"/>
                <a:gd name="connsiteY81" fmla="*/ 165547 h 606722"/>
                <a:gd name="connsiteX82" fmla="*/ 85420 w 607639"/>
                <a:gd name="connsiteY82" fmla="*/ 165547 h 606722"/>
                <a:gd name="connsiteX83" fmla="*/ 97311 w 607639"/>
                <a:gd name="connsiteY83" fmla="*/ 177438 h 606722"/>
                <a:gd name="connsiteX84" fmla="*/ 85420 w 607639"/>
                <a:gd name="connsiteY84" fmla="*/ 189329 h 606722"/>
                <a:gd name="connsiteX85" fmla="*/ 73529 w 607639"/>
                <a:gd name="connsiteY85" fmla="*/ 177438 h 606722"/>
                <a:gd name="connsiteX86" fmla="*/ 85420 w 607639"/>
                <a:gd name="connsiteY86" fmla="*/ 165547 h 606722"/>
                <a:gd name="connsiteX87" fmla="*/ 429885 w 607639"/>
                <a:gd name="connsiteY87" fmla="*/ 73388 h 606722"/>
                <a:gd name="connsiteX88" fmla="*/ 441811 w 607639"/>
                <a:gd name="connsiteY88" fmla="*/ 85279 h 606722"/>
                <a:gd name="connsiteX89" fmla="*/ 429885 w 607639"/>
                <a:gd name="connsiteY89" fmla="*/ 97170 h 606722"/>
                <a:gd name="connsiteX90" fmla="*/ 417959 w 607639"/>
                <a:gd name="connsiteY90" fmla="*/ 85279 h 606722"/>
                <a:gd name="connsiteX91" fmla="*/ 429885 w 607639"/>
                <a:gd name="connsiteY91" fmla="*/ 73388 h 606722"/>
                <a:gd name="connsiteX92" fmla="*/ 177720 w 607639"/>
                <a:gd name="connsiteY92" fmla="*/ 73388 h 606722"/>
                <a:gd name="connsiteX93" fmla="*/ 189611 w 607639"/>
                <a:gd name="connsiteY93" fmla="*/ 85279 h 606722"/>
                <a:gd name="connsiteX94" fmla="*/ 177720 w 607639"/>
                <a:gd name="connsiteY94" fmla="*/ 97170 h 606722"/>
                <a:gd name="connsiteX95" fmla="*/ 165829 w 607639"/>
                <a:gd name="connsiteY95" fmla="*/ 85279 h 606722"/>
                <a:gd name="connsiteX96" fmla="*/ 177720 w 607639"/>
                <a:gd name="connsiteY96" fmla="*/ 73388 h 606722"/>
                <a:gd name="connsiteX97" fmla="*/ 303775 w 607639"/>
                <a:gd name="connsiteY97" fmla="*/ 42480 h 606722"/>
                <a:gd name="connsiteX98" fmla="*/ 315710 w 607639"/>
                <a:gd name="connsiteY98" fmla="*/ 54396 h 606722"/>
                <a:gd name="connsiteX99" fmla="*/ 315710 w 607639"/>
                <a:gd name="connsiteY99" fmla="*/ 69869 h 606722"/>
                <a:gd name="connsiteX100" fmla="*/ 303775 w 607639"/>
                <a:gd name="connsiteY100" fmla="*/ 81785 h 606722"/>
                <a:gd name="connsiteX101" fmla="*/ 291929 w 607639"/>
                <a:gd name="connsiteY101" fmla="*/ 69869 h 606722"/>
                <a:gd name="connsiteX102" fmla="*/ 291929 w 607639"/>
                <a:gd name="connsiteY102" fmla="*/ 54396 h 606722"/>
                <a:gd name="connsiteX103" fmla="*/ 303775 w 607639"/>
                <a:gd name="connsiteY103" fmla="*/ 42480 h 606722"/>
                <a:gd name="connsiteX104" fmla="*/ 303775 w 607639"/>
                <a:gd name="connsiteY104" fmla="*/ 0 h 606722"/>
                <a:gd name="connsiteX105" fmla="*/ 537058 w 607639"/>
                <a:gd name="connsiteY105" fmla="*/ 108956 h 606722"/>
                <a:gd name="connsiteX106" fmla="*/ 537058 w 607639"/>
                <a:gd name="connsiteY106" fmla="*/ 93048 h 606722"/>
                <a:gd name="connsiteX107" fmla="*/ 548895 w 607639"/>
                <a:gd name="connsiteY107" fmla="*/ 81139 h 606722"/>
                <a:gd name="connsiteX108" fmla="*/ 560822 w 607639"/>
                <a:gd name="connsiteY108" fmla="*/ 93048 h 606722"/>
                <a:gd name="connsiteX109" fmla="*/ 560822 w 607639"/>
                <a:gd name="connsiteY109" fmla="*/ 138994 h 606722"/>
                <a:gd name="connsiteX110" fmla="*/ 548895 w 607639"/>
                <a:gd name="connsiteY110" fmla="*/ 150903 h 606722"/>
                <a:gd name="connsiteX111" fmla="*/ 502880 w 607639"/>
                <a:gd name="connsiteY111" fmla="*/ 150903 h 606722"/>
                <a:gd name="connsiteX112" fmla="*/ 490953 w 607639"/>
                <a:gd name="connsiteY112" fmla="*/ 138994 h 606722"/>
                <a:gd name="connsiteX113" fmla="*/ 502880 w 607639"/>
                <a:gd name="connsiteY113" fmla="*/ 127174 h 606722"/>
                <a:gd name="connsiteX114" fmla="*/ 521126 w 607639"/>
                <a:gd name="connsiteY114" fmla="*/ 127174 h 606722"/>
                <a:gd name="connsiteX115" fmla="*/ 303775 w 607639"/>
                <a:gd name="connsiteY115" fmla="*/ 23728 h 606722"/>
                <a:gd name="connsiteX116" fmla="*/ 23764 w 607639"/>
                <a:gd name="connsiteY116" fmla="*/ 303316 h 606722"/>
                <a:gd name="connsiteX117" fmla="*/ 303775 w 607639"/>
                <a:gd name="connsiteY117" fmla="*/ 582905 h 606722"/>
                <a:gd name="connsiteX118" fmla="*/ 583786 w 607639"/>
                <a:gd name="connsiteY118" fmla="*/ 303316 h 606722"/>
                <a:gd name="connsiteX119" fmla="*/ 573906 w 607639"/>
                <a:gd name="connsiteY119" fmla="*/ 229376 h 606722"/>
                <a:gd name="connsiteX120" fmla="*/ 582273 w 607639"/>
                <a:gd name="connsiteY120" fmla="*/ 214801 h 606722"/>
                <a:gd name="connsiteX121" fmla="*/ 596869 w 607639"/>
                <a:gd name="connsiteY121" fmla="*/ 223066 h 606722"/>
                <a:gd name="connsiteX122" fmla="*/ 607639 w 607639"/>
                <a:gd name="connsiteY122" fmla="*/ 303316 h 606722"/>
                <a:gd name="connsiteX123" fmla="*/ 303775 w 607639"/>
                <a:gd name="connsiteY123" fmla="*/ 606722 h 606722"/>
                <a:gd name="connsiteX124" fmla="*/ 0 w 607639"/>
                <a:gd name="connsiteY124" fmla="*/ 303316 h 606722"/>
                <a:gd name="connsiteX125" fmla="*/ 303775 w 607639"/>
                <a:gd name="connsiteY12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7639" h="606722">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grpSp>
      <p:grpSp>
        <p:nvGrpSpPr>
          <p:cNvPr id="6" name="íṧliḋe"/>
          <p:cNvGrpSpPr/>
          <p:nvPr/>
        </p:nvGrpSpPr>
        <p:grpSpPr>
          <a:xfrm>
            <a:off x="2155852" y="3381840"/>
            <a:ext cx="606474" cy="606474"/>
            <a:chOff x="3025614" y="1870779"/>
            <a:chExt cx="808632" cy="808632"/>
          </a:xfrm>
        </p:grpSpPr>
        <p:sp>
          <p:nvSpPr>
            <p:cNvPr id="27" name="iṡlídê"/>
            <p:cNvSpPr/>
            <p:nvPr/>
          </p:nvSpPr>
          <p:spPr>
            <a:xfrm>
              <a:off x="3025614" y="1870779"/>
              <a:ext cx="808632" cy="808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28" name="îṣļiďè"/>
            <p:cNvSpPr/>
            <p:nvPr/>
          </p:nvSpPr>
          <p:spPr>
            <a:xfrm>
              <a:off x="3163933" y="2009098"/>
              <a:ext cx="531993" cy="5319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29" name="iś1iḋé"/>
            <p:cNvSpPr/>
            <p:nvPr/>
          </p:nvSpPr>
          <p:spPr>
            <a:xfrm>
              <a:off x="3282109" y="2134363"/>
              <a:ext cx="305623" cy="271351"/>
            </a:xfrm>
            <a:custGeom>
              <a:avLst/>
              <a:gdLst/>
              <a:ahLst/>
              <a:cxnLst>
                <a:cxn ang="0">
                  <a:pos x="wd2" y="hd2"/>
                </a:cxn>
                <a:cxn ang="5400000">
                  <a:pos x="wd2" y="hd2"/>
                </a:cxn>
                <a:cxn ang="10800000">
                  <a:pos x="wd2" y="hd2"/>
                </a:cxn>
                <a:cxn ang="16200000">
                  <a:pos x="wd2" y="hd2"/>
                </a:cxn>
              </a:cxnLst>
              <a:rect l="0" t="0" r="r" b="b"/>
              <a:pathLst>
                <a:path w="21600" h="21600" extrusionOk="0">
                  <a:moveTo>
                    <a:pt x="2422" y="3335"/>
                  </a:moveTo>
                  <a:cubicBezTo>
                    <a:pt x="2422" y="21145"/>
                    <a:pt x="2422" y="21145"/>
                    <a:pt x="2422" y="21145"/>
                  </a:cubicBezTo>
                  <a:cubicBezTo>
                    <a:pt x="2422" y="21373"/>
                    <a:pt x="2221" y="21600"/>
                    <a:pt x="2019" y="21600"/>
                  </a:cubicBezTo>
                  <a:cubicBezTo>
                    <a:pt x="1211" y="21600"/>
                    <a:pt x="1211" y="21600"/>
                    <a:pt x="1211" y="21600"/>
                  </a:cubicBezTo>
                  <a:cubicBezTo>
                    <a:pt x="1009" y="21600"/>
                    <a:pt x="807" y="21373"/>
                    <a:pt x="807" y="21145"/>
                  </a:cubicBezTo>
                  <a:cubicBezTo>
                    <a:pt x="807" y="3335"/>
                    <a:pt x="807" y="3335"/>
                    <a:pt x="807" y="3335"/>
                  </a:cubicBezTo>
                  <a:cubicBezTo>
                    <a:pt x="336" y="3032"/>
                    <a:pt x="0" y="2425"/>
                    <a:pt x="0" y="1743"/>
                  </a:cubicBezTo>
                  <a:cubicBezTo>
                    <a:pt x="0" y="758"/>
                    <a:pt x="740" y="0"/>
                    <a:pt x="1615" y="0"/>
                  </a:cubicBezTo>
                  <a:cubicBezTo>
                    <a:pt x="2490" y="0"/>
                    <a:pt x="3230" y="758"/>
                    <a:pt x="3230" y="1743"/>
                  </a:cubicBezTo>
                  <a:cubicBezTo>
                    <a:pt x="3230" y="2425"/>
                    <a:pt x="2893" y="3032"/>
                    <a:pt x="2422" y="3335"/>
                  </a:cubicBezTo>
                  <a:close/>
                  <a:moveTo>
                    <a:pt x="21600" y="13415"/>
                  </a:moveTo>
                  <a:cubicBezTo>
                    <a:pt x="21600" y="13718"/>
                    <a:pt x="21398" y="14021"/>
                    <a:pt x="21129" y="14173"/>
                  </a:cubicBezTo>
                  <a:cubicBezTo>
                    <a:pt x="21062" y="14248"/>
                    <a:pt x="20994" y="14248"/>
                    <a:pt x="20927" y="14324"/>
                  </a:cubicBezTo>
                  <a:cubicBezTo>
                    <a:pt x="20120" y="14779"/>
                    <a:pt x="18236" y="15992"/>
                    <a:pt x="16351" y="15992"/>
                  </a:cubicBezTo>
                  <a:cubicBezTo>
                    <a:pt x="15611" y="15992"/>
                    <a:pt x="14938" y="15764"/>
                    <a:pt x="14333" y="15461"/>
                  </a:cubicBezTo>
                  <a:cubicBezTo>
                    <a:pt x="13996" y="15234"/>
                    <a:pt x="13996" y="15234"/>
                    <a:pt x="13996" y="15234"/>
                  </a:cubicBezTo>
                  <a:cubicBezTo>
                    <a:pt x="12718" y="14552"/>
                    <a:pt x="11708" y="14021"/>
                    <a:pt x="10228" y="14021"/>
                  </a:cubicBezTo>
                  <a:cubicBezTo>
                    <a:pt x="8411" y="14021"/>
                    <a:pt x="5854" y="15082"/>
                    <a:pt x="4441" y="16067"/>
                  </a:cubicBezTo>
                  <a:cubicBezTo>
                    <a:pt x="4307" y="16143"/>
                    <a:pt x="4105" y="16143"/>
                    <a:pt x="3970" y="16143"/>
                  </a:cubicBezTo>
                  <a:cubicBezTo>
                    <a:pt x="3836" y="16143"/>
                    <a:pt x="3701" y="16143"/>
                    <a:pt x="3634" y="16067"/>
                  </a:cubicBezTo>
                  <a:cubicBezTo>
                    <a:pt x="3364" y="15916"/>
                    <a:pt x="3230" y="15613"/>
                    <a:pt x="3230" y="15234"/>
                  </a:cubicBezTo>
                  <a:cubicBezTo>
                    <a:pt x="3230" y="4851"/>
                    <a:pt x="3230" y="4851"/>
                    <a:pt x="3230" y="4851"/>
                  </a:cubicBezTo>
                  <a:cubicBezTo>
                    <a:pt x="3230" y="4547"/>
                    <a:pt x="3364" y="4244"/>
                    <a:pt x="3566" y="4093"/>
                  </a:cubicBezTo>
                  <a:cubicBezTo>
                    <a:pt x="4374" y="3562"/>
                    <a:pt x="7200" y="1743"/>
                    <a:pt x="9824" y="1743"/>
                  </a:cubicBezTo>
                  <a:cubicBezTo>
                    <a:pt x="11910" y="1743"/>
                    <a:pt x="13593" y="2653"/>
                    <a:pt x="15073" y="3411"/>
                  </a:cubicBezTo>
                  <a:cubicBezTo>
                    <a:pt x="15342" y="3638"/>
                    <a:pt x="15746" y="3714"/>
                    <a:pt x="16150" y="3714"/>
                  </a:cubicBezTo>
                  <a:cubicBezTo>
                    <a:pt x="17630" y="3714"/>
                    <a:pt x="19245" y="2653"/>
                    <a:pt x="20052" y="2122"/>
                  </a:cubicBezTo>
                  <a:cubicBezTo>
                    <a:pt x="20187" y="2046"/>
                    <a:pt x="20321" y="1895"/>
                    <a:pt x="20389" y="1895"/>
                  </a:cubicBezTo>
                  <a:cubicBezTo>
                    <a:pt x="20658" y="1743"/>
                    <a:pt x="20927" y="1743"/>
                    <a:pt x="21196" y="1895"/>
                  </a:cubicBezTo>
                  <a:cubicBezTo>
                    <a:pt x="21398" y="2046"/>
                    <a:pt x="21600" y="2349"/>
                    <a:pt x="21600" y="2653"/>
                  </a:cubicBezTo>
                  <a:lnTo>
                    <a:pt x="21600" y="13415"/>
                  </a:lnTo>
                  <a:close/>
                  <a:moveTo>
                    <a:pt x="9622" y="3562"/>
                  </a:moveTo>
                  <a:cubicBezTo>
                    <a:pt x="8007" y="3638"/>
                    <a:pt x="6191" y="4472"/>
                    <a:pt x="4778" y="5381"/>
                  </a:cubicBezTo>
                  <a:cubicBezTo>
                    <a:pt x="4778" y="8034"/>
                    <a:pt x="4778" y="8034"/>
                    <a:pt x="4778" y="8034"/>
                  </a:cubicBezTo>
                  <a:cubicBezTo>
                    <a:pt x="6258" y="7124"/>
                    <a:pt x="8075" y="6442"/>
                    <a:pt x="9622" y="6366"/>
                  </a:cubicBezTo>
                  <a:lnTo>
                    <a:pt x="9622" y="3562"/>
                  </a:lnTo>
                  <a:close/>
                  <a:moveTo>
                    <a:pt x="9622" y="9549"/>
                  </a:moveTo>
                  <a:cubicBezTo>
                    <a:pt x="8075" y="9701"/>
                    <a:pt x="6258" y="10383"/>
                    <a:pt x="4778" y="11141"/>
                  </a:cubicBezTo>
                  <a:cubicBezTo>
                    <a:pt x="4778" y="13794"/>
                    <a:pt x="4778" y="13794"/>
                    <a:pt x="4778" y="13794"/>
                  </a:cubicBezTo>
                  <a:cubicBezTo>
                    <a:pt x="6258" y="13036"/>
                    <a:pt x="8075" y="12354"/>
                    <a:pt x="9622" y="12202"/>
                  </a:cubicBezTo>
                  <a:lnTo>
                    <a:pt x="9622" y="9549"/>
                  </a:lnTo>
                  <a:close/>
                  <a:moveTo>
                    <a:pt x="19985" y="10307"/>
                  </a:moveTo>
                  <a:cubicBezTo>
                    <a:pt x="18841" y="10914"/>
                    <a:pt x="16890" y="11823"/>
                    <a:pt x="15207" y="11293"/>
                  </a:cubicBezTo>
                  <a:cubicBezTo>
                    <a:pt x="15207" y="8109"/>
                    <a:pt x="15207" y="8109"/>
                    <a:pt x="15207" y="8109"/>
                  </a:cubicBezTo>
                  <a:cubicBezTo>
                    <a:pt x="15006" y="8034"/>
                    <a:pt x="14871" y="8034"/>
                    <a:pt x="14669" y="7882"/>
                  </a:cubicBezTo>
                  <a:cubicBezTo>
                    <a:pt x="13256" y="7124"/>
                    <a:pt x="12112" y="6366"/>
                    <a:pt x="10228" y="6366"/>
                  </a:cubicBezTo>
                  <a:cubicBezTo>
                    <a:pt x="10026" y="6366"/>
                    <a:pt x="9824" y="6366"/>
                    <a:pt x="9622" y="6366"/>
                  </a:cubicBezTo>
                  <a:cubicBezTo>
                    <a:pt x="9622" y="9474"/>
                    <a:pt x="9622" y="9474"/>
                    <a:pt x="9622" y="9474"/>
                  </a:cubicBezTo>
                  <a:cubicBezTo>
                    <a:pt x="9690" y="9474"/>
                    <a:pt x="9757" y="9474"/>
                    <a:pt x="9824" y="9474"/>
                  </a:cubicBezTo>
                  <a:cubicBezTo>
                    <a:pt x="11708" y="9474"/>
                    <a:pt x="13256" y="10232"/>
                    <a:pt x="14669" y="11065"/>
                  </a:cubicBezTo>
                  <a:cubicBezTo>
                    <a:pt x="14871" y="11141"/>
                    <a:pt x="15006" y="11217"/>
                    <a:pt x="15207" y="11293"/>
                  </a:cubicBezTo>
                  <a:cubicBezTo>
                    <a:pt x="15207" y="13945"/>
                    <a:pt x="15207" y="13945"/>
                    <a:pt x="15207" y="13945"/>
                  </a:cubicBezTo>
                  <a:cubicBezTo>
                    <a:pt x="15544" y="14097"/>
                    <a:pt x="15880" y="14173"/>
                    <a:pt x="16351" y="14173"/>
                  </a:cubicBezTo>
                  <a:cubicBezTo>
                    <a:pt x="17697" y="14173"/>
                    <a:pt x="19178" y="13339"/>
                    <a:pt x="19985" y="12884"/>
                  </a:cubicBezTo>
                  <a:lnTo>
                    <a:pt x="19985" y="10307"/>
                  </a:lnTo>
                  <a:close/>
                  <a:moveTo>
                    <a:pt x="19985" y="4168"/>
                  </a:moveTo>
                  <a:cubicBezTo>
                    <a:pt x="18976" y="4775"/>
                    <a:pt x="17563" y="5457"/>
                    <a:pt x="16150" y="5457"/>
                  </a:cubicBezTo>
                  <a:cubicBezTo>
                    <a:pt x="15813" y="5457"/>
                    <a:pt x="15477" y="5457"/>
                    <a:pt x="15207" y="5381"/>
                  </a:cubicBezTo>
                  <a:cubicBezTo>
                    <a:pt x="15207" y="8109"/>
                    <a:pt x="15207" y="8109"/>
                    <a:pt x="15207" y="8109"/>
                  </a:cubicBezTo>
                  <a:cubicBezTo>
                    <a:pt x="16890" y="8640"/>
                    <a:pt x="18841" y="7579"/>
                    <a:pt x="19985" y="6897"/>
                  </a:cubicBezTo>
                  <a:lnTo>
                    <a:pt x="19985" y="4168"/>
                  </a:ln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grpSp>
      <p:grpSp>
        <p:nvGrpSpPr>
          <p:cNvPr id="7" name="îşļïďê"/>
          <p:cNvGrpSpPr/>
          <p:nvPr/>
        </p:nvGrpSpPr>
        <p:grpSpPr>
          <a:xfrm>
            <a:off x="3636031" y="2721360"/>
            <a:ext cx="606474" cy="606474"/>
            <a:chOff x="3025614" y="1870779"/>
            <a:chExt cx="808632" cy="808632"/>
          </a:xfrm>
        </p:grpSpPr>
        <p:sp>
          <p:nvSpPr>
            <p:cNvPr id="24" name="iṥlïḍé"/>
            <p:cNvSpPr/>
            <p:nvPr/>
          </p:nvSpPr>
          <p:spPr>
            <a:xfrm>
              <a:off x="3025614" y="1870779"/>
              <a:ext cx="808632" cy="808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25" name="iṥḷiḓê"/>
            <p:cNvSpPr/>
            <p:nvPr/>
          </p:nvSpPr>
          <p:spPr>
            <a:xfrm>
              <a:off x="3163933" y="2009098"/>
              <a:ext cx="531993" cy="5319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26" name="iṩļíḓè"/>
            <p:cNvSpPr/>
            <p:nvPr/>
          </p:nvSpPr>
          <p:spPr>
            <a:xfrm>
              <a:off x="3282109" y="2117321"/>
              <a:ext cx="305623" cy="305434"/>
            </a:xfrm>
            <a:custGeom>
              <a:avLst/>
              <a:gdLst>
                <a:gd name="connsiteX0" fmla="*/ 482620 w 607097"/>
                <a:gd name="connsiteY0" fmla="*/ 381169 h 606722"/>
                <a:gd name="connsiteX1" fmla="*/ 496768 w 607097"/>
                <a:gd name="connsiteY1" fmla="*/ 381169 h 606722"/>
                <a:gd name="connsiteX2" fmla="*/ 510916 w 607097"/>
                <a:gd name="connsiteY2" fmla="*/ 395381 h 606722"/>
                <a:gd name="connsiteX3" fmla="*/ 510916 w 607097"/>
                <a:gd name="connsiteY3" fmla="*/ 409505 h 606722"/>
                <a:gd name="connsiteX4" fmla="*/ 503887 w 607097"/>
                <a:gd name="connsiteY4" fmla="*/ 412525 h 606722"/>
                <a:gd name="connsiteX5" fmla="*/ 496768 w 607097"/>
                <a:gd name="connsiteY5" fmla="*/ 409505 h 606722"/>
                <a:gd name="connsiteX6" fmla="*/ 482620 w 607097"/>
                <a:gd name="connsiteY6" fmla="*/ 395381 h 606722"/>
                <a:gd name="connsiteX7" fmla="*/ 482620 w 607097"/>
                <a:gd name="connsiteY7" fmla="*/ 381169 h 606722"/>
                <a:gd name="connsiteX8" fmla="*/ 546398 w 607097"/>
                <a:gd name="connsiteY8" fmla="*/ 242745 h 606722"/>
                <a:gd name="connsiteX9" fmla="*/ 566606 w 607097"/>
                <a:gd name="connsiteY9" fmla="*/ 242745 h 606722"/>
                <a:gd name="connsiteX10" fmla="*/ 576754 w 607097"/>
                <a:gd name="connsiteY10" fmla="*/ 252756 h 606722"/>
                <a:gd name="connsiteX11" fmla="*/ 566606 w 607097"/>
                <a:gd name="connsiteY11" fmla="*/ 262856 h 606722"/>
                <a:gd name="connsiteX12" fmla="*/ 546398 w 607097"/>
                <a:gd name="connsiteY12" fmla="*/ 262856 h 606722"/>
                <a:gd name="connsiteX13" fmla="*/ 536249 w 607097"/>
                <a:gd name="connsiteY13" fmla="*/ 252756 h 606722"/>
                <a:gd name="connsiteX14" fmla="*/ 546398 w 607097"/>
                <a:gd name="connsiteY14" fmla="*/ 242745 h 606722"/>
                <a:gd name="connsiteX15" fmla="*/ 353968 w 607097"/>
                <a:gd name="connsiteY15" fmla="*/ 101120 h 606722"/>
                <a:gd name="connsiteX16" fmla="*/ 364118 w 607097"/>
                <a:gd name="connsiteY16" fmla="*/ 111251 h 606722"/>
                <a:gd name="connsiteX17" fmla="*/ 364118 w 607097"/>
                <a:gd name="connsiteY17" fmla="*/ 242683 h 606722"/>
                <a:gd name="connsiteX18" fmla="*/ 424838 w 607097"/>
                <a:gd name="connsiteY18" fmla="*/ 242683 h 606722"/>
                <a:gd name="connsiteX19" fmla="*/ 434988 w 607097"/>
                <a:gd name="connsiteY19" fmla="*/ 252725 h 606722"/>
                <a:gd name="connsiteX20" fmla="*/ 424838 w 607097"/>
                <a:gd name="connsiteY20" fmla="*/ 262856 h 606722"/>
                <a:gd name="connsiteX21" fmla="*/ 353968 w 607097"/>
                <a:gd name="connsiteY21" fmla="*/ 262856 h 606722"/>
                <a:gd name="connsiteX22" fmla="*/ 343818 w 607097"/>
                <a:gd name="connsiteY22" fmla="*/ 252725 h 606722"/>
                <a:gd name="connsiteX23" fmla="*/ 343818 w 607097"/>
                <a:gd name="connsiteY23" fmla="*/ 111251 h 606722"/>
                <a:gd name="connsiteX24" fmla="*/ 353968 w 607097"/>
                <a:gd name="connsiteY24" fmla="*/ 101120 h 606722"/>
                <a:gd name="connsiteX25" fmla="*/ 496768 w 607097"/>
                <a:gd name="connsiteY25" fmla="*/ 96101 h 606722"/>
                <a:gd name="connsiteX26" fmla="*/ 510916 w 607097"/>
                <a:gd name="connsiteY26" fmla="*/ 96101 h 606722"/>
                <a:gd name="connsiteX27" fmla="*/ 510916 w 607097"/>
                <a:gd name="connsiteY27" fmla="*/ 110217 h 606722"/>
                <a:gd name="connsiteX28" fmla="*/ 496768 w 607097"/>
                <a:gd name="connsiteY28" fmla="*/ 124334 h 606722"/>
                <a:gd name="connsiteX29" fmla="*/ 489650 w 607097"/>
                <a:gd name="connsiteY29" fmla="*/ 127441 h 606722"/>
                <a:gd name="connsiteX30" fmla="*/ 482620 w 607097"/>
                <a:gd name="connsiteY30" fmla="*/ 124334 h 606722"/>
                <a:gd name="connsiteX31" fmla="*/ 482620 w 607097"/>
                <a:gd name="connsiteY31" fmla="*/ 110217 h 606722"/>
                <a:gd name="connsiteX32" fmla="*/ 196955 w 607097"/>
                <a:gd name="connsiteY32" fmla="*/ 96101 h 606722"/>
                <a:gd name="connsiteX33" fmla="*/ 211110 w 607097"/>
                <a:gd name="connsiteY33" fmla="*/ 96101 h 606722"/>
                <a:gd name="connsiteX34" fmla="*/ 225355 w 607097"/>
                <a:gd name="connsiteY34" fmla="*/ 110217 h 606722"/>
                <a:gd name="connsiteX35" fmla="*/ 225355 w 607097"/>
                <a:gd name="connsiteY35" fmla="*/ 124334 h 606722"/>
                <a:gd name="connsiteX36" fmla="*/ 218233 w 607097"/>
                <a:gd name="connsiteY36" fmla="*/ 127441 h 606722"/>
                <a:gd name="connsiteX37" fmla="*/ 211110 w 607097"/>
                <a:gd name="connsiteY37" fmla="*/ 124334 h 606722"/>
                <a:gd name="connsiteX38" fmla="*/ 196955 w 607097"/>
                <a:gd name="connsiteY38" fmla="*/ 110217 h 606722"/>
                <a:gd name="connsiteX39" fmla="*/ 196955 w 607097"/>
                <a:gd name="connsiteY39" fmla="*/ 96101 h 606722"/>
                <a:gd name="connsiteX40" fmla="*/ 103963 w 607097"/>
                <a:gd name="connsiteY40" fmla="*/ 81761 h 606722"/>
                <a:gd name="connsiteX41" fmla="*/ 87598 w 607097"/>
                <a:gd name="connsiteY41" fmla="*/ 90026 h 606722"/>
                <a:gd name="connsiteX42" fmla="*/ 62322 w 607097"/>
                <a:gd name="connsiteY42" fmla="*/ 115266 h 606722"/>
                <a:gd name="connsiteX43" fmla="*/ 34998 w 607097"/>
                <a:gd name="connsiteY43" fmla="*/ 265902 h 606722"/>
                <a:gd name="connsiteX44" fmla="*/ 75494 w 607097"/>
                <a:gd name="connsiteY44" fmla="*/ 322602 h 606722"/>
                <a:gd name="connsiteX45" fmla="*/ 283044 w 607097"/>
                <a:gd name="connsiteY45" fmla="*/ 530826 h 606722"/>
                <a:gd name="connsiteX46" fmla="*/ 327634 w 607097"/>
                <a:gd name="connsiteY46" fmla="*/ 565219 h 606722"/>
                <a:gd name="connsiteX47" fmla="*/ 490684 w 607097"/>
                <a:gd name="connsiteY47" fmla="*/ 545046 h 606722"/>
                <a:gd name="connsiteX48" fmla="*/ 515960 w 607097"/>
                <a:gd name="connsiteY48" fmla="*/ 519717 h 606722"/>
                <a:gd name="connsiteX49" fmla="*/ 521033 w 607097"/>
                <a:gd name="connsiteY49" fmla="*/ 485324 h 606722"/>
                <a:gd name="connsiteX50" fmla="*/ 434969 w 607097"/>
                <a:gd name="connsiteY50" fmla="*/ 411561 h 606722"/>
                <a:gd name="connsiteX51" fmla="*/ 414321 w 607097"/>
                <a:gd name="connsiteY51" fmla="*/ 406318 h 606722"/>
                <a:gd name="connsiteX52" fmla="*/ 413698 w 607097"/>
                <a:gd name="connsiteY52" fmla="*/ 406496 h 606722"/>
                <a:gd name="connsiteX53" fmla="*/ 405599 w 607097"/>
                <a:gd name="connsiteY53" fmla="*/ 413605 h 606722"/>
                <a:gd name="connsiteX54" fmla="*/ 404620 w 607097"/>
                <a:gd name="connsiteY54" fmla="*/ 414583 h 606722"/>
                <a:gd name="connsiteX55" fmla="*/ 373202 w 607097"/>
                <a:gd name="connsiteY55" fmla="*/ 447910 h 606722"/>
                <a:gd name="connsiteX56" fmla="*/ 349528 w 607097"/>
                <a:gd name="connsiteY56" fmla="*/ 459552 h 606722"/>
                <a:gd name="connsiteX57" fmla="*/ 405599 w 607097"/>
                <a:gd name="connsiteY57" fmla="*/ 475282 h 606722"/>
                <a:gd name="connsiteX58" fmla="*/ 414677 w 607097"/>
                <a:gd name="connsiteY58" fmla="*/ 486391 h 606722"/>
                <a:gd name="connsiteX59" fmla="*/ 404620 w 607097"/>
                <a:gd name="connsiteY59" fmla="*/ 495456 h 606722"/>
                <a:gd name="connsiteX60" fmla="*/ 403552 w 607097"/>
                <a:gd name="connsiteY60" fmla="*/ 495456 h 606722"/>
                <a:gd name="connsiteX61" fmla="*/ 287138 w 607097"/>
                <a:gd name="connsiteY61" fmla="*/ 441866 h 606722"/>
                <a:gd name="connsiteX62" fmla="*/ 286426 w 607097"/>
                <a:gd name="connsiteY62" fmla="*/ 441067 h 606722"/>
                <a:gd name="connsiteX63" fmla="*/ 284112 w 607097"/>
                <a:gd name="connsiteY63" fmla="*/ 438845 h 606722"/>
                <a:gd name="connsiteX64" fmla="*/ 176777 w 607097"/>
                <a:gd name="connsiteY64" fmla="*/ 331666 h 606722"/>
                <a:gd name="connsiteX65" fmla="*/ 111895 w 607097"/>
                <a:gd name="connsiteY65" fmla="*/ 213379 h 606722"/>
                <a:gd name="connsiteX66" fmla="*/ 121062 w 607097"/>
                <a:gd name="connsiteY66" fmla="*/ 202270 h 606722"/>
                <a:gd name="connsiteX67" fmla="*/ 132188 w 607097"/>
                <a:gd name="connsiteY67" fmla="*/ 211335 h 606722"/>
                <a:gd name="connsiteX68" fmla="*/ 146428 w 607097"/>
                <a:gd name="connsiteY68" fmla="*/ 259325 h 606722"/>
                <a:gd name="connsiteX69" fmla="*/ 158532 w 607097"/>
                <a:gd name="connsiteY69" fmla="*/ 233553 h 606722"/>
                <a:gd name="connsiteX70" fmla="*/ 191907 w 607097"/>
                <a:gd name="connsiteY70" fmla="*/ 202270 h 606722"/>
                <a:gd name="connsiteX71" fmla="*/ 192975 w 607097"/>
                <a:gd name="connsiteY71" fmla="*/ 201204 h 606722"/>
                <a:gd name="connsiteX72" fmla="*/ 200006 w 607097"/>
                <a:gd name="connsiteY72" fmla="*/ 193117 h 606722"/>
                <a:gd name="connsiteX73" fmla="*/ 194933 w 607097"/>
                <a:gd name="connsiteY73" fmla="*/ 170899 h 606722"/>
                <a:gd name="connsiteX74" fmla="*/ 121062 w 607097"/>
                <a:gd name="connsiteY74" fmla="*/ 84961 h 606722"/>
                <a:gd name="connsiteX75" fmla="*/ 103963 w 607097"/>
                <a:gd name="connsiteY75" fmla="*/ 81761 h 606722"/>
                <a:gd name="connsiteX76" fmla="*/ 353980 w 607097"/>
                <a:gd name="connsiteY76" fmla="*/ 30273 h 606722"/>
                <a:gd name="connsiteX77" fmla="*/ 364141 w 607097"/>
                <a:gd name="connsiteY77" fmla="*/ 40422 h 606722"/>
                <a:gd name="connsiteX78" fmla="*/ 364141 w 607097"/>
                <a:gd name="connsiteY78" fmla="*/ 60719 h 606722"/>
                <a:gd name="connsiteX79" fmla="*/ 353980 w 607097"/>
                <a:gd name="connsiteY79" fmla="*/ 70778 h 606722"/>
                <a:gd name="connsiteX80" fmla="*/ 343818 w 607097"/>
                <a:gd name="connsiteY80" fmla="*/ 60719 h 606722"/>
                <a:gd name="connsiteX81" fmla="*/ 343818 w 607097"/>
                <a:gd name="connsiteY81" fmla="*/ 40422 h 606722"/>
                <a:gd name="connsiteX82" fmla="*/ 353980 w 607097"/>
                <a:gd name="connsiteY82" fmla="*/ 30273 h 606722"/>
                <a:gd name="connsiteX83" fmla="*/ 353978 w 607097"/>
                <a:gd name="connsiteY83" fmla="*/ 20263 h 606722"/>
                <a:gd name="connsiteX84" fmla="*/ 174819 w 607097"/>
                <a:gd name="connsiteY84" fmla="*/ 104957 h 606722"/>
                <a:gd name="connsiteX85" fmla="*/ 214246 w 607097"/>
                <a:gd name="connsiteY85" fmla="*/ 160768 h 606722"/>
                <a:gd name="connsiteX86" fmla="*/ 221278 w 607097"/>
                <a:gd name="connsiteY86" fmla="*/ 198182 h 606722"/>
                <a:gd name="connsiteX87" fmla="*/ 215938 w 607097"/>
                <a:gd name="connsiteY87" fmla="*/ 209025 h 606722"/>
                <a:gd name="connsiteX88" fmla="*/ 210152 w 607097"/>
                <a:gd name="connsiteY88" fmla="*/ 215157 h 606722"/>
                <a:gd name="connsiteX89" fmla="*/ 206147 w 607097"/>
                <a:gd name="connsiteY89" fmla="*/ 218445 h 606722"/>
                <a:gd name="connsiteX90" fmla="*/ 176777 w 607097"/>
                <a:gd name="connsiteY90" fmla="*/ 244662 h 606722"/>
                <a:gd name="connsiteX91" fmla="*/ 182829 w 607097"/>
                <a:gd name="connsiteY91" fmla="*/ 308382 h 606722"/>
                <a:gd name="connsiteX92" fmla="*/ 189504 w 607097"/>
                <a:gd name="connsiteY92" fmla="*/ 315136 h 606722"/>
                <a:gd name="connsiteX93" fmla="*/ 189949 w 607097"/>
                <a:gd name="connsiteY93" fmla="*/ 315492 h 606722"/>
                <a:gd name="connsiteX94" fmla="*/ 191640 w 607097"/>
                <a:gd name="connsiteY94" fmla="*/ 317269 h 606722"/>
                <a:gd name="connsiteX95" fmla="*/ 298263 w 607097"/>
                <a:gd name="connsiteY95" fmla="*/ 424714 h 606722"/>
                <a:gd name="connsiteX96" fmla="*/ 362077 w 607097"/>
                <a:gd name="connsiteY96" fmla="*/ 430758 h 606722"/>
                <a:gd name="connsiteX97" fmla="*/ 388422 w 607097"/>
                <a:gd name="connsiteY97" fmla="*/ 401430 h 606722"/>
                <a:gd name="connsiteX98" fmla="*/ 408625 w 607097"/>
                <a:gd name="connsiteY98" fmla="*/ 386233 h 606722"/>
                <a:gd name="connsiteX99" fmla="*/ 419661 w 607097"/>
                <a:gd name="connsiteY99" fmla="*/ 384900 h 606722"/>
                <a:gd name="connsiteX100" fmla="*/ 446094 w 607097"/>
                <a:gd name="connsiteY100" fmla="*/ 392365 h 606722"/>
                <a:gd name="connsiteX101" fmla="*/ 501987 w 607097"/>
                <a:gd name="connsiteY101" fmla="*/ 431646 h 606722"/>
                <a:gd name="connsiteX102" fmla="*/ 586894 w 607097"/>
                <a:gd name="connsiteY102" fmla="*/ 252749 h 606722"/>
                <a:gd name="connsiteX103" fmla="*/ 353978 w 607097"/>
                <a:gd name="connsiteY103" fmla="*/ 20263 h 606722"/>
                <a:gd name="connsiteX104" fmla="*/ 353978 w 607097"/>
                <a:gd name="connsiteY104" fmla="*/ 0 h 606722"/>
                <a:gd name="connsiteX105" fmla="*/ 607097 w 607097"/>
                <a:gd name="connsiteY105" fmla="*/ 252749 h 606722"/>
                <a:gd name="connsiteX106" fmla="*/ 517384 w 607097"/>
                <a:gd name="connsiteY106" fmla="*/ 445421 h 606722"/>
                <a:gd name="connsiteX107" fmla="*/ 540257 w 607097"/>
                <a:gd name="connsiteY107" fmla="*/ 474215 h 606722"/>
                <a:gd name="connsiteX108" fmla="*/ 531179 w 607097"/>
                <a:gd name="connsiteY108" fmla="*/ 532870 h 606722"/>
                <a:gd name="connsiteX109" fmla="*/ 505814 w 607097"/>
                <a:gd name="connsiteY109" fmla="*/ 559176 h 606722"/>
                <a:gd name="connsiteX110" fmla="*/ 401505 w 607097"/>
                <a:gd name="connsiteY110" fmla="*/ 606722 h 606722"/>
                <a:gd name="connsiteX111" fmla="*/ 318556 w 607097"/>
                <a:gd name="connsiteY111" fmla="*/ 582460 h 606722"/>
                <a:gd name="connsiteX112" fmla="*/ 268893 w 607097"/>
                <a:gd name="connsiteY112" fmla="*/ 543979 h 606722"/>
                <a:gd name="connsiteX113" fmla="*/ 61343 w 607097"/>
                <a:gd name="connsiteY113" fmla="*/ 336732 h 606722"/>
                <a:gd name="connsiteX114" fmla="*/ 16753 w 607097"/>
                <a:gd name="connsiteY114" fmla="*/ 275056 h 606722"/>
                <a:gd name="connsiteX115" fmla="*/ 48171 w 607097"/>
                <a:gd name="connsiteY115" fmla="*/ 101135 h 606722"/>
                <a:gd name="connsiteX116" fmla="*/ 73447 w 607097"/>
                <a:gd name="connsiteY116" fmla="*/ 75807 h 606722"/>
                <a:gd name="connsiteX117" fmla="*/ 132188 w 607097"/>
                <a:gd name="connsiteY117" fmla="*/ 66742 h 606722"/>
                <a:gd name="connsiteX118" fmla="*/ 160757 w 607097"/>
                <a:gd name="connsiteY118" fmla="*/ 89315 h 606722"/>
                <a:gd name="connsiteX119" fmla="*/ 353978 w 607097"/>
                <a:gd name="connsiteY11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97" h="606722">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grpSp>
      <p:grpSp>
        <p:nvGrpSpPr>
          <p:cNvPr id="8" name="íṧḷiḑé"/>
          <p:cNvGrpSpPr/>
          <p:nvPr/>
        </p:nvGrpSpPr>
        <p:grpSpPr>
          <a:xfrm>
            <a:off x="5112060" y="2073288"/>
            <a:ext cx="606474" cy="606474"/>
            <a:chOff x="3025614" y="1870779"/>
            <a:chExt cx="808632" cy="808632"/>
          </a:xfrm>
        </p:grpSpPr>
        <p:sp>
          <p:nvSpPr>
            <p:cNvPr id="21" name="iṧḻidê"/>
            <p:cNvSpPr/>
            <p:nvPr/>
          </p:nvSpPr>
          <p:spPr>
            <a:xfrm>
              <a:off x="3025614" y="1870779"/>
              <a:ext cx="808632" cy="808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22" name="îṩlíḑé"/>
            <p:cNvSpPr/>
            <p:nvPr/>
          </p:nvSpPr>
          <p:spPr>
            <a:xfrm>
              <a:off x="3163933" y="2009098"/>
              <a:ext cx="531993" cy="5319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23" name="íṣḷïḍê"/>
            <p:cNvSpPr/>
            <p:nvPr/>
          </p:nvSpPr>
          <p:spPr>
            <a:xfrm>
              <a:off x="3282109" y="2117461"/>
              <a:ext cx="305623" cy="305154"/>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535" h="606604">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grpSp>
      <p:grpSp>
        <p:nvGrpSpPr>
          <p:cNvPr id="9" name="îṥḷïḑe"/>
          <p:cNvGrpSpPr/>
          <p:nvPr/>
        </p:nvGrpSpPr>
        <p:grpSpPr>
          <a:xfrm>
            <a:off x="1627594" y="2576023"/>
            <a:ext cx="1623190" cy="681404"/>
            <a:chOff x="9137748" y="2246943"/>
            <a:chExt cx="2164253" cy="908538"/>
          </a:xfrm>
        </p:grpSpPr>
        <p:sp>
          <p:nvSpPr>
            <p:cNvPr id="19" name="iś1îdé"/>
            <p:cNvSpPr>
              <a:spLocks/>
            </p:cNvSpPr>
            <p:nvPr/>
          </p:nvSpPr>
          <p:spPr bwMode="auto">
            <a:xfrm>
              <a:off x="9137748" y="2598082"/>
              <a:ext cx="2164253" cy="5573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0000" anchor="t" anchorCtr="0">
              <a:normAutofit fontScale="70000" lnSpcReduction="20000"/>
            </a:bodyPr>
            <a:lstStyle/>
            <a:p>
              <a:pPr algn="ctr">
                <a:lnSpc>
                  <a:spcPct val="120000"/>
                </a:lnSpc>
              </a:pPr>
              <a:r>
                <a:rPr lang="zh-CN" altLang="en-US" sz="1000" dirty="0">
                  <a:latin typeface="+mn-lt"/>
                  <a:ea typeface="+mn-ea"/>
                  <a:cs typeface="+mn-ea"/>
                  <a:sym typeface="+mn-lt"/>
                </a:rPr>
                <a:t>Your content is played here, or by copying your text, choose paste in this box</a:t>
              </a:r>
            </a:p>
          </p:txBody>
        </p:sp>
        <p:sp>
          <p:nvSpPr>
            <p:cNvPr id="20" name="iṥḻïdè"/>
            <p:cNvSpPr txBox="1">
              <a:spLocks/>
            </p:cNvSpPr>
            <p:nvPr/>
          </p:nvSpPr>
          <p:spPr bwMode="auto">
            <a:xfrm>
              <a:off x="9137748" y="2246943"/>
              <a:ext cx="2164253"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0000">
              <a:normAutofit fontScale="77500" lnSpcReduction="20000"/>
            </a:bodyPr>
            <a:lstStyle/>
            <a:p>
              <a:pPr algn="ctr"/>
              <a:r>
                <a:rPr lang="zh-CN" altLang="en-US" b="1" dirty="0">
                  <a:latin typeface="+mn-lt"/>
                  <a:ea typeface="+mn-ea"/>
                  <a:cs typeface="+mn-ea"/>
                  <a:sym typeface="+mn-lt"/>
                </a:rPr>
                <a:t>Click to enter the title</a:t>
              </a:r>
              <a:endParaRPr lang="zh-CN" altLang="en-US" sz="1800" b="1" dirty="0">
                <a:latin typeface="+mn-lt"/>
                <a:ea typeface="+mn-ea"/>
                <a:cs typeface="+mn-ea"/>
                <a:sym typeface="+mn-lt"/>
              </a:endParaRPr>
            </a:p>
          </p:txBody>
        </p:sp>
      </p:grpSp>
      <p:grpSp>
        <p:nvGrpSpPr>
          <p:cNvPr id="10" name="íṣ1iḋè"/>
          <p:cNvGrpSpPr/>
          <p:nvPr/>
        </p:nvGrpSpPr>
        <p:grpSpPr>
          <a:xfrm>
            <a:off x="3127672" y="3456785"/>
            <a:ext cx="1623190" cy="681404"/>
            <a:chOff x="9137748" y="2246943"/>
            <a:chExt cx="2164253" cy="908538"/>
          </a:xfrm>
        </p:grpSpPr>
        <p:sp>
          <p:nvSpPr>
            <p:cNvPr id="17" name="îšļîdè"/>
            <p:cNvSpPr>
              <a:spLocks/>
            </p:cNvSpPr>
            <p:nvPr/>
          </p:nvSpPr>
          <p:spPr bwMode="auto">
            <a:xfrm>
              <a:off x="9137748" y="2598082"/>
              <a:ext cx="2164253" cy="5573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0000" anchor="t" anchorCtr="0">
              <a:normAutofit fontScale="70000" lnSpcReduction="20000"/>
            </a:bodyPr>
            <a:lstStyle/>
            <a:p>
              <a:pPr algn="ctr">
                <a:lnSpc>
                  <a:spcPct val="120000"/>
                </a:lnSpc>
              </a:pPr>
              <a:r>
                <a:rPr lang="zh-CN" altLang="en-US" sz="1000" dirty="0">
                  <a:latin typeface="+mn-lt"/>
                  <a:ea typeface="+mn-ea"/>
                  <a:cs typeface="+mn-ea"/>
                  <a:sym typeface="+mn-lt"/>
                </a:rPr>
                <a:t>Your content is played here, or by copying your text, choose paste in this box</a:t>
              </a:r>
            </a:p>
          </p:txBody>
        </p:sp>
        <p:sp>
          <p:nvSpPr>
            <p:cNvPr id="18" name="ïšľídê"/>
            <p:cNvSpPr txBox="1">
              <a:spLocks/>
            </p:cNvSpPr>
            <p:nvPr/>
          </p:nvSpPr>
          <p:spPr bwMode="auto">
            <a:xfrm>
              <a:off x="9137748" y="2246943"/>
              <a:ext cx="2164253"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0000">
              <a:normAutofit fontScale="77500" lnSpcReduction="20000"/>
            </a:bodyPr>
            <a:lstStyle/>
            <a:p>
              <a:pPr algn="ctr"/>
              <a:r>
                <a:rPr lang="zh-CN" altLang="en-US" b="1" dirty="0">
                  <a:latin typeface="+mn-lt"/>
                  <a:ea typeface="+mn-ea"/>
                  <a:cs typeface="+mn-ea"/>
                  <a:sym typeface="+mn-lt"/>
                </a:rPr>
                <a:t>Click to enter the title</a:t>
              </a:r>
              <a:endParaRPr lang="zh-CN" altLang="en-US" sz="1800" b="1" dirty="0">
                <a:latin typeface="+mn-lt"/>
                <a:ea typeface="+mn-ea"/>
                <a:cs typeface="+mn-ea"/>
                <a:sym typeface="+mn-lt"/>
              </a:endParaRPr>
            </a:p>
          </p:txBody>
        </p:sp>
      </p:grpSp>
      <p:grpSp>
        <p:nvGrpSpPr>
          <p:cNvPr id="11" name="îṥ1íḑè"/>
          <p:cNvGrpSpPr/>
          <p:nvPr/>
        </p:nvGrpSpPr>
        <p:grpSpPr>
          <a:xfrm>
            <a:off x="4603701" y="1260208"/>
            <a:ext cx="1623190" cy="681404"/>
            <a:chOff x="9137748" y="2246943"/>
            <a:chExt cx="2164253" cy="908538"/>
          </a:xfrm>
        </p:grpSpPr>
        <p:sp>
          <p:nvSpPr>
            <p:cNvPr id="15" name="íṧḻiďe"/>
            <p:cNvSpPr>
              <a:spLocks/>
            </p:cNvSpPr>
            <p:nvPr/>
          </p:nvSpPr>
          <p:spPr bwMode="auto">
            <a:xfrm>
              <a:off x="9137748" y="2598082"/>
              <a:ext cx="2164253" cy="5573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0000" anchor="t" anchorCtr="0">
              <a:normAutofit fontScale="70000" lnSpcReduction="20000"/>
            </a:bodyPr>
            <a:lstStyle/>
            <a:p>
              <a:pPr algn="ctr">
                <a:lnSpc>
                  <a:spcPct val="120000"/>
                </a:lnSpc>
              </a:pPr>
              <a:r>
                <a:rPr lang="zh-CN" altLang="en-US" sz="1000" dirty="0">
                  <a:latin typeface="+mn-lt"/>
                  <a:ea typeface="+mn-ea"/>
                  <a:cs typeface="+mn-ea"/>
                  <a:sym typeface="+mn-lt"/>
                </a:rPr>
                <a:t>Your content is played here, or by copying your text, choose paste in this box</a:t>
              </a:r>
            </a:p>
          </p:txBody>
        </p:sp>
        <p:sp>
          <p:nvSpPr>
            <p:cNvPr id="16" name="i$ḻïdè"/>
            <p:cNvSpPr txBox="1">
              <a:spLocks/>
            </p:cNvSpPr>
            <p:nvPr/>
          </p:nvSpPr>
          <p:spPr bwMode="auto">
            <a:xfrm>
              <a:off x="9137748" y="2246943"/>
              <a:ext cx="2164253"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0000">
              <a:normAutofit fontScale="77500" lnSpcReduction="20000"/>
            </a:bodyPr>
            <a:lstStyle/>
            <a:p>
              <a:pPr algn="ctr"/>
              <a:r>
                <a:rPr lang="zh-CN" altLang="en-US" b="1" dirty="0">
                  <a:latin typeface="+mn-lt"/>
                  <a:ea typeface="+mn-ea"/>
                  <a:cs typeface="+mn-ea"/>
                  <a:sym typeface="+mn-lt"/>
                </a:rPr>
                <a:t>Click to enter the title</a:t>
              </a:r>
              <a:endParaRPr lang="zh-CN" altLang="en-US" sz="1800" b="1" dirty="0">
                <a:latin typeface="+mn-lt"/>
                <a:ea typeface="+mn-ea"/>
                <a:cs typeface="+mn-ea"/>
                <a:sym typeface="+mn-lt"/>
              </a:endParaRPr>
            </a:p>
          </p:txBody>
        </p:sp>
      </p:grpSp>
      <p:grpSp>
        <p:nvGrpSpPr>
          <p:cNvPr id="12" name="íS1îḑe"/>
          <p:cNvGrpSpPr/>
          <p:nvPr/>
        </p:nvGrpSpPr>
        <p:grpSpPr>
          <a:xfrm>
            <a:off x="6136668" y="2271817"/>
            <a:ext cx="1623190" cy="681404"/>
            <a:chOff x="9137748" y="2246943"/>
            <a:chExt cx="2164253" cy="908538"/>
          </a:xfrm>
        </p:grpSpPr>
        <p:sp>
          <p:nvSpPr>
            <p:cNvPr id="13" name="iṡḷidé"/>
            <p:cNvSpPr>
              <a:spLocks/>
            </p:cNvSpPr>
            <p:nvPr/>
          </p:nvSpPr>
          <p:spPr bwMode="auto">
            <a:xfrm>
              <a:off x="9137748" y="2598082"/>
              <a:ext cx="2164253" cy="5573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0000" anchor="t" anchorCtr="0">
              <a:normAutofit fontScale="70000" lnSpcReduction="20000"/>
            </a:bodyPr>
            <a:lstStyle/>
            <a:p>
              <a:pPr algn="ctr">
                <a:lnSpc>
                  <a:spcPct val="120000"/>
                </a:lnSpc>
              </a:pPr>
              <a:r>
                <a:rPr lang="zh-CN" altLang="en-US" sz="1000" dirty="0">
                  <a:latin typeface="+mn-lt"/>
                  <a:ea typeface="+mn-ea"/>
                  <a:cs typeface="+mn-ea"/>
                  <a:sym typeface="+mn-lt"/>
                </a:rPr>
                <a:t>Your content is played here, or by copying your text, choose paste in this box</a:t>
              </a:r>
            </a:p>
          </p:txBody>
        </p:sp>
        <p:sp>
          <p:nvSpPr>
            <p:cNvPr id="14" name="ïšľïḓê"/>
            <p:cNvSpPr txBox="1">
              <a:spLocks/>
            </p:cNvSpPr>
            <p:nvPr/>
          </p:nvSpPr>
          <p:spPr bwMode="auto">
            <a:xfrm>
              <a:off x="9137748" y="2246943"/>
              <a:ext cx="2164253"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0000">
              <a:normAutofit fontScale="77500" lnSpcReduction="20000"/>
            </a:bodyPr>
            <a:lstStyle/>
            <a:p>
              <a:pPr algn="ctr"/>
              <a:r>
                <a:rPr lang="zh-CN" altLang="en-US" b="1" dirty="0">
                  <a:solidFill>
                    <a:schemeClr val="accent1"/>
                  </a:solidFill>
                  <a:latin typeface="+mn-lt"/>
                  <a:ea typeface="+mn-ea"/>
                  <a:cs typeface="+mn-ea"/>
                  <a:sym typeface="+mn-lt"/>
                </a:rPr>
                <a:t>Click to enter the title</a:t>
              </a:r>
              <a:endParaRPr lang="zh-CN" altLang="en-US" sz="1800" b="1" dirty="0">
                <a:solidFill>
                  <a:schemeClr val="accent1"/>
                </a:solidFill>
                <a:latin typeface="+mn-lt"/>
                <a:ea typeface="+mn-ea"/>
                <a:cs typeface="+mn-ea"/>
                <a:sym typeface="+mn-lt"/>
              </a:endParaRPr>
            </a:p>
          </p:txBody>
        </p:sp>
      </p:grpSp>
      <p:sp>
        <p:nvSpPr>
          <p:cNvPr id="34" name="文本框 30"/>
          <p:cNvSpPr txBox="1"/>
          <p:nvPr/>
        </p:nvSpPr>
        <p:spPr>
          <a:xfrm>
            <a:off x="572038" y="197102"/>
            <a:ext cx="2578345" cy="428531"/>
          </a:xfrm>
          <a:prstGeom prst="rect">
            <a:avLst/>
          </a:prstGeom>
          <a:noFill/>
        </p:spPr>
        <p:txBody>
          <a:bodyPr wrap="none" lIns="0" tIns="0" rIns="0" bIns="0" anchor="ctr" anchorCtr="0">
            <a:normAutofit/>
          </a:bodyPr>
          <a:lstStyle/>
          <a:p>
            <a:pPr algn="ctr" defTabSz="914378">
              <a:defRPr/>
            </a:pPr>
            <a:r>
              <a:rPr lang="zh-CN" altLang="en-US" sz="2000" dirty="0">
                <a:solidFill>
                  <a:schemeClr val="tx1">
                    <a:lumMod val="75000"/>
                    <a:lumOff val="25000"/>
                  </a:schemeClr>
                </a:solidFill>
                <a:latin typeface="+mn-lt"/>
                <a:ea typeface="+mn-ea"/>
                <a:cs typeface="+mn-ea"/>
                <a:sym typeface="+mn-lt"/>
              </a:rPr>
              <a:t>Successful Project Showcase</a:t>
            </a:r>
          </a:p>
        </p:txBody>
      </p:sp>
    </p:spTree>
    <p:extLst>
      <p:ext uri="{BB962C8B-B14F-4D97-AF65-F5344CB8AC3E}">
        <p14:creationId xmlns:p14="http://schemas.microsoft.com/office/powerpoint/2010/main" val="7441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13"/>
          <p:cNvSpPr>
            <a:spLocks/>
          </p:cNvSpPr>
          <p:nvPr/>
        </p:nvSpPr>
        <p:spPr bwMode="auto">
          <a:xfrm rot="1004476">
            <a:off x="2806558" y="2126600"/>
            <a:ext cx="4032448" cy="4238326"/>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w="38100">
            <a:solidFill>
              <a:schemeClr val="bg1"/>
            </a:solid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74" name="Freeform 13"/>
          <p:cNvSpPr>
            <a:spLocks/>
          </p:cNvSpPr>
          <p:nvPr/>
        </p:nvSpPr>
        <p:spPr bwMode="auto">
          <a:xfrm rot="1004476">
            <a:off x="3442570" y="3010237"/>
            <a:ext cx="2484382" cy="2611224"/>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gradFill>
            <a:gsLst>
              <a:gs pos="21000">
                <a:srgbClr val="1A95B0"/>
              </a:gs>
              <a:gs pos="100000">
                <a:srgbClr val="895FAF"/>
              </a:gs>
            </a:gsLst>
            <a:lin ang="7800000" scaled="0"/>
          </a:gra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nvGrpSpPr>
          <p:cNvPr id="2" name="组合 1"/>
          <p:cNvGrpSpPr/>
          <p:nvPr/>
        </p:nvGrpSpPr>
        <p:grpSpPr>
          <a:xfrm>
            <a:off x="6528950" y="1385701"/>
            <a:ext cx="2139751" cy="2248998"/>
            <a:chOff x="6528950" y="1385701"/>
            <a:chExt cx="2139751" cy="2248998"/>
          </a:xfrm>
        </p:grpSpPr>
        <p:sp>
          <p:nvSpPr>
            <p:cNvPr id="75" name="Freeform 13"/>
            <p:cNvSpPr>
              <a:spLocks/>
            </p:cNvSpPr>
            <p:nvPr/>
          </p:nvSpPr>
          <p:spPr bwMode="auto">
            <a:xfrm rot="1004476">
              <a:off x="6528950" y="1385701"/>
              <a:ext cx="2139751" cy="2248998"/>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noFill/>
            <a:ln w="28575">
              <a:solidFill>
                <a:schemeClr val="tx1">
                  <a:lumMod val="75000"/>
                  <a:lumOff val="25000"/>
                </a:schemeClr>
              </a:solid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78" name="任意多边形: 形状 33"/>
            <p:cNvSpPr>
              <a:spLocks noChangeAspect="1"/>
            </p:cNvSpPr>
            <p:nvPr/>
          </p:nvSpPr>
          <p:spPr bwMode="auto">
            <a:xfrm>
              <a:off x="7307530" y="1969491"/>
              <a:ext cx="322558" cy="383039"/>
            </a:xfrm>
            <a:custGeom>
              <a:avLst/>
              <a:gdLst>
                <a:gd name="T0" fmla="*/ 149 w 216"/>
                <a:gd name="T1" fmla="*/ 112 h 256"/>
                <a:gd name="T2" fmla="*/ 196 w 216"/>
                <a:gd name="T3" fmla="*/ 112 h 256"/>
                <a:gd name="T4" fmla="*/ 196 w 216"/>
                <a:gd name="T5" fmla="*/ 140 h 256"/>
                <a:gd name="T6" fmla="*/ 134 w 216"/>
                <a:gd name="T7" fmla="*/ 140 h 256"/>
                <a:gd name="T8" fmla="*/ 134 w 216"/>
                <a:gd name="T9" fmla="*/ 165 h 256"/>
                <a:gd name="T10" fmla="*/ 196 w 216"/>
                <a:gd name="T11" fmla="*/ 165 h 256"/>
                <a:gd name="T12" fmla="*/ 196 w 216"/>
                <a:gd name="T13" fmla="*/ 193 h 256"/>
                <a:gd name="T14" fmla="*/ 134 w 216"/>
                <a:gd name="T15" fmla="*/ 193 h 256"/>
                <a:gd name="T16" fmla="*/ 134 w 216"/>
                <a:gd name="T17" fmla="*/ 256 h 256"/>
                <a:gd name="T18" fmla="*/ 78 w 216"/>
                <a:gd name="T19" fmla="*/ 256 h 256"/>
                <a:gd name="T20" fmla="*/ 78 w 216"/>
                <a:gd name="T21" fmla="*/ 193 h 256"/>
                <a:gd name="T22" fmla="*/ 17 w 216"/>
                <a:gd name="T23" fmla="*/ 193 h 256"/>
                <a:gd name="T24" fmla="*/ 17 w 216"/>
                <a:gd name="T25" fmla="*/ 165 h 256"/>
                <a:gd name="T26" fmla="*/ 78 w 216"/>
                <a:gd name="T27" fmla="*/ 165 h 256"/>
                <a:gd name="T28" fmla="*/ 78 w 216"/>
                <a:gd name="T29" fmla="*/ 140 h 256"/>
                <a:gd name="T30" fmla="*/ 17 w 216"/>
                <a:gd name="T31" fmla="*/ 140 h 256"/>
                <a:gd name="T32" fmla="*/ 17 w 216"/>
                <a:gd name="T33" fmla="*/ 112 h 256"/>
                <a:gd name="T34" fmla="*/ 64 w 216"/>
                <a:gd name="T35" fmla="*/ 112 h 256"/>
                <a:gd name="T36" fmla="*/ 0 w 216"/>
                <a:gd name="T37" fmla="*/ 0 h 256"/>
                <a:gd name="T38" fmla="*/ 64 w 216"/>
                <a:gd name="T39" fmla="*/ 0 h 256"/>
                <a:gd name="T40" fmla="*/ 91 w 216"/>
                <a:gd name="T41" fmla="*/ 63 h 256"/>
                <a:gd name="T42" fmla="*/ 108 w 216"/>
                <a:gd name="T43" fmla="*/ 106 h 256"/>
                <a:gd name="T44" fmla="*/ 109 w 216"/>
                <a:gd name="T45" fmla="*/ 106 h 256"/>
                <a:gd name="T46" fmla="*/ 126 w 216"/>
                <a:gd name="T47" fmla="*/ 63 h 256"/>
                <a:gd name="T48" fmla="*/ 153 w 216"/>
                <a:gd name="T49" fmla="*/ 0 h 256"/>
                <a:gd name="T50" fmla="*/ 216 w 216"/>
                <a:gd name="T51" fmla="*/ 0 h 256"/>
                <a:gd name="T52" fmla="*/ 149 w 216"/>
                <a:gd name="T53" fmla="*/ 1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256">
                  <a:moveTo>
                    <a:pt x="149" y="112"/>
                  </a:moveTo>
                  <a:cubicBezTo>
                    <a:pt x="196" y="112"/>
                    <a:pt x="196" y="112"/>
                    <a:pt x="196" y="112"/>
                  </a:cubicBezTo>
                  <a:cubicBezTo>
                    <a:pt x="196" y="140"/>
                    <a:pt x="196" y="140"/>
                    <a:pt x="196" y="140"/>
                  </a:cubicBezTo>
                  <a:cubicBezTo>
                    <a:pt x="134" y="140"/>
                    <a:pt x="134" y="140"/>
                    <a:pt x="134" y="140"/>
                  </a:cubicBezTo>
                  <a:cubicBezTo>
                    <a:pt x="134" y="165"/>
                    <a:pt x="134" y="165"/>
                    <a:pt x="134" y="165"/>
                  </a:cubicBezTo>
                  <a:cubicBezTo>
                    <a:pt x="196" y="165"/>
                    <a:pt x="196" y="165"/>
                    <a:pt x="196" y="165"/>
                  </a:cubicBezTo>
                  <a:cubicBezTo>
                    <a:pt x="196" y="193"/>
                    <a:pt x="196" y="193"/>
                    <a:pt x="196" y="193"/>
                  </a:cubicBezTo>
                  <a:cubicBezTo>
                    <a:pt x="134" y="193"/>
                    <a:pt x="134" y="193"/>
                    <a:pt x="134" y="193"/>
                  </a:cubicBezTo>
                  <a:cubicBezTo>
                    <a:pt x="134" y="256"/>
                    <a:pt x="134" y="256"/>
                    <a:pt x="134" y="256"/>
                  </a:cubicBezTo>
                  <a:cubicBezTo>
                    <a:pt x="78" y="256"/>
                    <a:pt x="78" y="256"/>
                    <a:pt x="78" y="256"/>
                  </a:cubicBezTo>
                  <a:cubicBezTo>
                    <a:pt x="78" y="193"/>
                    <a:pt x="78" y="193"/>
                    <a:pt x="78" y="193"/>
                  </a:cubicBezTo>
                  <a:cubicBezTo>
                    <a:pt x="17" y="193"/>
                    <a:pt x="17" y="193"/>
                    <a:pt x="17" y="193"/>
                  </a:cubicBezTo>
                  <a:cubicBezTo>
                    <a:pt x="17" y="165"/>
                    <a:pt x="17" y="165"/>
                    <a:pt x="17" y="165"/>
                  </a:cubicBezTo>
                  <a:cubicBezTo>
                    <a:pt x="78" y="165"/>
                    <a:pt x="78" y="165"/>
                    <a:pt x="78" y="165"/>
                  </a:cubicBezTo>
                  <a:cubicBezTo>
                    <a:pt x="78" y="140"/>
                    <a:pt x="78" y="140"/>
                    <a:pt x="78" y="140"/>
                  </a:cubicBezTo>
                  <a:cubicBezTo>
                    <a:pt x="17" y="140"/>
                    <a:pt x="17" y="140"/>
                    <a:pt x="17" y="140"/>
                  </a:cubicBezTo>
                  <a:cubicBezTo>
                    <a:pt x="17" y="112"/>
                    <a:pt x="17" y="112"/>
                    <a:pt x="17" y="112"/>
                  </a:cubicBezTo>
                  <a:cubicBezTo>
                    <a:pt x="64" y="112"/>
                    <a:pt x="64" y="112"/>
                    <a:pt x="64" y="112"/>
                  </a:cubicBezTo>
                  <a:cubicBezTo>
                    <a:pt x="0" y="0"/>
                    <a:pt x="0" y="0"/>
                    <a:pt x="0" y="0"/>
                  </a:cubicBezTo>
                  <a:cubicBezTo>
                    <a:pt x="64" y="0"/>
                    <a:pt x="64" y="0"/>
                    <a:pt x="64" y="0"/>
                  </a:cubicBezTo>
                  <a:cubicBezTo>
                    <a:pt x="91" y="63"/>
                    <a:pt x="91" y="63"/>
                    <a:pt x="91" y="63"/>
                  </a:cubicBezTo>
                  <a:cubicBezTo>
                    <a:pt x="98" y="79"/>
                    <a:pt x="103" y="92"/>
                    <a:pt x="108" y="106"/>
                  </a:cubicBezTo>
                  <a:cubicBezTo>
                    <a:pt x="109" y="106"/>
                    <a:pt x="109" y="106"/>
                    <a:pt x="109" y="106"/>
                  </a:cubicBezTo>
                  <a:cubicBezTo>
                    <a:pt x="114" y="93"/>
                    <a:pt x="119" y="78"/>
                    <a:pt x="126" y="63"/>
                  </a:cubicBezTo>
                  <a:cubicBezTo>
                    <a:pt x="153" y="0"/>
                    <a:pt x="153" y="0"/>
                    <a:pt x="153" y="0"/>
                  </a:cubicBezTo>
                  <a:cubicBezTo>
                    <a:pt x="216" y="0"/>
                    <a:pt x="216" y="0"/>
                    <a:pt x="216" y="0"/>
                  </a:cubicBezTo>
                  <a:lnTo>
                    <a:pt x="149" y="112"/>
                  </a:lnTo>
                  <a:close/>
                </a:path>
              </a:pathLst>
            </a:custGeom>
            <a:solidFill>
              <a:schemeClr val="tx1">
                <a:lumMod val="75000"/>
                <a:lumOff val="25000"/>
              </a:schemeClr>
            </a:solidFill>
            <a:ln>
              <a:noFill/>
            </a:ln>
          </p:spPr>
          <p:txBody>
            <a:bodyPr anchor="ct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a:endParaRPr>
                <a:latin typeface="+mn-lt"/>
                <a:ea typeface="+mn-ea"/>
                <a:cs typeface="+mn-ea"/>
                <a:sym typeface="+mn-lt"/>
              </a:endParaRPr>
            </a:p>
          </p:txBody>
        </p:sp>
        <p:sp>
          <p:nvSpPr>
            <p:cNvPr id="79" name="矩形 78"/>
            <p:cNvSpPr/>
            <p:nvPr/>
          </p:nvSpPr>
          <p:spPr>
            <a:xfrm>
              <a:off x="6993515" y="2464853"/>
              <a:ext cx="992052" cy="218053"/>
            </a:xfrm>
            <a:prstGeom prst="rect">
              <a:avLst/>
            </a:prstGeom>
          </p:spPr>
          <p:txBody>
            <a:bodyPr wrap="none" lIns="0" tIns="0" rIns="0" bIns="0" anchor="ctr" anchorCtr="1">
              <a:normAutofit fontScale="92500" lnSpcReduction="20000"/>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lvl="0" algn="ctr" defTabSz="914378">
                <a:defRPr/>
              </a:pPr>
              <a:r>
                <a:rPr lang="zh-CN" altLang="en-US" b="1" dirty="0">
                  <a:solidFill>
                    <a:schemeClr val="tx1">
                      <a:lumMod val="75000"/>
                      <a:lumOff val="25000"/>
                    </a:schemeClr>
                  </a:solidFill>
                  <a:latin typeface="+mn-lt"/>
                  <a:ea typeface="+mn-ea"/>
                  <a:cs typeface="+mn-ea"/>
                  <a:sym typeface="+mn-lt"/>
                </a:rPr>
                <a:t>Text title </a:t>
              </a:r>
            </a:p>
          </p:txBody>
        </p:sp>
        <p:sp>
          <p:nvSpPr>
            <p:cNvPr id="80" name="TextBox 49"/>
            <p:cNvSpPr txBox="1"/>
            <p:nvPr/>
          </p:nvSpPr>
          <p:spPr>
            <a:xfrm>
              <a:off x="6827311" y="2725367"/>
              <a:ext cx="1332160" cy="379386"/>
            </a:xfrm>
            <a:prstGeom prst="rect">
              <a:avLst/>
            </a:prstGeom>
          </p:spPr>
          <p:txBody>
            <a:bodyPr vert="horz" wrap="square" lIns="0" tIns="0" rIns="0" bIns="0" anchor="t" anchorCtr="1">
              <a:normAutofit fontScale="70000" lnSpcReduction="20000"/>
            </a:bodyPr>
            <a:lstStyle/>
            <a:p>
              <a:pPr lvl="0" algn="ctr">
                <a:lnSpc>
                  <a:spcPct val="120000"/>
                </a:lnSpc>
              </a:pPr>
              <a:r>
                <a:rPr lang="zh-CN" altLang="en-US" sz="1100" dirty="0">
                  <a:solidFill>
                    <a:schemeClr val="dk1">
                      <a:lumMod val="100000"/>
                    </a:schemeClr>
                  </a:solidFill>
                  <a:latin typeface="+mn-lt"/>
                  <a:ea typeface="+mn-ea"/>
                  <a:cs typeface="+mn-ea"/>
                  <a:sym typeface="+mn-lt"/>
                </a:rPr>
                <a:t>Your content is played here, or by copying your text, choose paste in this box</a:t>
              </a:r>
            </a:p>
          </p:txBody>
        </p:sp>
      </p:grpSp>
      <p:grpSp>
        <p:nvGrpSpPr>
          <p:cNvPr id="90" name="组合 89"/>
          <p:cNvGrpSpPr/>
          <p:nvPr/>
        </p:nvGrpSpPr>
        <p:grpSpPr>
          <a:xfrm>
            <a:off x="713273" y="1386031"/>
            <a:ext cx="2139751" cy="2248998"/>
            <a:chOff x="6528950" y="1385701"/>
            <a:chExt cx="2139751" cy="2248998"/>
          </a:xfrm>
        </p:grpSpPr>
        <p:sp>
          <p:nvSpPr>
            <p:cNvPr id="91" name="Freeform 13"/>
            <p:cNvSpPr>
              <a:spLocks/>
            </p:cNvSpPr>
            <p:nvPr/>
          </p:nvSpPr>
          <p:spPr bwMode="auto">
            <a:xfrm rot="1004476">
              <a:off x="6528950" y="1385701"/>
              <a:ext cx="2139751" cy="2248998"/>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noFill/>
            <a:ln w="28575">
              <a:solidFill>
                <a:schemeClr val="tx1">
                  <a:lumMod val="75000"/>
                  <a:lumOff val="25000"/>
                </a:schemeClr>
              </a:solidFill>
            </a:ln>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endParaRPr lang="zh-CN" altLang="en-US">
                <a:latin typeface="+mn-lt"/>
                <a:ea typeface="+mn-ea"/>
                <a:cs typeface="+mn-ea"/>
                <a:sym typeface="+mn-lt"/>
              </a:endParaRPr>
            </a:p>
          </p:txBody>
        </p:sp>
        <p:sp>
          <p:nvSpPr>
            <p:cNvPr id="92" name="任意多边形: 形状 33"/>
            <p:cNvSpPr>
              <a:spLocks noChangeAspect="1"/>
            </p:cNvSpPr>
            <p:nvPr/>
          </p:nvSpPr>
          <p:spPr bwMode="auto">
            <a:xfrm>
              <a:off x="7277289" y="1995159"/>
              <a:ext cx="383038" cy="331701"/>
            </a:xfrm>
            <a:custGeom>
              <a:avLst/>
              <a:gdLst>
                <a:gd name="connsiteX0" fmla="*/ 205065 w 605876"/>
                <a:gd name="connsiteY0" fmla="*/ 428776 h 524672"/>
                <a:gd name="connsiteX1" fmla="*/ 226551 w 605876"/>
                <a:gd name="connsiteY1" fmla="*/ 446081 h 524672"/>
                <a:gd name="connsiteX2" fmla="*/ 233109 w 605876"/>
                <a:gd name="connsiteY2" fmla="*/ 453684 h 524672"/>
                <a:gd name="connsiteX3" fmla="*/ 228349 w 605876"/>
                <a:gd name="connsiteY3" fmla="*/ 499196 h 524672"/>
                <a:gd name="connsiteX4" fmla="*/ 223377 w 605876"/>
                <a:gd name="connsiteY4" fmla="*/ 507538 h 524672"/>
                <a:gd name="connsiteX5" fmla="*/ 141188 w 605876"/>
                <a:gd name="connsiteY5" fmla="*/ 476282 h 524672"/>
                <a:gd name="connsiteX6" fmla="*/ 176835 w 605876"/>
                <a:gd name="connsiteY6" fmla="*/ 430241 h 524672"/>
                <a:gd name="connsiteX7" fmla="*/ 205065 w 605876"/>
                <a:gd name="connsiteY7" fmla="*/ 428776 h 524672"/>
                <a:gd name="connsiteX8" fmla="*/ 481191 w 605876"/>
                <a:gd name="connsiteY8" fmla="*/ 426712 h 524672"/>
                <a:gd name="connsiteX9" fmla="*/ 499583 w 605876"/>
                <a:gd name="connsiteY9" fmla="*/ 434333 h 524672"/>
                <a:gd name="connsiteX10" fmla="*/ 510478 w 605876"/>
                <a:gd name="connsiteY10" fmla="*/ 438454 h 524672"/>
                <a:gd name="connsiteX11" fmla="*/ 526874 w 605876"/>
                <a:gd name="connsiteY11" fmla="*/ 493716 h 524672"/>
                <a:gd name="connsiteX12" fmla="*/ 478851 w 605876"/>
                <a:gd name="connsiteY12" fmla="*/ 524041 h 524672"/>
                <a:gd name="connsiteX13" fmla="*/ 435059 w 605876"/>
                <a:gd name="connsiteY13" fmla="*/ 484629 h 524672"/>
                <a:gd name="connsiteX14" fmla="*/ 460022 w 605876"/>
                <a:gd name="connsiteY14" fmla="*/ 432008 h 524672"/>
                <a:gd name="connsiteX15" fmla="*/ 481191 w 605876"/>
                <a:gd name="connsiteY15" fmla="*/ 426712 h 524672"/>
                <a:gd name="connsiteX16" fmla="*/ 53061 w 605876"/>
                <a:gd name="connsiteY16" fmla="*/ 1 h 524672"/>
                <a:gd name="connsiteX17" fmla="*/ 98044 w 605876"/>
                <a:gd name="connsiteY17" fmla="*/ 2087 h 524672"/>
                <a:gd name="connsiteX18" fmla="*/ 147021 w 605876"/>
                <a:gd name="connsiteY18" fmla="*/ 21735 h 524672"/>
                <a:gd name="connsiteX19" fmla="*/ 159609 w 605876"/>
                <a:gd name="connsiteY19" fmla="*/ 48882 h 524672"/>
                <a:gd name="connsiteX20" fmla="*/ 576919 w 605876"/>
                <a:gd name="connsiteY20" fmla="*/ 34622 h 524672"/>
                <a:gd name="connsiteX21" fmla="*/ 604951 w 605876"/>
                <a:gd name="connsiteY21" fmla="*/ 62508 h 524672"/>
                <a:gd name="connsiteX22" fmla="*/ 551531 w 605876"/>
                <a:gd name="connsiteY22" fmla="*/ 185886 h 524672"/>
                <a:gd name="connsiteX23" fmla="*/ 509959 w 605876"/>
                <a:gd name="connsiteY23" fmla="*/ 288244 h 524672"/>
                <a:gd name="connsiteX24" fmla="*/ 501919 w 605876"/>
                <a:gd name="connsiteY24" fmla="*/ 295532 h 524672"/>
                <a:gd name="connsiteX25" fmla="*/ 486898 w 605876"/>
                <a:gd name="connsiteY25" fmla="*/ 302082 h 524672"/>
                <a:gd name="connsiteX26" fmla="*/ 487216 w 605876"/>
                <a:gd name="connsiteY26" fmla="*/ 302927 h 524672"/>
                <a:gd name="connsiteX27" fmla="*/ 212394 w 605876"/>
                <a:gd name="connsiteY27" fmla="*/ 303772 h 524672"/>
                <a:gd name="connsiteX28" fmla="*/ 198748 w 605876"/>
                <a:gd name="connsiteY28" fmla="*/ 360813 h 524672"/>
                <a:gd name="connsiteX29" fmla="*/ 533865 w 605876"/>
                <a:gd name="connsiteY29" fmla="*/ 360285 h 524672"/>
                <a:gd name="connsiteX30" fmla="*/ 533865 w 605876"/>
                <a:gd name="connsiteY30" fmla="*/ 403594 h 524672"/>
                <a:gd name="connsiteX31" fmla="*/ 167225 w 605876"/>
                <a:gd name="connsiteY31" fmla="*/ 406340 h 524672"/>
                <a:gd name="connsiteX32" fmla="*/ 145434 w 605876"/>
                <a:gd name="connsiteY32" fmla="*/ 377714 h 524672"/>
                <a:gd name="connsiteX33" fmla="*/ 181612 w 605876"/>
                <a:gd name="connsiteY33" fmla="*/ 279793 h 524672"/>
                <a:gd name="connsiteX34" fmla="*/ 181506 w 605876"/>
                <a:gd name="connsiteY34" fmla="*/ 279793 h 524672"/>
                <a:gd name="connsiteX35" fmla="*/ 131789 w 605876"/>
                <a:gd name="connsiteY35" fmla="*/ 122507 h 524672"/>
                <a:gd name="connsiteX36" fmla="*/ 98044 w 605876"/>
                <a:gd name="connsiteY36" fmla="*/ 47298 h 524672"/>
                <a:gd name="connsiteX37" fmla="*/ 30979 w 605876"/>
                <a:gd name="connsiteY37" fmla="*/ 45291 h 524672"/>
                <a:gd name="connsiteX38" fmla="*/ 20824 w 605876"/>
                <a:gd name="connsiteY38" fmla="*/ 47931 h 524672"/>
                <a:gd name="connsiteX39" fmla="*/ 10140 w 605876"/>
                <a:gd name="connsiteY39" fmla="*/ 8214 h 524672"/>
                <a:gd name="connsiteX40" fmla="*/ 53061 w 605876"/>
                <a:gd name="connsiteY40" fmla="*/ 1 h 5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5876" h="524672">
                  <a:moveTo>
                    <a:pt x="205065" y="428776"/>
                  </a:moveTo>
                  <a:cubicBezTo>
                    <a:pt x="214175" y="431298"/>
                    <a:pt x="222161" y="436947"/>
                    <a:pt x="226551" y="446081"/>
                  </a:cubicBezTo>
                  <a:cubicBezTo>
                    <a:pt x="229089" y="448299"/>
                    <a:pt x="231310" y="450833"/>
                    <a:pt x="233109" y="453684"/>
                  </a:cubicBezTo>
                  <a:cubicBezTo>
                    <a:pt x="242100" y="468151"/>
                    <a:pt x="238186" y="486102"/>
                    <a:pt x="228349" y="499196"/>
                  </a:cubicBezTo>
                  <a:cubicBezTo>
                    <a:pt x="226974" y="502047"/>
                    <a:pt x="225493" y="504793"/>
                    <a:pt x="223377" y="507538"/>
                  </a:cubicBezTo>
                  <a:cubicBezTo>
                    <a:pt x="196721" y="542174"/>
                    <a:pt x="136746" y="520527"/>
                    <a:pt x="141188" y="476282"/>
                  </a:cubicBezTo>
                  <a:cubicBezTo>
                    <a:pt x="143198" y="455902"/>
                    <a:pt x="157690" y="437528"/>
                    <a:pt x="176835" y="430241"/>
                  </a:cubicBezTo>
                  <a:cubicBezTo>
                    <a:pt x="185721" y="426862"/>
                    <a:pt x="195955" y="426255"/>
                    <a:pt x="205065" y="428776"/>
                  </a:cubicBezTo>
                  <a:close/>
                  <a:moveTo>
                    <a:pt x="481191" y="426712"/>
                  </a:moveTo>
                  <a:cubicBezTo>
                    <a:pt x="488080" y="427095"/>
                    <a:pt x="494506" y="429631"/>
                    <a:pt x="499583" y="434333"/>
                  </a:cubicBezTo>
                  <a:cubicBezTo>
                    <a:pt x="503391" y="435178"/>
                    <a:pt x="507093" y="436446"/>
                    <a:pt x="510478" y="438454"/>
                  </a:cubicBezTo>
                  <a:cubicBezTo>
                    <a:pt x="529201" y="449548"/>
                    <a:pt x="536499" y="474274"/>
                    <a:pt x="526874" y="493716"/>
                  </a:cubicBezTo>
                  <a:cubicBezTo>
                    <a:pt x="518517" y="510727"/>
                    <a:pt x="498102" y="524886"/>
                    <a:pt x="478851" y="524041"/>
                  </a:cubicBezTo>
                  <a:cubicBezTo>
                    <a:pt x="456743" y="522984"/>
                    <a:pt x="438655" y="505973"/>
                    <a:pt x="435059" y="484629"/>
                  </a:cubicBezTo>
                  <a:cubicBezTo>
                    <a:pt x="431568" y="464024"/>
                    <a:pt x="441723" y="442363"/>
                    <a:pt x="460022" y="432008"/>
                  </a:cubicBezTo>
                  <a:cubicBezTo>
                    <a:pt x="466951" y="428099"/>
                    <a:pt x="474302" y="426329"/>
                    <a:pt x="481191" y="426712"/>
                  </a:cubicBezTo>
                  <a:close/>
                  <a:moveTo>
                    <a:pt x="53061" y="1"/>
                  </a:moveTo>
                  <a:cubicBezTo>
                    <a:pt x="68584" y="54"/>
                    <a:pt x="84451" y="1823"/>
                    <a:pt x="98044" y="2087"/>
                  </a:cubicBezTo>
                  <a:cubicBezTo>
                    <a:pt x="121634" y="2510"/>
                    <a:pt x="134433" y="1453"/>
                    <a:pt x="147021" y="21735"/>
                  </a:cubicBezTo>
                  <a:cubicBezTo>
                    <a:pt x="151887" y="29657"/>
                    <a:pt x="156013" y="38847"/>
                    <a:pt x="159609" y="48882"/>
                  </a:cubicBezTo>
                  <a:cubicBezTo>
                    <a:pt x="300405" y="43072"/>
                    <a:pt x="435700" y="56593"/>
                    <a:pt x="576919" y="34622"/>
                  </a:cubicBezTo>
                  <a:cubicBezTo>
                    <a:pt x="593315" y="31981"/>
                    <a:pt x="610028" y="44340"/>
                    <a:pt x="604951" y="62508"/>
                  </a:cubicBezTo>
                  <a:cubicBezTo>
                    <a:pt x="592363" y="106240"/>
                    <a:pt x="565811" y="142789"/>
                    <a:pt x="551531" y="185886"/>
                  </a:cubicBezTo>
                  <a:cubicBezTo>
                    <a:pt x="539154" y="223175"/>
                    <a:pt x="532279" y="255392"/>
                    <a:pt x="509959" y="288244"/>
                  </a:cubicBezTo>
                  <a:cubicBezTo>
                    <a:pt x="507632" y="291624"/>
                    <a:pt x="504881" y="293948"/>
                    <a:pt x="501919" y="295532"/>
                  </a:cubicBezTo>
                  <a:cubicBezTo>
                    <a:pt x="498217" y="299335"/>
                    <a:pt x="493351" y="302082"/>
                    <a:pt x="486898" y="302082"/>
                  </a:cubicBezTo>
                  <a:lnTo>
                    <a:pt x="487216" y="302927"/>
                  </a:lnTo>
                  <a:cubicBezTo>
                    <a:pt x="404282" y="309581"/>
                    <a:pt x="294481" y="328384"/>
                    <a:pt x="212394" y="303772"/>
                  </a:cubicBezTo>
                  <a:cubicBezTo>
                    <a:pt x="210067" y="323102"/>
                    <a:pt x="204990" y="342010"/>
                    <a:pt x="198748" y="360813"/>
                  </a:cubicBezTo>
                  <a:cubicBezTo>
                    <a:pt x="310348" y="359756"/>
                    <a:pt x="422371" y="356904"/>
                    <a:pt x="533865" y="360285"/>
                  </a:cubicBezTo>
                  <a:cubicBezTo>
                    <a:pt x="561898" y="361024"/>
                    <a:pt x="561686" y="402537"/>
                    <a:pt x="533865" y="403594"/>
                  </a:cubicBezTo>
                  <a:cubicBezTo>
                    <a:pt x="411899" y="408453"/>
                    <a:pt x="289298" y="405706"/>
                    <a:pt x="167225" y="406340"/>
                  </a:cubicBezTo>
                  <a:cubicBezTo>
                    <a:pt x="153157" y="406340"/>
                    <a:pt x="140780" y="391763"/>
                    <a:pt x="145434" y="377714"/>
                  </a:cubicBezTo>
                  <a:cubicBezTo>
                    <a:pt x="156542" y="344440"/>
                    <a:pt x="164793" y="310321"/>
                    <a:pt x="181612" y="279793"/>
                  </a:cubicBezTo>
                  <a:cubicBezTo>
                    <a:pt x="181506" y="279793"/>
                    <a:pt x="181506" y="279793"/>
                    <a:pt x="181506" y="279793"/>
                  </a:cubicBezTo>
                  <a:cubicBezTo>
                    <a:pt x="164369" y="227505"/>
                    <a:pt x="148291" y="174901"/>
                    <a:pt x="131789" y="122507"/>
                  </a:cubicBezTo>
                  <a:cubicBezTo>
                    <a:pt x="125230" y="101698"/>
                    <a:pt x="120470" y="57544"/>
                    <a:pt x="98044" y="47298"/>
                  </a:cubicBezTo>
                  <a:cubicBezTo>
                    <a:pt x="90957" y="44023"/>
                    <a:pt x="37854" y="42016"/>
                    <a:pt x="30979" y="45291"/>
                  </a:cubicBezTo>
                  <a:cubicBezTo>
                    <a:pt x="27488" y="46981"/>
                    <a:pt x="24632" y="47614"/>
                    <a:pt x="20824" y="47931"/>
                  </a:cubicBezTo>
                  <a:cubicBezTo>
                    <a:pt x="-439" y="49410"/>
                    <a:pt x="-7843" y="18037"/>
                    <a:pt x="10140" y="8214"/>
                  </a:cubicBezTo>
                  <a:cubicBezTo>
                    <a:pt x="22358" y="1612"/>
                    <a:pt x="37537" y="-52"/>
                    <a:pt x="53061" y="1"/>
                  </a:cubicBezTo>
                  <a:close/>
                </a:path>
              </a:pathLst>
            </a:custGeom>
            <a:solidFill>
              <a:schemeClr val="tx1">
                <a:lumMod val="75000"/>
                <a:lumOff val="25000"/>
              </a:schemeClr>
            </a:solidFill>
            <a:ln>
              <a:noFill/>
            </a:ln>
          </p:spPr>
          <p:txBody>
            <a:bodyPr anchor="ct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a:endParaRPr>
                <a:latin typeface="+mn-lt"/>
                <a:ea typeface="+mn-ea"/>
                <a:cs typeface="+mn-ea"/>
                <a:sym typeface="+mn-lt"/>
              </a:endParaRPr>
            </a:p>
          </p:txBody>
        </p:sp>
        <p:sp>
          <p:nvSpPr>
            <p:cNvPr id="93" name="矩形 92"/>
            <p:cNvSpPr/>
            <p:nvPr/>
          </p:nvSpPr>
          <p:spPr>
            <a:xfrm>
              <a:off x="6993515" y="2464853"/>
              <a:ext cx="992052" cy="218053"/>
            </a:xfrm>
            <a:prstGeom prst="rect">
              <a:avLst/>
            </a:prstGeom>
          </p:spPr>
          <p:txBody>
            <a:bodyPr wrap="none" lIns="0" tIns="0" rIns="0" bIns="0" anchor="ctr" anchorCtr="1">
              <a:normAutofit fontScale="92500" lnSpcReduction="20000"/>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lvl="0" algn="ctr" defTabSz="914378">
                <a:defRPr/>
              </a:pPr>
              <a:r>
                <a:rPr lang="zh-CN" altLang="en-US" b="1" dirty="0">
                  <a:solidFill>
                    <a:schemeClr val="tx1">
                      <a:lumMod val="75000"/>
                      <a:lumOff val="25000"/>
                    </a:schemeClr>
                  </a:solidFill>
                  <a:latin typeface="+mn-lt"/>
                  <a:ea typeface="+mn-ea"/>
                  <a:cs typeface="+mn-ea"/>
                  <a:sym typeface="+mn-lt"/>
                </a:rPr>
                <a:t>Text title </a:t>
              </a:r>
            </a:p>
          </p:txBody>
        </p:sp>
        <p:sp>
          <p:nvSpPr>
            <p:cNvPr id="94" name="TextBox 49"/>
            <p:cNvSpPr txBox="1"/>
            <p:nvPr/>
          </p:nvSpPr>
          <p:spPr>
            <a:xfrm>
              <a:off x="6827311" y="2725367"/>
              <a:ext cx="1332160" cy="379386"/>
            </a:xfrm>
            <a:prstGeom prst="rect">
              <a:avLst/>
            </a:prstGeom>
          </p:spPr>
          <p:txBody>
            <a:bodyPr vert="horz" wrap="square" lIns="0" tIns="0" rIns="0" bIns="0" anchor="t" anchorCtr="1">
              <a:normAutofit fontScale="70000" lnSpcReduction="20000"/>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lvl="0" algn="ctr">
                <a:lnSpc>
                  <a:spcPct val="120000"/>
                </a:lnSpc>
              </a:pPr>
              <a:r>
                <a:rPr lang="zh-CN" altLang="en-US" sz="1100" dirty="0">
                  <a:solidFill>
                    <a:schemeClr val="dk1">
                      <a:lumMod val="100000"/>
                    </a:schemeClr>
                  </a:solidFill>
                  <a:latin typeface="+mn-lt"/>
                  <a:ea typeface="+mn-ea"/>
                  <a:cs typeface="+mn-ea"/>
                  <a:sym typeface="+mn-lt"/>
                </a:rPr>
                <a:t>Your content is played here, or by copying your text, choose paste in this box</a:t>
              </a:r>
            </a:p>
          </p:txBody>
        </p:sp>
      </p:grpSp>
      <p:sp>
        <p:nvSpPr>
          <p:cNvPr id="89" name="任意多边形: 形状 33"/>
          <p:cNvSpPr>
            <a:spLocks noChangeAspect="1"/>
          </p:cNvSpPr>
          <p:nvPr/>
        </p:nvSpPr>
        <p:spPr bwMode="auto">
          <a:xfrm>
            <a:off x="4359749" y="3732861"/>
            <a:ext cx="383039" cy="382460"/>
          </a:xfrm>
          <a:custGeom>
            <a:avLst/>
            <a:gdLst>
              <a:gd name="connsiteX0" fmla="*/ 176959 w 607356"/>
              <a:gd name="connsiteY0" fmla="*/ 452889 h 606439"/>
              <a:gd name="connsiteX1" fmla="*/ 284918 w 607356"/>
              <a:gd name="connsiteY1" fmla="*/ 593436 h 606439"/>
              <a:gd name="connsiteX2" fmla="*/ 287766 w 607356"/>
              <a:gd name="connsiteY2" fmla="*/ 595925 h 606439"/>
              <a:gd name="connsiteX3" fmla="*/ 82350 w 607356"/>
              <a:gd name="connsiteY3" fmla="*/ 503472 h 606439"/>
              <a:gd name="connsiteX4" fmla="*/ 89559 w 607356"/>
              <a:gd name="connsiteY4" fmla="*/ 498316 h 606439"/>
              <a:gd name="connsiteX5" fmla="*/ 176959 w 607356"/>
              <a:gd name="connsiteY5" fmla="*/ 452889 h 606439"/>
              <a:gd name="connsiteX6" fmla="*/ 288118 w 607356"/>
              <a:gd name="connsiteY6" fmla="*/ 432001 h 606439"/>
              <a:gd name="connsiteX7" fmla="*/ 288118 w 607356"/>
              <a:gd name="connsiteY7" fmla="*/ 568968 h 606439"/>
              <a:gd name="connsiteX8" fmla="*/ 196595 w 607356"/>
              <a:gd name="connsiteY8" fmla="*/ 446400 h 606439"/>
              <a:gd name="connsiteX9" fmla="*/ 288118 w 607356"/>
              <a:gd name="connsiteY9" fmla="*/ 432001 h 606439"/>
              <a:gd name="connsiteX10" fmla="*/ 473502 w 607356"/>
              <a:gd name="connsiteY10" fmla="*/ 400823 h 606439"/>
              <a:gd name="connsiteX11" fmla="*/ 463179 w 607356"/>
              <a:gd name="connsiteY11" fmla="*/ 411042 h 606439"/>
              <a:gd name="connsiteX12" fmla="*/ 463179 w 607356"/>
              <a:gd name="connsiteY12" fmla="*/ 462490 h 606439"/>
              <a:gd name="connsiteX13" fmla="*/ 411649 w 607356"/>
              <a:gd name="connsiteY13" fmla="*/ 462490 h 606439"/>
              <a:gd name="connsiteX14" fmla="*/ 401414 w 607356"/>
              <a:gd name="connsiteY14" fmla="*/ 472798 h 606439"/>
              <a:gd name="connsiteX15" fmla="*/ 411649 w 607356"/>
              <a:gd name="connsiteY15" fmla="*/ 483016 h 606439"/>
              <a:gd name="connsiteX16" fmla="*/ 463179 w 607356"/>
              <a:gd name="connsiteY16" fmla="*/ 483016 h 606439"/>
              <a:gd name="connsiteX17" fmla="*/ 463179 w 607356"/>
              <a:gd name="connsiteY17" fmla="*/ 534465 h 606439"/>
              <a:gd name="connsiteX18" fmla="*/ 473502 w 607356"/>
              <a:gd name="connsiteY18" fmla="*/ 544772 h 606439"/>
              <a:gd name="connsiteX19" fmla="*/ 483737 w 607356"/>
              <a:gd name="connsiteY19" fmla="*/ 534465 h 606439"/>
              <a:gd name="connsiteX20" fmla="*/ 483737 w 607356"/>
              <a:gd name="connsiteY20" fmla="*/ 483016 h 606439"/>
              <a:gd name="connsiteX21" fmla="*/ 535267 w 607356"/>
              <a:gd name="connsiteY21" fmla="*/ 483016 h 606439"/>
              <a:gd name="connsiteX22" fmla="*/ 545591 w 607356"/>
              <a:gd name="connsiteY22" fmla="*/ 472798 h 606439"/>
              <a:gd name="connsiteX23" fmla="*/ 535267 w 607356"/>
              <a:gd name="connsiteY23" fmla="*/ 462490 h 606439"/>
              <a:gd name="connsiteX24" fmla="*/ 483737 w 607356"/>
              <a:gd name="connsiteY24" fmla="*/ 462490 h 606439"/>
              <a:gd name="connsiteX25" fmla="*/ 483737 w 607356"/>
              <a:gd name="connsiteY25" fmla="*/ 411042 h 606439"/>
              <a:gd name="connsiteX26" fmla="*/ 473502 w 607356"/>
              <a:gd name="connsiteY26" fmla="*/ 400823 h 606439"/>
              <a:gd name="connsiteX27" fmla="*/ 473502 w 607356"/>
              <a:gd name="connsiteY27" fmla="*/ 339067 h 606439"/>
              <a:gd name="connsiteX28" fmla="*/ 607356 w 607356"/>
              <a:gd name="connsiteY28" fmla="*/ 472798 h 606439"/>
              <a:gd name="connsiteX29" fmla="*/ 473502 w 607356"/>
              <a:gd name="connsiteY29" fmla="*/ 606439 h 606439"/>
              <a:gd name="connsiteX30" fmla="*/ 339560 w 607356"/>
              <a:gd name="connsiteY30" fmla="*/ 472798 h 606439"/>
              <a:gd name="connsiteX31" fmla="*/ 473502 w 607356"/>
              <a:gd name="connsiteY31" fmla="*/ 339067 h 606439"/>
              <a:gd name="connsiteX32" fmla="*/ 452505 w 607356"/>
              <a:gd name="connsiteY32" fmla="*/ 308230 h 606439"/>
              <a:gd name="connsiteX33" fmla="*/ 596559 w 607356"/>
              <a:gd name="connsiteY33" fmla="*/ 308230 h 606439"/>
              <a:gd name="connsiteX34" fmla="*/ 588017 w 607356"/>
              <a:gd name="connsiteY34" fmla="*/ 369692 h 606439"/>
              <a:gd name="connsiteX35" fmla="*/ 473503 w 607356"/>
              <a:gd name="connsiteY35" fmla="*/ 318533 h 606439"/>
              <a:gd name="connsiteX36" fmla="*/ 451971 w 607356"/>
              <a:gd name="connsiteY36" fmla="*/ 320221 h 606439"/>
              <a:gd name="connsiteX37" fmla="*/ 452505 w 607356"/>
              <a:gd name="connsiteY37" fmla="*/ 308230 h 606439"/>
              <a:gd name="connsiteX38" fmla="*/ 308690 w 607356"/>
              <a:gd name="connsiteY38" fmla="*/ 308230 h 606439"/>
              <a:gd name="connsiteX39" fmla="*/ 431931 w 607356"/>
              <a:gd name="connsiteY39" fmla="*/ 308230 h 606439"/>
              <a:gd name="connsiteX40" fmla="*/ 431041 w 607356"/>
              <a:gd name="connsiteY40" fmla="*/ 324582 h 606439"/>
              <a:gd name="connsiteX41" fmla="*/ 319012 w 607356"/>
              <a:gd name="connsiteY41" fmla="*/ 472813 h 606439"/>
              <a:gd name="connsiteX42" fmla="*/ 370266 w 607356"/>
              <a:gd name="connsiteY42" fmla="*/ 587185 h 606439"/>
              <a:gd name="connsiteX43" fmla="*/ 318033 w 607356"/>
              <a:gd name="connsiteY43" fmla="*/ 595361 h 606439"/>
              <a:gd name="connsiteX44" fmla="*/ 308512 w 607356"/>
              <a:gd name="connsiteY44" fmla="*/ 586830 h 606439"/>
              <a:gd name="connsiteX45" fmla="*/ 308690 w 607356"/>
              <a:gd name="connsiteY45" fmla="*/ 585852 h 606439"/>
              <a:gd name="connsiteX46" fmla="*/ 164841 w 607356"/>
              <a:gd name="connsiteY46" fmla="*/ 308230 h 606439"/>
              <a:gd name="connsiteX47" fmla="*/ 288119 w 607356"/>
              <a:gd name="connsiteY47" fmla="*/ 308230 h 606439"/>
              <a:gd name="connsiteX48" fmla="*/ 288119 w 607356"/>
              <a:gd name="connsiteY48" fmla="*/ 411461 h 606439"/>
              <a:gd name="connsiteX49" fmla="*/ 188607 w 607356"/>
              <a:gd name="connsiteY49" fmla="*/ 427274 h 606439"/>
              <a:gd name="connsiteX50" fmla="*/ 164841 w 607356"/>
              <a:gd name="connsiteY50" fmla="*/ 308230 h 606439"/>
              <a:gd name="connsiteX51" fmla="*/ 0 w 607356"/>
              <a:gd name="connsiteY51" fmla="*/ 308230 h 606439"/>
              <a:gd name="connsiteX52" fmla="*/ 144159 w 607356"/>
              <a:gd name="connsiteY52" fmla="*/ 308230 h 606439"/>
              <a:gd name="connsiteX53" fmla="*/ 169075 w 607356"/>
              <a:gd name="connsiteY53" fmla="*/ 433891 h 606439"/>
              <a:gd name="connsiteX54" fmla="*/ 77508 w 607356"/>
              <a:gd name="connsiteY54" fmla="*/ 481614 h 606439"/>
              <a:gd name="connsiteX55" fmla="*/ 68520 w 607356"/>
              <a:gd name="connsiteY55" fmla="*/ 488101 h 606439"/>
              <a:gd name="connsiteX56" fmla="*/ 0 w 607356"/>
              <a:gd name="connsiteY56" fmla="*/ 308230 h 606439"/>
              <a:gd name="connsiteX57" fmla="*/ 404501 w 607356"/>
              <a:gd name="connsiteY57" fmla="*/ 159337 h 606439"/>
              <a:gd name="connsiteX58" fmla="*/ 432001 w 607356"/>
              <a:gd name="connsiteY58" fmla="*/ 287695 h 606439"/>
              <a:gd name="connsiteX59" fmla="*/ 308653 w 607356"/>
              <a:gd name="connsiteY59" fmla="*/ 287695 h 606439"/>
              <a:gd name="connsiteX60" fmla="*/ 308653 w 607356"/>
              <a:gd name="connsiteY60" fmla="*/ 174181 h 606439"/>
              <a:gd name="connsiteX61" fmla="*/ 404501 w 607356"/>
              <a:gd name="connsiteY61" fmla="*/ 159337 h 606439"/>
              <a:gd name="connsiteX62" fmla="*/ 192256 w 607356"/>
              <a:gd name="connsiteY62" fmla="*/ 159337 h 606439"/>
              <a:gd name="connsiteX63" fmla="*/ 288119 w 607356"/>
              <a:gd name="connsiteY63" fmla="*/ 174181 h 606439"/>
              <a:gd name="connsiteX64" fmla="*/ 288119 w 607356"/>
              <a:gd name="connsiteY64" fmla="*/ 287695 h 606439"/>
              <a:gd name="connsiteX65" fmla="*/ 164841 w 607356"/>
              <a:gd name="connsiteY65" fmla="*/ 287695 h 606439"/>
              <a:gd name="connsiteX66" fmla="*/ 192256 w 607356"/>
              <a:gd name="connsiteY66" fmla="*/ 159337 h 606439"/>
              <a:gd name="connsiteX67" fmla="*/ 73594 w 607356"/>
              <a:gd name="connsiteY67" fmla="*/ 101967 h 606439"/>
              <a:gd name="connsiteX68" fmla="*/ 83472 w 607356"/>
              <a:gd name="connsiteY68" fmla="*/ 108276 h 606439"/>
              <a:gd name="connsiteX69" fmla="*/ 172462 w 607356"/>
              <a:gd name="connsiteY69" fmla="*/ 153064 h 606439"/>
              <a:gd name="connsiteX70" fmla="*/ 144163 w 607356"/>
              <a:gd name="connsiteY70" fmla="*/ 287695 h 606439"/>
              <a:gd name="connsiteX71" fmla="*/ 0 w 607356"/>
              <a:gd name="connsiteY71" fmla="*/ 287695 h 606439"/>
              <a:gd name="connsiteX72" fmla="*/ 73594 w 607356"/>
              <a:gd name="connsiteY72" fmla="*/ 101967 h 606439"/>
              <a:gd name="connsiteX73" fmla="*/ 522554 w 607356"/>
              <a:gd name="connsiteY73" fmla="*/ 101261 h 606439"/>
              <a:gd name="connsiteX74" fmla="*/ 596771 w 607356"/>
              <a:gd name="connsiteY74" fmla="*/ 287695 h 606439"/>
              <a:gd name="connsiteX75" fmla="*/ 452608 w 607356"/>
              <a:gd name="connsiteY75" fmla="*/ 287695 h 606439"/>
              <a:gd name="connsiteX76" fmla="*/ 424309 w 607356"/>
              <a:gd name="connsiteY76" fmla="*/ 152979 h 606439"/>
              <a:gd name="connsiteX77" fmla="*/ 513744 w 607356"/>
              <a:gd name="connsiteY77" fmla="*/ 108014 h 606439"/>
              <a:gd name="connsiteX78" fmla="*/ 308653 w 607356"/>
              <a:gd name="connsiteY78" fmla="*/ 26956 h 606439"/>
              <a:gd name="connsiteX79" fmla="*/ 395942 w 607356"/>
              <a:gd name="connsiteY79" fmla="*/ 140402 h 606439"/>
              <a:gd name="connsiteX80" fmla="*/ 308653 w 607356"/>
              <a:gd name="connsiteY80" fmla="*/ 153550 h 606439"/>
              <a:gd name="connsiteX81" fmla="*/ 288119 w 607356"/>
              <a:gd name="connsiteY81" fmla="*/ 26956 h 606439"/>
              <a:gd name="connsiteX82" fmla="*/ 288119 w 607356"/>
              <a:gd name="connsiteY82" fmla="*/ 153550 h 606439"/>
              <a:gd name="connsiteX83" fmla="*/ 200900 w 607356"/>
              <a:gd name="connsiteY83" fmla="*/ 140402 h 606439"/>
              <a:gd name="connsiteX84" fmla="*/ 288119 w 607356"/>
              <a:gd name="connsiteY84" fmla="*/ 26956 h 606439"/>
              <a:gd name="connsiteX85" fmla="*/ 277985 w 607356"/>
              <a:gd name="connsiteY85" fmla="*/ 565 h 606439"/>
              <a:gd name="connsiteX86" fmla="*/ 282614 w 607356"/>
              <a:gd name="connsiteY86" fmla="*/ 4562 h 606439"/>
              <a:gd name="connsiteX87" fmla="*/ 180961 w 607356"/>
              <a:gd name="connsiteY87" fmla="*/ 134075 h 606439"/>
              <a:gd name="connsiteX88" fmla="*/ 94886 w 607356"/>
              <a:gd name="connsiteY88" fmla="*/ 91082 h 606439"/>
              <a:gd name="connsiteX89" fmla="*/ 87854 w 607356"/>
              <a:gd name="connsiteY89" fmla="*/ 86640 h 606439"/>
              <a:gd name="connsiteX90" fmla="*/ 277985 w 607356"/>
              <a:gd name="connsiteY90" fmla="*/ 565 h 606439"/>
              <a:gd name="connsiteX91" fmla="*/ 308935 w 607356"/>
              <a:gd name="connsiteY91" fmla="*/ 0 h 606439"/>
              <a:gd name="connsiteX92" fmla="*/ 508423 w 607356"/>
              <a:gd name="connsiteY92" fmla="*/ 86128 h 606439"/>
              <a:gd name="connsiteX93" fmla="*/ 501658 w 607356"/>
              <a:gd name="connsiteY93" fmla="*/ 91284 h 606439"/>
              <a:gd name="connsiteX94" fmla="*/ 415934 w 607356"/>
              <a:gd name="connsiteY94" fmla="*/ 134215 h 606439"/>
              <a:gd name="connsiteX95" fmla="*/ 311695 w 607356"/>
              <a:gd name="connsiteY95" fmla="*/ 240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7356" h="606439">
                <a:moveTo>
                  <a:pt x="176959" y="452889"/>
                </a:moveTo>
                <a:cubicBezTo>
                  <a:pt x="201078" y="506850"/>
                  <a:pt x="237658" y="555121"/>
                  <a:pt x="284918" y="593436"/>
                </a:cubicBezTo>
                <a:lnTo>
                  <a:pt x="287766" y="595925"/>
                </a:lnTo>
                <a:cubicBezTo>
                  <a:pt x="207130" y="593081"/>
                  <a:pt x="134505" y="558144"/>
                  <a:pt x="82350" y="503472"/>
                </a:cubicBezTo>
                <a:lnTo>
                  <a:pt x="89559" y="498316"/>
                </a:lnTo>
                <a:cubicBezTo>
                  <a:pt x="116705" y="478936"/>
                  <a:pt x="146164" y="463913"/>
                  <a:pt x="176959" y="452889"/>
                </a:cubicBezTo>
                <a:close/>
                <a:moveTo>
                  <a:pt x="288118" y="432001"/>
                </a:moveTo>
                <a:lnTo>
                  <a:pt x="288118" y="568968"/>
                </a:lnTo>
                <a:cubicBezTo>
                  <a:pt x="248589" y="534571"/>
                  <a:pt x="217695" y="492796"/>
                  <a:pt x="196595" y="446400"/>
                </a:cubicBezTo>
                <a:cubicBezTo>
                  <a:pt x="226153" y="437779"/>
                  <a:pt x="256779" y="432890"/>
                  <a:pt x="288118" y="432001"/>
                </a:cubicBezTo>
                <a:close/>
                <a:moveTo>
                  <a:pt x="473502" y="400823"/>
                </a:moveTo>
                <a:cubicBezTo>
                  <a:pt x="467807" y="400823"/>
                  <a:pt x="463179" y="405355"/>
                  <a:pt x="463179" y="411042"/>
                </a:cubicBezTo>
                <a:lnTo>
                  <a:pt x="463179" y="462490"/>
                </a:lnTo>
                <a:lnTo>
                  <a:pt x="411649" y="462490"/>
                </a:lnTo>
                <a:cubicBezTo>
                  <a:pt x="405953" y="462490"/>
                  <a:pt x="401414" y="467111"/>
                  <a:pt x="401414" y="472798"/>
                </a:cubicBezTo>
                <a:cubicBezTo>
                  <a:pt x="401414" y="478485"/>
                  <a:pt x="405953" y="483016"/>
                  <a:pt x="411649" y="483016"/>
                </a:cubicBezTo>
                <a:lnTo>
                  <a:pt x="463179" y="483016"/>
                </a:lnTo>
                <a:lnTo>
                  <a:pt x="463179" y="534465"/>
                </a:lnTo>
                <a:cubicBezTo>
                  <a:pt x="463179" y="540152"/>
                  <a:pt x="467807" y="544772"/>
                  <a:pt x="473502" y="544772"/>
                </a:cubicBezTo>
                <a:cubicBezTo>
                  <a:pt x="479109" y="544772"/>
                  <a:pt x="483737" y="540152"/>
                  <a:pt x="483737" y="534465"/>
                </a:cubicBezTo>
                <a:lnTo>
                  <a:pt x="483737" y="483016"/>
                </a:lnTo>
                <a:lnTo>
                  <a:pt x="535267" y="483016"/>
                </a:lnTo>
                <a:cubicBezTo>
                  <a:pt x="540963" y="483016"/>
                  <a:pt x="545591" y="478485"/>
                  <a:pt x="545591" y="472798"/>
                </a:cubicBezTo>
                <a:cubicBezTo>
                  <a:pt x="545591" y="467111"/>
                  <a:pt x="540963" y="462490"/>
                  <a:pt x="535267" y="462490"/>
                </a:cubicBezTo>
                <a:lnTo>
                  <a:pt x="483737" y="462490"/>
                </a:lnTo>
                <a:lnTo>
                  <a:pt x="483737" y="411042"/>
                </a:lnTo>
                <a:cubicBezTo>
                  <a:pt x="483737" y="405355"/>
                  <a:pt x="479109" y="400823"/>
                  <a:pt x="473502" y="400823"/>
                </a:cubicBezTo>
                <a:close/>
                <a:moveTo>
                  <a:pt x="473502" y="339067"/>
                </a:moveTo>
                <a:cubicBezTo>
                  <a:pt x="547282" y="339067"/>
                  <a:pt x="607356" y="399046"/>
                  <a:pt x="607356" y="472798"/>
                </a:cubicBezTo>
                <a:cubicBezTo>
                  <a:pt x="607356" y="546460"/>
                  <a:pt x="547282" y="606439"/>
                  <a:pt x="473502" y="606439"/>
                </a:cubicBezTo>
                <a:cubicBezTo>
                  <a:pt x="399634" y="606439"/>
                  <a:pt x="339560" y="546460"/>
                  <a:pt x="339560" y="472798"/>
                </a:cubicBezTo>
                <a:cubicBezTo>
                  <a:pt x="339560" y="399046"/>
                  <a:pt x="399634" y="339067"/>
                  <a:pt x="473502" y="339067"/>
                </a:cubicBezTo>
                <a:close/>
                <a:moveTo>
                  <a:pt x="452505" y="308230"/>
                </a:moveTo>
                <a:lnTo>
                  <a:pt x="596559" y="308230"/>
                </a:lnTo>
                <a:cubicBezTo>
                  <a:pt x="595847" y="329014"/>
                  <a:pt x="592911" y="349619"/>
                  <a:pt x="588017" y="369692"/>
                </a:cubicBezTo>
                <a:cubicBezTo>
                  <a:pt x="559722" y="338340"/>
                  <a:pt x="518971" y="318533"/>
                  <a:pt x="473503" y="318533"/>
                </a:cubicBezTo>
                <a:cubicBezTo>
                  <a:pt x="466118" y="318533"/>
                  <a:pt x="459000" y="319244"/>
                  <a:pt x="451971" y="320221"/>
                </a:cubicBezTo>
                <a:cubicBezTo>
                  <a:pt x="452149" y="316224"/>
                  <a:pt x="452416" y="312227"/>
                  <a:pt x="452505" y="308230"/>
                </a:cubicBezTo>
                <a:close/>
                <a:moveTo>
                  <a:pt x="308690" y="308230"/>
                </a:moveTo>
                <a:lnTo>
                  <a:pt x="431931" y="308230"/>
                </a:lnTo>
                <a:cubicBezTo>
                  <a:pt x="431753" y="313740"/>
                  <a:pt x="431486" y="319161"/>
                  <a:pt x="431041" y="324582"/>
                </a:cubicBezTo>
                <a:cubicBezTo>
                  <a:pt x="366529" y="343066"/>
                  <a:pt x="319012" y="402430"/>
                  <a:pt x="319012" y="472813"/>
                </a:cubicBezTo>
                <a:cubicBezTo>
                  <a:pt x="319012" y="518224"/>
                  <a:pt x="338855" y="558926"/>
                  <a:pt x="370266" y="587185"/>
                </a:cubicBezTo>
                <a:cubicBezTo>
                  <a:pt x="353092" y="591362"/>
                  <a:pt x="335652" y="594206"/>
                  <a:pt x="318033" y="595361"/>
                </a:cubicBezTo>
                <a:lnTo>
                  <a:pt x="308512" y="586830"/>
                </a:lnTo>
                <a:cubicBezTo>
                  <a:pt x="308512" y="586563"/>
                  <a:pt x="308690" y="586208"/>
                  <a:pt x="308690" y="585852"/>
                </a:cubicBezTo>
                <a:close/>
                <a:moveTo>
                  <a:pt x="164841" y="308230"/>
                </a:moveTo>
                <a:lnTo>
                  <a:pt x="288119" y="308230"/>
                </a:lnTo>
                <a:lnTo>
                  <a:pt x="288119" y="411461"/>
                </a:lnTo>
                <a:cubicBezTo>
                  <a:pt x="254028" y="412349"/>
                  <a:pt x="220650" y="417680"/>
                  <a:pt x="188607" y="427274"/>
                </a:cubicBezTo>
                <a:cubicBezTo>
                  <a:pt x="174098" y="389695"/>
                  <a:pt x="165998" y="349540"/>
                  <a:pt x="164841" y="308230"/>
                </a:cubicBezTo>
                <a:close/>
                <a:moveTo>
                  <a:pt x="0" y="308230"/>
                </a:moveTo>
                <a:lnTo>
                  <a:pt x="144159" y="308230"/>
                </a:lnTo>
                <a:cubicBezTo>
                  <a:pt x="145316" y="351865"/>
                  <a:pt x="153858" y="394256"/>
                  <a:pt x="169075" y="433891"/>
                </a:cubicBezTo>
                <a:cubicBezTo>
                  <a:pt x="136773" y="445533"/>
                  <a:pt x="105983" y="461352"/>
                  <a:pt x="77508" y="481614"/>
                </a:cubicBezTo>
                <a:lnTo>
                  <a:pt x="68520" y="488101"/>
                </a:lnTo>
                <a:cubicBezTo>
                  <a:pt x="27675" y="438957"/>
                  <a:pt x="2314" y="376482"/>
                  <a:pt x="0" y="308230"/>
                </a:cubicBezTo>
                <a:close/>
                <a:moveTo>
                  <a:pt x="404501" y="159337"/>
                </a:moveTo>
                <a:cubicBezTo>
                  <a:pt x="421322" y="199604"/>
                  <a:pt x="430666" y="242983"/>
                  <a:pt x="432001" y="287695"/>
                </a:cubicBezTo>
                <a:lnTo>
                  <a:pt x="308653" y="287695"/>
                </a:lnTo>
                <a:lnTo>
                  <a:pt x="308653" y="174181"/>
                </a:lnTo>
                <a:cubicBezTo>
                  <a:pt x="341403" y="173293"/>
                  <a:pt x="373531" y="168315"/>
                  <a:pt x="404501" y="159337"/>
                </a:cubicBezTo>
                <a:close/>
                <a:moveTo>
                  <a:pt x="192256" y="159337"/>
                </a:moveTo>
                <a:cubicBezTo>
                  <a:pt x="223231" y="168315"/>
                  <a:pt x="255364" y="173293"/>
                  <a:pt x="288119" y="174181"/>
                </a:cubicBezTo>
                <a:lnTo>
                  <a:pt x="288119" y="287695"/>
                </a:lnTo>
                <a:lnTo>
                  <a:pt x="164841" y="287695"/>
                </a:lnTo>
                <a:cubicBezTo>
                  <a:pt x="166087" y="242983"/>
                  <a:pt x="175433" y="199604"/>
                  <a:pt x="192256" y="159337"/>
                </a:cubicBezTo>
                <a:close/>
                <a:moveTo>
                  <a:pt x="73594" y="101967"/>
                </a:moveTo>
                <a:lnTo>
                  <a:pt x="83472" y="108276"/>
                </a:lnTo>
                <a:cubicBezTo>
                  <a:pt x="111326" y="127293"/>
                  <a:pt x="141227" y="142134"/>
                  <a:pt x="172462" y="153064"/>
                </a:cubicBezTo>
                <a:cubicBezTo>
                  <a:pt x="155109" y="195275"/>
                  <a:pt x="145409" y="240774"/>
                  <a:pt x="144163" y="287695"/>
                </a:cubicBezTo>
                <a:lnTo>
                  <a:pt x="0" y="287695"/>
                </a:lnTo>
                <a:cubicBezTo>
                  <a:pt x="2403" y="216692"/>
                  <a:pt x="29812" y="151998"/>
                  <a:pt x="73594" y="101967"/>
                </a:cubicBezTo>
                <a:close/>
                <a:moveTo>
                  <a:pt x="522554" y="101261"/>
                </a:moveTo>
                <a:cubicBezTo>
                  <a:pt x="566781" y="151379"/>
                  <a:pt x="594368" y="216338"/>
                  <a:pt x="596771" y="287695"/>
                </a:cubicBezTo>
                <a:lnTo>
                  <a:pt x="452608" y="287695"/>
                </a:lnTo>
                <a:cubicBezTo>
                  <a:pt x="451362" y="240775"/>
                  <a:pt x="441662" y="195278"/>
                  <a:pt x="424309" y="152979"/>
                </a:cubicBezTo>
                <a:cubicBezTo>
                  <a:pt x="455633" y="142049"/>
                  <a:pt x="485712" y="127120"/>
                  <a:pt x="513744" y="108014"/>
                </a:cubicBezTo>
                <a:close/>
                <a:moveTo>
                  <a:pt x="308653" y="26956"/>
                </a:moveTo>
                <a:cubicBezTo>
                  <a:pt x="345580" y="59026"/>
                  <a:pt x="375032" y="97671"/>
                  <a:pt x="395942" y="140402"/>
                </a:cubicBezTo>
                <a:cubicBezTo>
                  <a:pt x="367646" y="148308"/>
                  <a:pt x="338461" y="152750"/>
                  <a:pt x="308653" y="153550"/>
                </a:cubicBezTo>
                <a:close/>
                <a:moveTo>
                  <a:pt x="288119" y="26956"/>
                </a:moveTo>
                <a:lnTo>
                  <a:pt x="288119" y="153550"/>
                </a:lnTo>
                <a:cubicBezTo>
                  <a:pt x="258393" y="152750"/>
                  <a:pt x="229113" y="148308"/>
                  <a:pt x="200900" y="140402"/>
                </a:cubicBezTo>
                <a:cubicBezTo>
                  <a:pt x="221726" y="97671"/>
                  <a:pt x="251184" y="59115"/>
                  <a:pt x="288119" y="26956"/>
                </a:cubicBezTo>
                <a:close/>
                <a:moveTo>
                  <a:pt x="277985" y="565"/>
                </a:moveTo>
                <a:lnTo>
                  <a:pt x="282614" y="4562"/>
                </a:lnTo>
                <a:cubicBezTo>
                  <a:pt x="238998" y="40538"/>
                  <a:pt x="204550" y="84686"/>
                  <a:pt x="180961" y="134075"/>
                </a:cubicBezTo>
                <a:cubicBezTo>
                  <a:pt x="150697" y="123682"/>
                  <a:pt x="121768" y="109469"/>
                  <a:pt x="94886" y="91082"/>
                </a:cubicBezTo>
                <a:lnTo>
                  <a:pt x="87854" y="86640"/>
                </a:lnTo>
                <a:cubicBezTo>
                  <a:pt x="137345" y="37518"/>
                  <a:pt x="204016" y="5539"/>
                  <a:pt x="277985" y="565"/>
                </a:cubicBezTo>
                <a:close/>
                <a:moveTo>
                  <a:pt x="308935" y="0"/>
                </a:moveTo>
                <a:cubicBezTo>
                  <a:pt x="386558" y="2666"/>
                  <a:pt x="456704" y="35109"/>
                  <a:pt x="508423" y="86128"/>
                </a:cubicBezTo>
                <a:lnTo>
                  <a:pt x="501658" y="91284"/>
                </a:lnTo>
                <a:cubicBezTo>
                  <a:pt x="474952" y="109594"/>
                  <a:pt x="446111" y="123815"/>
                  <a:pt x="415934" y="134215"/>
                </a:cubicBezTo>
                <a:cubicBezTo>
                  <a:pt x="391810" y="83729"/>
                  <a:pt x="356559" y="38664"/>
                  <a:pt x="311695" y="2400"/>
                </a:cubicBezTo>
                <a:close/>
              </a:path>
            </a:pathLst>
          </a:custGeom>
          <a:solidFill>
            <a:schemeClr val="bg1"/>
          </a:solidFill>
          <a:ln>
            <a:noFill/>
          </a:ln>
        </p:spPr>
        <p:txBody>
          <a:bodyPr anchor="ct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a:endParaRPr>
              <a:solidFill>
                <a:schemeClr val="bg1"/>
              </a:solidFill>
              <a:latin typeface="+mn-lt"/>
              <a:ea typeface="+mn-ea"/>
              <a:cs typeface="+mn-ea"/>
              <a:sym typeface="+mn-lt"/>
            </a:endParaRPr>
          </a:p>
        </p:txBody>
      </p:sp>
      <p:sp>
        <p:nvSpPr>
          <p:cNvPr id="87" name="矩形 86"/>
          <p:cNvSpPr/>
          <p:nvPr/>
        </p:nvSpPr>
        <p:spPr>
          <a:xfrm>
            <a:off x="4075974" y="4227934"/>
            <a:ext cx="992052" cy="218053"/>
          </a:xfrm>
          <a:prstGeom prst="rect">
            <a:avLst/>
          </a:prstGeom>
        </p:spPr>
        <p:txBody>
          <a:bodyPr wrap="none" lIns="0" tIns="0" rIns="0" bIns="0" anchor="ctr" anchorCtr="1">
            <a:normAutofit fontScale="92500" lnSpcReduction="20000"/>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lvl="0" algn="ctr" defTabSz="914378">
              <a:defRPr/>
            </a:pPr>
            <a:r>
              <a:rPr lang="zh-CN" altLang="en-US" b="1" dirty="0">
                <a:solidFill>
                  <a:schemeClr val="bg1"/>
                </a:solidFill>
                <a:latin typeface="+mn-lt"/>
                <a:ea typeface="+mn-ea"/>
                <a:cs typeface="+mn-ea"/>
                <a:sym typeface="+mn-lt"/>
              </a:rPr>
              <a:t>Text title </a:t>
            </a:r>
          </a:p>
        </p:txBody>
      </p:sp>
      <p:sp>
        <p:nvSpPr>
          <p:cNvPr id="88" name="TextBox 49"/>
          <p:cNvSpPr txBox="1"/>
          <p:nvPr/>
        </p:nvSpPr>
        <p:spPr>
          <a:xfrm>
            <a:off x="3909770" y="4488448"/>
            <a:ext cx="1332160" cy="379386"/>
          </a:xfrm>
          <a:prstGeom prst="rect">
            <a:avLst/>
          </a:prstGeom>
        </p:spPr>
        <p:txBody>
          <a:bodyPr vert="horz" wrap="square" lIns="0" tIns="0" rIns="0" bIns="0" anchor="t" anchorCtr="1">
            <a:normAutofit fontScale="70000" lnSpcReduction="20000"/>
          </a:bodyPr>
          <a:lstStyle/>
          <a:p>
            <a:pPr lvl="0" algn="ctr">
              <a:lnSpc>
                <a:spcPct val="120000"/>
              </a:lnSpc>
            </a:pPr>
            <a:r>
              <a:rPr lang="zh-CN" altLang="en-US" sz="1100" dirty="0">
                <a:solidFill>
                  <a:schemeClr val="bg1"/>
                </a:solidFill>
                <a:latin typeface="+mn-lt"/>
                <a:ea typeface="+mn-ea"/>
                <a:cs typeface="+mn-ea"/>
                <a:sym typeface="+mn-lt"/>
              </a:rPr>
              <a:t>Your content is played here, or by copying your text, choose paste in this box</a:t>
            </a:r>
          </a:p>
        </p:txBody>
      </p:sp>
      <p:sp>
        <p:nvSpPr>
          <p:cNvPr id="95" name="文本框 30"/>
          <p:cNvSpPr txBox="1"/>
          <p:nvPr/>
        </p:nvSpPr>
        <p:spPr>
          <a:xfrm>
            <a:off x="611560" y="151957"/>
            <a:ext cx="2578345" cy="428531"/>
          </a:xfrm>
          <a:prstGeom prst="rect">
            <a:avLst/>
          </a:prstGeom>
          <a:noFill/>
        </p:spPr>
        <p:txBody>
          <a:bodyPr wrap="none" lIns="0" tIns="0" rIns="0" bIns="0" anchor="ctr" anchorCtr="0">
            <a:normAutofit/>
          </a:bodyPr>
          <a:lstStyle/>
          <a:p>
            <a:pPr algn="ctr" defTabSz="914378">
              <a:defRPr/>
            </a:pPr>
            <a:r>
              <a:rPr lang="zh-CN" altLang="en-US" sz="2000" dirty="0">
                <a:solidFill>
                  <a:schemeClr val="tx1">
                    <a:lumMod val="75000"/>
                    <a:lumOff val="25000"/>
                  </a:schemeClr>
                </a:solidFill>
                <a:latin typeface="+mn-lt"/>
                <a:ea typeface="+mn-ea"/>
                <a:cs typeface="+mn-ea"/>
                <a:sym typeface="+mn-lt"/>
              </a:rPr>
              <a:t>Successful Project Showcase</a:t>
            </a:r>
          </a:p>
        </p:txBody>
      </p:sp>
    </p:spTree>
    <p:extLst>
      <p:ext uri="{BB962C8B-B14F-4D97-AF65-F5344CB8AC3E}">
        <p14:creationId xmlns:p14="http://schemas.microsoft.com/office/powerpoint/2010/main" val="1409030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750" fill="hold"/>
                                        <p:tgtEl>
                                          <p:spTgt spid="73"/>
                                        </p:tgtEl>
                                        <p:attrNameLst>
                                          <p:attrName>ppt_w</p:attrName>
                                        </p:attrNameLst>
                                      </p:cBhvr>
                                      <p:tavLst>
                                        <p:tav tm="0">
                                          <p:val>
                                            <p:fltVal val="0"/>
                                          </p:val>
                                        </p:tav>
                                        <p:tav tm="100000">
                                          <p:val>
                                            <p:strVal val="#ppt_w"/>
                                          </p:val>
                                        </p:tav>
                                      </p:tavLst>
                                    </p:anim>
                                    <p:anim calcmode="lin" valueType="num">
                                      <p:cBhvr>
                                        <p:cTn id="8" dur="750" fill="hold"/>
                                        <p:tgtEl>
                                          <p:spTgt spid="73"/>
                                        </p:tgtEl>
                                        <p:attrNameLst>
                                          <p:attrName>ppt_h</p:attrName>
                                        </p:attrNameLst>
                                      </p:cBhvr>
                                      <p:tavLst>
                                        <p:tav tm="0">
                                          <p:val>
                                            <p:fltVal val="0"/>
                                          </p:val>
                                        </p:tav>
                                        <p:tav tm="100000">
                                          <p:val>
                                            <p:strVal val="#ppt_h"/>
                                          </p:val>
                                        </p:tav>
                                      </p:tavLst>
                                    </p:anim>
                                    <p:anim calcmode="lin" valueType="num">
                                      <p:cBhvr>
                                        <p:cTn id="9" dur="750" fill="hold"/>
                                        <p:tgtEl>
                                          <p:spTgt spid="73"/>
                                        </p:tgtEl>
                                        <p:attrNameLst>
                                          <p:attrName>style.rotation</p:attrName>
                                        </p:attrNameLst>
                                      </p:cBhvr>
                                      <p:tavLst>
                                        <p:tav tm="0">
                                          <p:val>
                                            <p:fltVal val="360"/>
                                          </p:val>
                                        </p:tav>
                                        <p:tav tm="100000">
                                          <p:val>
                                            <p:fltVal val="0"/>
                                          </p:val>
                                        </p:tav>
                                      </p:tavLst>
                                    </p:anim>
                                    <p:animEffect transition="in" filter="fade">
                                      <p:cBhvr>
                                        <p:cTn id="10" dur="750"/>
                                        <p:tgtEl>
                                          <p:spTgt spid="7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p:cTn id="13" dur="750" fill="hold"/>
                                        <p:tgtEl>
                                          <p:spTgt spid="74"/>
                                        </p:tgtEl>
                                        <p:attrNameLst>
                                          <p:attrName>ppt_w</p:attrName>
                                        </p:attrNameLst>
                                      </p:cBhvr>
                                      <p:tavLst>
                                        <p:tav tm="0">
                                          <p:val>
                                            <p:fltVal val="0"/>
                                          </p:val>
                                        </p:tav>
                                        <p:tav tm="100000">
                                          <p:val>
                                            <p:strVal val="#ppt_w"/>
                                          </p:val>
                                        </p:tav>
                                      </p:tavLst>
                                    </p:anim>
                                    <p:anim calcmode="lin" valueType="num">
                                      <p:cBhvr>
                                        <p:cTn id="14" dur="750" fill="hold"/>
                                        <p:tgtEl>
                                          <p:spTgt spid="74"/>
                                        </p:tgtEl>
                                        <p:attrNameLst>
                                          <p:attrName>ppt_h</p:attrName>
                                        </p:attrNameLst>
                                      </p:cBhvr>
                                      <p:tavLst>
                                        <p:tav tm="0">
                                          <p:val>
                                            <p:fltVal val="0"/>
                                          </p:val>
                                        </p:tav>
                                        <p:tav tm="100000">
                                          <p:val>
                                            <p:strVal val="#ppt_h"/>
                                          </p:val>
                                        </p:tav>
                                      </p:tavLst>
                                    </p:anim>
                                    <p:anim calcmode="lin" valueType="num">
                                      <p:cBhvr>
                                        <p:cTn id="15" dur="750" fill="hold"/>
                                        <p:tgtEl>
                                          <p:spTgt spid="74"/>
                                        </p:tgtEl>
                                        <p:attrNameLst>
                                          <p:attrName>style.rotation</p:attrName>
                                        </p:attrNameLst>
                                      </p:cBhvr>
                                      <p:tavLst>
                                        <p:tav tm="0">
                                          <p:val>
                                            <p:fltVal val="360"/>
                                          </p:val>
                                        </p:tav>
                                        <p:tav tm="100000">
                                          <p:val>
                                            <p:fltVal val="0"/>
                                          </p:val>
                                        </p:tav>
                                      </p:tavLst>
                                    </p:anim>
                                    <p:animEffect transition="in" filter="fade">
                                      <p:cBhvr>
                                        <p:cTn id="16" dur="750"/>
                                        <p:tgtEl>
                                          <p:spTgt spid="7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randombar(horizontal)">
                                      <p:cBhvr>
                                        <p:cTn id="21" dur="500"/>
                                        <p:tgtEl>
                                          <p:spTgt spid="8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randombar(horizontal)">
                                      <p:cBhvr>
                                        <p:cTn id="24" dur="500"/>
                                        <p:tgtEl>
                                          <p:spTgt spid="8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randombar(horizontal)">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1000"/>
                                        <p:tgtEl>
                                          <p:spTgt spid="90"/>
                                        </p:tgtEl>
                                      </p:cBhvr>
                                    </p:animEffect>
                                    <p:anim calcmode="lin" valueType="num">
                                      <p:cBhvr>
                                        <p:cTn id="38" dur="1000" fill="hold"/>
                                        <p:tgtEl>
                                          <p:spTgt spid="90"/>
                                        </p:tgtEl>
                                        <p:attrNameLst>
                                          <p:attrName>ppt_x</p:attrName>
                                        </p:attrNameLst>
                                      </p:cBhvr>
                                      <p:tavLst>
                                        <p:tav tm="0">
                                          <p:val>
                                            <p:strVal val="#ppt_x"/>
                                          </p:val>
                                        </p:tav>
                                        <p:tav tm="100000">
                                          <p:val>
                                            <p:strVal val="#ppt_x"/>
                                          </p:val>
                                        </p:tav>
                                      </p:tavLst>
                                    </p:anim>
                                    <p:anim calcmode="lin" valueType="num">
                                      <p:cBhvr>
                                        <p:cTn id="3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89" grpId="0" animBg="1"/>
      <p:bldP spid="87" grpId="0"/>
      <p:bldP spid="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86075" y="1630847"/>
            <a:ext cx="3371851" cy="1853231"/>
            <a:chOff x="2886075" y="1630847"/>
            <a:chExt cx="3371851" cy="1853231"/>
          </a:xfrm>
        </p:grpSpPr>
        <p:sp>
          <p:nvSpPr>
            <p:cNvPr id="25" name="îṣḷiḓê"/>
            <p:cNvSpPr/>
            <p:nvPr/>
          </p:nvSpPr>
          <p:spPr>
            <a:xfrm>
              <a:off x="4405295" y="1630847"/>
              <a:ext cx="1852631" cy="1853231"/>
            </a:xfrm>
            <a:custGeom>
              <a:avLst/>
              <a:gdLst>
                <a:gd name="connsiteX0" fmla="*/ 1484938 w 2970838"/>
                <a:gd name="connsiteY0" fmla="*/ 0 h 2971800"/>
                <a:gd name="connsiteX1" fmla="*/ 2970838 w 2970838"/>
                <a:gd name="connsiteY1" fmla="*/ 1485900 h 2971800"/>
                <a:gd name="connsiteX2" fmla="*/ 1484938 w 2970838"/>
                <a:gd name="connsiteY2" fmla="*/ 2971800 h 2971800"/>
                <a:gd name="connsiteX3" fmla="*/ 6710 w 2970838"/>
                <a:gd name="connsiteY3" fmla="*/ 1637825 h 2971800"/>
                <a:gd name="connsiteX4" fmla="*/ 0 w 2970838"/>
                <a:gd name="connsiteY4" fmla="*/ 1504951 h 2971800"/>
                <a:gd name="connsiteX5" fmla="*/ 533765 w 2970838"/>
                <a:gd name="connsiteY5" fmla="*/ 1504951 h 2971800"/>
                <a:gd name="connsiteX6" fmla="*/ 537719 w 2970838"/>
                <a:gd name="connsiteY6" fmla="*/ 1583250 h 2971800"/>
                <a:gd name="connsiteX7" fmla="*/ 1484938 w 2970838"/>
                <a:gd name="connsiteY7" fmla="*/ 2438035 h 2971800"/>
                <a:gd name="connsiteX8" fmla="*/ 2437073 w 2970838"/>
                <a:gd name="connsiteY8" fmla="*/ 1485900 h 2971800"/>
                <a:gd name="connsiteX9" fmla="*/ 1484938 w 2970838"/>
                <a:gd name="connsiteY9" fmla="*/ 533765 h 2971800"/>
                <a:gd name="connsiteX10" fmla="*/ 811677 w 2970838"/>
                <a:gd name="connsiteY10" fmla="*/ 812639 h 2971800"/>
                <a:gd name="connsiteX11" fmla="*/ 745820 w 2970838"/>
                <a:gd name="connsiteY11" fmla="*/ 892459 h 2971800"/>
                <a:gd name="connsiteX12" fmla="*/ 366414 w 2970838"/>
                <a:gd name="connsiteY12" fmla="*/ 509846 h 2971800"/>
                <a:gd name="connsiteX13" fmla="*/ 434248 w 2970838"/>
                <a:gd name="connsiteY13" fmla="*/ 435210 h 2971800"/>
                <a:gd name="connsiteX14" fmla="*/ 1484938 w 2970838"/>
                <a:gd name="connsiteY14"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0838" h="2971800">
                  <a:moveTo>
                    <a:pt x="1484938" y="0"/>
                  </a:moveTo>
                  <a:cubicBezTo>
                    <a:pt x="2305578" y="0"/>
                    <a:pt x="2970838" y="665260"/>
                    <a:pt x="2970838" y="1485900"/>
                  </a:cubicBezTo>
                  <a:cubicBezTo>
                    <a:pt x="2970838" y="2306540"/>
                    <a:pt x="2305578" y="2971800"/>
                    <a:pt x="1484938" y="2971800"/>
                  </a:cubicBezTo>
                  <a:cubicBezTo>
                    <a:pt x="715588" y="2971800"/>
                    <a:pt x="82803" y="2387099"/>
                    <a:pt x="6710" y="1637825"/>
                  </a:cubicBezTo>
                  <a:lnTo>
                    <a:pt x="0" y="1504951"/>
                  </a:lnTo>
                  <a:lnTo>
                    <a:pt x="533765" y="1504951"/>
                  </a:lnTo>
                  <a:lnTo>
                    <a:pt x="537719" y="1583250"/>
                  </a:lnTo>
                  <a:cubicBezTo>
                    <a:pt x="586478" y="2063371"/>
                    <a:pt x="991954" y="2438035"/>
                    <a:pt x="1484938" y="2438035"/>
                  </a:cubicBezTo>
                  <a:cubicBezTo>
                    <a:pt x="2010788" y="2438035"/>
                    <a:pt x="2437073" y="2011750"/>
                    <a:pt x="2437073" y="1485900"/>
                  </a:cubicBezTo>
                  <a:cubicBezTo>
                    <a:pt x="2437073" y="960050"/>
                    <a:pt x="2010788" y="533765"/>
                    <a:pt x="1484938" y="533765"/>
                  </a:cubicBezTo>
                  <a:cubicBezTo>
                    <a:pt x="1222013" y="533765"/>
                    <a:pt x="983979" y="640336"/>
                    <a:pt x="811677" y="812639"/>
                  </a:cubicBezTo>
                  <a:lnTo>
                    <a:pt x="745820" y="892459"/>
                  </a:lnTo>
                  <a:lnTo>
                    <a:pt x="366414" y="509846"/>
                  </a:lnTo>
                  <a:lnTo>
                    <a:pt x="434248" y="435210"/>
                  </a:lnTo>
                  <a:cubicBezTo>
                    <a:pt x="703143" y="166315"/>
                    <a:pt x="1074618" y="0"/>
                    <a:pt x="1484938" y="0"/>
                  </a:cubicBez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26" name="išļïḋé"/>
            <p:cNvSpPr/>
            <p:nvPr/>
          </p:nvSpPr>
          <p:spPr>
            <a:xfrm flipV="1">
              <a:off x="2886075" y="1630847"/>
              <a:ext cx="1853231" cy="1853231"/>
            </a:xfrm>
            <a:custGeom>
              <a:avLst/>
              <a:gdLst>
                <a:gd name="connsiteX0" fmla="*/ 1485900 w 2971800"/>
                <a:gd name="connsiteY0" fmla="*/ 2971800 h 2971800"/>
                <a:gd name="connsiteX1" fmla="*/ 2971800 w 2971800"/>
                <a:gd name="connsiteY1" fmla="*/ 1485900 h 2971800"/>
                <a:gd name="connsiteX2" fmla="*/ 2970838 w 2971800"/>
                <a:gd name="connsiteY2" fmla="*/ 1466849 h 2971800"/>
                <a:gd name="connsiteX3" fmla="*/ 2437073 w 2971800"/>
                <a:gd name="connsiteY3" fmla="*/ 1466849 h 2971800"/>
                <a:gd name="connsiteX4" fmla="*/ 2438035 w 2971800"/>
                <a:gd name="connsiteY4" fmla="*/ 1485900 h 2971800"/>
                <a:gd name="connsiteX5" fmla="*/ 1485900 w 2971800"/>
                <a:gd name="connsiteY5" fmla="*/ 2438035 h 2971800"/>
                <a:gd name="connsiteX6" fmla="*/ 533765 w 2971800"/>
                <a:gd name="connsiteY6" fmla="*/ 1485900 h 2971800"/>
                <a:gd name="connsiteX7" fmla="*/ 1485900 w 2971800"/>
                <a:gd name="connsiteY7" fmla="*/ 533765 h 2971800"/>
                <a:gd name="connsiteX8" fmla="*/ 2159161 w 2971800"/>
                <a:gd name="connsiteY8" fmla="*/ 812639 h 2971800"/>
                <a:gd name="connsiteX9" fmla="*/ 2207859 w 2971800"/>
                <a:gd name="connsiteY9" fmla="*/ 871662 h 2971800"/>
                <a:gd name="connsiteX10" fmla="*/ 2586355 w 2971800"/>
                <a:gd name="connsiteY10" fmla="*/ 489966 h 2971800"/>
                <a:gd name="connsiteX11" fmla="*/ 2536590 w 2971800"/>
                <a:gd name="connsiteY11" fmla="*/ 435210 h 2971800"/>
                <a:gd name="connsiteX12" fmla="*/ 1485900 w 2971800"/>
                <a:gd name="connsiteY12" fmla="*/ 0 h 2971800"/>
                <a:gd name="connsiteX13" fmla="*/ 0 w 2971800"/>
                <a:gd name="connsiteY13" fmla="*/ 1485900 h 2971800"/>
                <a:gd name="connsiteX14" fmla="*/ 1485900 w 2971800"/>
                <a:gd name="connsiteY14"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1800" h="2971800">
                  <a:moveTo>
                    <a:pt x="1485900" y="2971800"/>
                  </a:moveTo>
                  <a:cubicBezTo>
                    <a:pt x="2306540" y="2971800"/>
                    <a:pt x="2971800" y="2306540"/>
                    <a:pt x="2971800" y="1485900"/>
                  </a:cubicBezTo>
                  <a:lnTo>
                    <a:pt x="2970838" y="1466849"/>
                  </a:lnTo>
                  <a:lnTo>
                    <a:pt x="2437073" y="1466849"/>
                  </a:lnTo>
                  <a:lnTo>
                    <a:pt x="2438035" y="1485900"/>
                  </a:lnTo>
                  <a:cubicBezTo>
                    <a:pt x="2438035" y="2011750"/>
                    <a:pt x="2011750" y="2438035"/>
                    <a:pt x="1485900" y="2438035"/>
                  </a:cubicBezTo>
                  <a:cubicBezTo>
                    <a:pt x="960050" y="2438035"/>
                    <a:pt x="533765" y="2011750"/>
                    <a:pt x="533765" y="1485900"/>
                  </a:cubicBezTo>
                  <a:cubicBezTo>
                    <a:pt x="533765" y="960050"/>
                    <a:pt x="960050" y="533765"/>
                    <a:pt x="1485900" y="533765"/>
                  </a:cubicBezTo>
                  <a:cubicBezTo>
                    <a:pt x="1748825" y="533765"/>
                    <a:pt x="1986859" y="640336"/>
                    <a:pt x="2159161" y="812639"/>
                  </a:cubicBezTo>
                  <a:lnTo>
                    <a:pt x="2207859" y="871662"/>
                  </a:lnTo>
                  <a:lnTo>
                    <a:pt x="2586355" y="489966"/>
                  </a:lnTo>
                  <a:lnTo>
                    <a:pt x="2536590" y="435210"/>
                  </a:lnTo>
                  <a:cubicBezTo>
                    <a:pt x="2267695" y="166315"/>
                    <a:pt x="1896220" y="0"/>
                    <a:pt x="1485900" y="0"/>
                  </a:cubicBezTo>
                  <a:cubicBezTo>
                    <a:pt x="665260" y="0"/>
                    <a:pt x="0" y="665260"/>
                    <a:pt x="0" y="1485900"/>
                  </a:cubicBezTo>
                  <a:cubicBezTo>
                    <a:pt x="0" y="2306540"/>
                    <a:pt x="665260" y="2971800"/>
                    <a:pt x="1485900" y="2971800"/>
                  </a:cubicBez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grpSp>
      <p:sp>
        <p:nvSpPr>
          <p:cNvPr id="5" name="íṩḻíďê"/>
          <p:cNvSpPr>
            <a:spLocks/>
          </p:cNvSpPr>
          <p:nvPr/>
        </p:nvSpPr>
        <p:spPr bwMode="auto">
          <a:xfrm>
            <a:off x="3626004" y="2301423"/>
            <a:ext cx="373373" cy="470583"/>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chemeClr val="accent1"/>
          </a:solidFill>
          <a:ln>
            <a:noFill/>
          </a:ln>
        </p:spPr>
        <p:txBody>
          <a:bodyPr anchor="ctr"/>
          <a:lstStyle/>
          <a:p>
            <a:pPr algn="ctr"/>
            <a:endParaRPr>
              <a:latin typeface="+mn-lt"/>
              <a:ea typeface="+mn-ea"/>
              <a:cs typeface="+mn-ea"/>
              <a:sym typeface="+mn-lt"/>
            </a:endParaRPr>
          </a:p>
        </p:txBody>
      </p:sp>
      <p:sp>
        <p:nvSpPr>
          <p:cNvPr id="6" name="î$1iḍê"/>
          <p:cNvSpPr>
            <a:spLocks/>
          </p:cNvSpPr>
          <p:nvPr/>
        </p:nvSpPr>
        <p:spPr bwMode="auto">
          <a:xfrm>
            <a:off x="5145222" y="2301423"/>
            <a:ext cx="410488" cy="390848"/>
          </a:xfrm>
          <a:custGeom>
            <a:avLst/>
            <a:gdLst>
              <a:gd name="connsiteX0" fmla="*/ 101402 w 331788"/>
              <a:gd name="connsiteY0" fmla="*/ 200025 h 315913"/>
              <a:gd name="connsiteX1" fmla="*/ 93663 w 331788"/>
              <a:gd name="connsiteY1" fmla="*/ 207840 h 315913"/>
              <a:gd name="connsiteX2" fmla="*/ 93663 w 331788"/>
              <a:gd name="connsiteY2" fmla="*/ 301625 h 315913"/>
              <a:gd name="connsiteX3" fmla="*/ 137518 w 331788"/>
              <a:gd name="connsiteY3" fmla="*/ 301625 h 315913"/>
              <a:gd name="connsiteX4" fmla="*/ 137518 w 331788"/>
              <a:gd name="connsiteY4" fmla="*/ 250825 h 315913"/>
              <a:gd name="connsiteX5" fmla="*/ 143967 w 331788"/>
              <a:gd name="connsiteY5" fmla="*/ 244312 h 315913"/>
              <a:gd name="connsiteX6" fmla="*/ 187822 w 331788"/>
              <a:gd name="connsiteY6" fmla="*/ 244312 h 315913"/>
              <a:gd name="connsiteX7" fmla="*/ 194271 w 331788"/>
              <a:gd name="connsiteY7" fmla="*/ 250825 h 315913"/>
              <a:gd name="connsiteX8" fmla="*/ 194271 w 331788"/>
              <a:gd name="connsiteY8" fmla="*/ 301625 h 315913"/>
              <a:gd name="connsiteX9" fmla="*/ 230387 w 331788"/>
              <a:gd name="connsiteY9" fmla="*/ 301625 h 315913"/>
              <a:gd name="connsiteX10" fmla="*/ 238126 w 331788"/>
              <a:gd name="connsiteY10" fmla="*/ 295112 h 315913"/>
              <a:gd name="connsiteX11" fmla="*/ 238126 w 331788"/>
              <a:gd name="connsiteY11" fmla="*/ 207840 h 315913"/>
              <a:gd name="connsiteX12" fmla="*/ 230387 w 331788"/>
              <a:gd name="connsiteY12" fmla="*/ 200025 h 315913"/>
              <a:gd name="connsiteX13" fmla="*/ 101402 w 331788"/>
              <a:gd name="connsiteY13" fmla="*/ 200025 h 315913"/>
              <a:gd name="connsiteX14" fmla="*/ 258908 w 331788"/>
              <a:gd name="connsiteY14" fmla="*/ 122237 h 315913"/>
              <a:gd name="connsiteX15" fmla="*/ 252413 w 331788"/>
              <a:gd name="connsiteY15" fmla="*/ 129801 h 315913"/>
              <a:gd name="connsiteX16" fmla="*/ 252413 w 331788"/>
              <a:gd name="connsiteY16" fmla="*/ 157536 h 315913"/>
              <a:gd name="connsiteX17" fmla="*/ 258908 w 331788"/>
              <a:gd name="connsiteY17" fmla="*/ 165100 h 315913"/>
              <a:gd name="connsiteX18" fmla="*/ 266701 w 331788"/>
              <a:gd name="connsiteY18" fmla="*/ 157536 h 315913"/>
              <a:gd name="connsiteX19" fmla="*/ 266701 w 331788"/>
              <a:gd name="connsiteY19" fmla="*/ 129801 h 315913"/>
              <a:gd name="connsiteX20" fmla="*/ 258908 w 331788"/>
              <a:gd name="connsiteY20" fmla="*/ 122237 h 315913"/>
              <a:gd name="connsiteX21" fmla="*/ 230332 w 331788"/>
              <a:gd name="connsiteY21" fmla="*/ 122237 h 315913"/>
              <a:gd name="connsiteX22" fmla="*/ 223838 w 331788"/>
              <a:gd name="connsiteY22" fmla="*/ 129801 h 315913"/>
              <a:gd name="connsiteX23" fmla="*/ 223838 w 331788"/>
              <a:gd name="connsiteY23" fmla="*/ 157536 h 315913"/>
              <a:gd name="connsiteX24" fmla="*/ 230332 w 331788"/>
              <a:gd name="connsiteY24" fmla="*/ 165100 h 315913"/>
              <a:gd name="connsiteX25" fmla="*/ 238126 w 331788"/>
              <a:gd name="connsiteY25" fmla="*/ 157536 h 315913"/>
              <a:gd name="connsiteX26" fmla="*/ 238126 w 331788"/>
              <a:gd name="connsiteY26" fmla="*/ 129801 h 315913"/>
              <a:gd name="connsiteX27" fmla="*/ 230332 w 331788"/>
              <a:gd name="connsiteY27" fmla="*/ 122237 h 315913"/>
              <a:gd name="connsiteX28" fmla="*/ 201468 w 331788"/>
              <a:gd name="connsiteY28" fmla="*/ 122237 h 315913"/>
              <a:gd name="connsiteX29" fmla="*/ 193675 w 331788"/>
              <a:gd name="connsiteY29" fmla="*/ 129801 h 315913"/>
              <a:gd name="connsiteX30" fmla="*/ 193675 w 331788"/>
              <a:gd name="connsiteY30" fmla="*/ 157536 h 315913"/>
              <a:gd name="connsiteX31" fmla="*/ 201468 w 331788"/>
              <a:gd name="connsiteY31" fmla="*/ 165100 h 315913"/>
              <a:gd name="connsiteX32" fmla="*/ 207963 w 331788"/>
              <a:gd name="connsiteY32" fmla="*/ 157536 h 315913"/>
              <a:gd name="connsiteX33" fmla="*/ 207963 w 331788"/>
              <a:gd name="connsiteY33" fmla="*/ 129801 h 315913"/>
              <a:gd name="connsiteX34" fmla="*/ 201468 w 331788"/>
              <a:gd name="connsiteY34" fmla="*/ 122237 h 315913"/>
              <a:gd name="connsiteX35" fmla="*/ 128732 w 331788"/>
              <a:gd name="connsiteY35" fmla="*/ 122237 h 315913"/>
              <a:gd name="connsiteX36" fmla="*/ 122238 w 331788"/>
              <a:gd name="connsiteY36" fmla="*/ 129801 h 315913"/>
              <a:gd name="connsiteX37" fmla="*/ 122238 w 331788"/>
              <a:gd name="connsiteY37" fmla="*/ 157536 h 315913"/>
              <a:gd name="connsiteX38" fmla="*/ 128732 w 331788"/>
              <a:gd name="connsiteY38" fmla="*/ 165100 h 315913"/>
              <a:gd name="connsiteX39" fmla="*/ 136526 w 331788"/>
              <a:gd name="connsiteY39" fmla="*/ 157536 h 315913"/>
              <a:gd name="connsiteX40" fmla="*/ 136526 w 331788"/>
              <a:gd name="connsiteY40" fmla="*/ 129801 h 315913"/>
              <a:gd name="connsiteX41" fmla="*/ 128732 w 331788"/>
              <a:gd name="connsiteY41" fmla="*/ 122237 h 315913"/>
              <a:gd name="connsiteX42" fmla="*/ 101456 w 331788"/>
              <a:gd name="connsiteY42" fmla="*/ 122237 h 315913"/>
              <a:gd name="connsiteX43" fmla="*/ 93663 w 331788"/>
              <a:gd name="connsiteY43" fmla="*/ 129801 h 315913"/>
              <a:gd name="connsiteX44" fmla="*/ 93663 w 331788"/>
              <a:gd name="connsiteY44" fmla="*/ 157536 h 315913"/>
              <a:gd name="connsiteX45" fmla="*/ 101456 w 331788"/>
              <a:gd name="connsiteY45" fmla="*/ 165100 h 315913"/>
              <a:gd name="connsiteX46" fmla="*/ 107951 w 331788"/>
              <a:gd name="connsiteY46" fmla="*/ 157536 h 315913"/>
              <a:gd name="connsiteX47" fmla="*/ 107951 w 331788"/>
              <a:gd name="connsiteY47" fmla="*/ 129801 h 315913"/>
              <a:gd name="connsiteX48" fmla="*/ 101456 w 331788"/>
              <a:gd name="connsiteY48" fmla="*/ 122237 h 315913"/>
              <a:gd name="connsiteX49" fmla="*/ 72881 w 331788"/>
              <a:gd name="connsiteY49" fmla="*/ 122237 h 315913"/>
              <a:gd name="connsiteX50" fmla="*/ 65088 w 331788"/>
              <a:gd name="connsiteY50" fmla="*/ 129801 h 315913"/>
              <a:gd name="connsiteX51" fmla="*/ 65088 w 331788"/>
              <a:gd name="connsiteY51" fmla="*/ 157536 h 315913"/>
              <a:gd name="connsiteX52" fmla="*/ 72881 w 331788"/>
              <a:gd name="connsiteY52" fmla="*/ 165100 h 315913"/>
              <a:gd name="connsiteX53" fmla="*/ 79376 w 331788"/>
              <a:gd name="connsiteY53" fmla="*/ 157536 h 315913"/>
              <a:gd name="connsiteX54" fmla="*/ 79376 w 331788"/>
              <a:gd name="connsiteY54" fmla="*/ 129801 h 315913"/>
              <a:gd name="connsiteX55" fmla="*/ 72881 w 331788"/>
              <a:gd name="connsiteY55" fmla="*/ 122237 h 315913"/>
              <a:gd name="connsiteX56" fmla="*/ 258908 w 331788"/>
              <a:gd name="connsiteY56" fmla="*/ 65087 h 315913"/>
              <a:gd name="connsiteX57" fmla="*/ 252413 w 331788"/>
              <a:gd name="connsiteY57" fmla="*/ 71581 h 315913"/>
              <a:gd name="connsiteX58" fmla="*/ 252413 w 331788"/>
              <a:gd name="connsiteY58" fmla="*/ 100157 h 315913"/>
              <a:gd name="connsiteX59" fmla="*/ 258908 w 331788"/>
              <a:gd name="connsiteY59" fmla="*/ 107950 h 315913"/>
              <a:gd name="connsiteX60" fmla="*/ 266701 w 331788"/>
              <a:gd name="connsiteY60" fmla="*/ 100157 h 315913"/>
              <a:gd name="connsiteX61" fmla="*/ 266701 w 331788"/>
              <a:gd name="connsiteY61" fmla="*/ 71581 h 315913"/>
              <a:gd name="connsiteX62" fmla="*/ 258908 w 331788"/>
              <a:gd name="connsiteY62" fmla="*/ 65087 h 315913"/>
              <a:gd name="connsiteX63" fmla="*/ 230332 w 331788"/>
              <a:gd name="connsiteY63" fmla="*/ 65087 h 315913"/>
              <a:gd name="connsiteX64" fmla="*/ 223838 w 331788"/>
              <a:gd name="connsiteY64" fmla="*/ 71581 h 315913"/>
              <a:gd name="connsiteX65" fmla="*/ 223838 w 331788"/>
              <a:gd name="connsiteY65" fmla="*/ 100157 h 315913"/>
              <a:gd name="connsiteX66" fmla="*/ 230332 w 331788"/>
              <a:gd name="connsiteY66" fmla="*/ 107950 h 315913"/>
              <a:gd name="connsiteX67" fmla="*/ 238126 w 331788"/>
              <a:gd name="connsiteY67" fmla="*/ 100157 h 315913"/>
              <a:gd name="connsiteX68" fmla="*/ 238126 w 331788"/>
              <a:gd name="connsiteY68" fmla="*/ 71581 h 315913"/>
              <a:gd name="connsiteX69" fmla="*/ 230332 w 331788"/>
              <a:gd name="connsiteY69" fmla="*/ 65087 h 315913"/>
              <a:gd name="connsiteX70" fmla="*/ 201468 w 331788"/>
              <a:gd name="connsiteY70" fmla="*/ 65087 h 315913"/>
              <a:gd name="connsiteX71" fmla="*/ 193675 w 331788"/>
              <a:gd name="connsiteY71" fmla="*/ 71581 h 315913"/>
              <a:gd name="connsiteX72" fmla="*/ 193675 w 331788"/>
              <a:gd name="connsiteY72" fmla="*/ 100157 h 315913"/>
              <a:gd name="connsiteX73" fmla="*/ 201468 w 331788"/>
              <a:gd name="connsiteY73" fmla="*/ 107950 h 315913"/>
              <a:gd name="connsiteX74" fmla="*/ 207963 w 331788"/>
              <a:gd name="connsiteY74" fmla="*/ 100157 h 315913"/>
              <a:gd name="connsiteX75" fmla="*/ 207963 w 331788"/>
              <a:gd name="connsiteY75" fmla="*/ 71581 h 315913"/>
              <a:gd name="connsiteX76" fmla="*/ 201468 w 331788"/>
              <a:gd name="connsiteY76" fmla="*/ 65087 h 315913"/>
              <a:gd name="connsiteX77" fmla="*/ 128732 w 331788"/>
              <a:gd name="connsiteY77" fmla="*/ 65087 h 315913"/>
              <a:gd name="connsiteX78" fmla="*/ 122238 w 331788"/>
              <a:gd name="connsiteY78" fmla="*/ 71581 h 315913"/>
              <a:gd name="connsiteX79" fmla="*/ 122238 w 331788"/>
              <a:gd name="connsiteY79" fmla="*/ 100157 h 315913"/>
              <a:gd name="connsiteX80" fmla="*/ 128732 w 331788"/>
              <a:gd name="connsiteY80" fmla="*/ 107950 h 315913"/>
              <a:gd name="connsiteX81" fmla="*/ 136526 w 331788"/>
              <a:gd name="connsiteY81" fmla="*/ 100157 h 315913"/>
              <a:gd name="connsiteX82" fmla="*/ 136526 w 331788"/>
              <a:gd name="connsiteY82" fmla="*/ 71581 h 315913"/>
              <a:gd name="connsiteX83" fmla="*/ 128732 w 331788"/>
              <a:gd name="connsiteY83" fmla="*/ 65087 h 315913"/>
              <a:gd name="connsiteX84" fmla="*/ 101456 w 331788"/>
              <a:gd name="connsiteY84" fmla="*/ 65087 h 315913"/>
              <a:gd name="connsiteX85" fmla="*/ 93663 w 331788"/>
              <a:gd name="connsiteY85" fmla="*/ 71581 h 315913"/>
              <a:gd name="connsiteX86" fmla="*/ 93663 w 331788"/>
              <a:gd name="connsiteY86" fmla="*/ 100157 h 315913"/>
              <a:gd name="connsiteX87" fmla="*/ 101456 w 331788"/>
              <a:gd name="connsiteY87" fmla="*/ 107950 h 315913"/>
              <a:gd name="connsiteX88" fmla="*/ 107951 w 331788"/>
              <a:gd name="connsiteY88" fmla="*/ 100157 h 315913"/>
              <a:gd name="connsiteX89" fmla="*/ 107951 w 331788"/>
              <a:gd name="connsiteY89" fmla="*/ 71581 h 315913"/>
              <a:gd name="connsiteX90" fmla="*/ 101456 w 331788"/>
              <a:gd name="connsiteY90" fmla="*/ 65087 h 315913"/>
              <a:gd name="connsiteX91" fmla="*/ 72881 w 331788"/>
              <a:gd name="connsiteY91" fmla="*/ 65087 h 315913"/>
              <a:gd name="connsiteX92" fmla="*/ 65088 w 331788"/>
              <a:gd name="connsiteY92" fmla="*/ 71581 h 315913"/>
              <a:gd name="connsiteX93" fmla="*/ 65088 w 331788"/>
              <a:gd name="connsiteY93" fmla="*/ 100157 h 315913"/>
              <a:gd name="connsiteX94" fmla="*/ 72881 w 331788"/>
              <a:gd name="connsiteY94" fmla="*/ 107950 h 315913"/>
              <a:gd name="connsiteX95" fmla="*/ 79376 w 331788"/>
              <a:gd name="connsiteY95" fmla="*/ 100157 h 315913"/>
              <a:gd name="connsiteX96" fmla="*/ 79376 w 331788"/>
              <a:gd name="connsiteY96" fmla="*/ 71581 h 315913"/>
              <a:gd name="connsiteX97" fmla="*/ 72881 w 331788"/>
              <a:gd name="connsiteY97" fmla="*/ 65087 h 315913"/>
              <a:gd name="connsiteX98" fmla="*/ 107950 w 331788"/>
              <a:gd name="connsiteY98" fmla="*/ 14287 h 315913"/>
              <a:gd name="connsiteX99" fmla="*/ 107950 w 331788"/>
              <a:gd name="connsiteY99" fmla="*/ 28575 h 315913"/>
              <a:gd name="connsiteX100" fmla="*/ 223838 w 331788"/>
              <a:gd name="connsiteY100" fmla="*/ 28575 h 315913"/>
              <a:gd name="connsiteX101" fmla="*/ 223838 w 331788"/>
              <a:gd name="connsiteY101" fmla="*/ 14287 h 315913"/>
              <a:gd name="connsiteX102" fmla="*/ 64802 w 331788"/>
              <a:gd name="connsiteY102" fmla="*/ 0 h 315913"/>
              <a:gd name="connsiteX103" fmla="*/ 266986 w 331788"/>
              <a:gd name="connsiteY103" fmla="*/ 0 h 315913"/>
              <a:gd name="connsiteX104" fmla="*/ 273466 w 331788"/>
              <a:gd name="connsiteY104" fmla="*/ 6474 h 315913"/>
              <a:gd name="connsiteX105" fmla="*/ 266986 w 331788"/>
              <a:gd name="connsiteY105" fmla="*/ 14242 h 315913"/>
              <a:gd name="connsiteX106" fmla="*/ 238472 w 331788"/>
              <a:gd name="connsiteY106" fmla="*/ 14242 h 315913"/>
              <a:gd name="connsiteX107" fmla="*/ 238472 w 331788"/>
              <a:gd name="connsiteY107" fmla="*/ 28484 h 315913"/>
              <a:gd name="connsiteX108" fmla="*/ 303275 w 331788"/>
              <a:gd name="connsiteY108" fmla="*/ 28484 h 315913"/>
              <a:gd name="connsiteX109" fmla="*/ 309755 w 331788"/>
              <a:gd name="connsiteY109" fmla="*/ 34958 h 315913"/>
              <a:gd name="connsiteX110" fmla="*/ 309755 w 331788"/>
              <a:gd name="connsiteY110" fmla="*/ 301671 h 315913"/>
              <a:gd name="connsiteX111" fmla="*/ 324012 w 331788"/>
              <a:gd name="connsiteY111" fmla="*/ 301671 h 315913"/>
              <a:gd name="connsiteX112" fmla="*/ 331788 w 331788"/>
              <a:gd name="connsiteY112" fmla="*/ 309439 h 315913"/>
              <a:gd name="connsiteX113" fmla="*/ 324012 w 331788"/>
              <a:gd name="connsiteY113" fmla="*/ 315913 h 315913"/>
              <a:gd name="connsiteX114" fmla="*/ 7776 w 331788"/>
              <a:gd name="connsiteY114" fmla="*/ 315913 h 315913"/>
              <a:gd name="connsiteX115" fmla="*/ 0 w 331788"/>
              <a:gd name="connsiteY115" fmla="*/ 309439 h 315913"/>
              <a:gd name="connsiteX116" fmla="*/ 7776 w 331788"/>
              <a:gd name="connsiteY116" fmla="*/ 301671 h 315913"/>
              <a:gd name="connsiteX117" fmla="*/ 22033 w 331788"/>
              <a:gd name="connsiteY117" fmla="*/ 301671 h 315913"/>
              <a:gd name="connsiteX118" fmla="*/ 22033 w 331788"/>
              <a:gd name="connsiteY118" fmla="*/ 34958 h 315913"/>
              <a:gd name="connsiteX119" fmla="*/ 28513 w 331788"/>
              <a:gd name="connsiteY119" fmla="*/ 28484 h 315913"/>
              <a:gd name="connsiteX120" fmla="*/ 93315 w 331788"/>
              <a:gd name="connsiteY120" fmla="*/ 28484 h 315913"/>
              <a:gd name="connsiteX121" fmla="*/ 93315 w 331788"/>
              <a:gd name="connsiteY121" fmla="*/ 14242 h 315913"/>
              <a:gd name="connsiteX122" fmla="*/ 64802 w 331788"/>
              <a:gd name="connsiteY122" fmla="*/ 14242 h 315913"/>
              <a:gd name="connsiteX123" fmla="*/ 58322 w 331788"/>
              <a:gd name="connsiteY123" fmla="*/ 6474 h 315913"/>
              <a:gd name="connsiteX124" fmla="*/ 64802 w 331788"/>
              <a:gd name="connsiteY124"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31788" h="315913">
                <a:moveTo>
                  <a:pt x="101402" y="200025"/>
                </a:moveTo>
                <a:cubicBezTo>
                  <a:pt x="97532" y="200025"/>
                  <a:pt x="93663" y="203933"/>
                  <a:pt x="93663" y="207840"/>
                </a:cubicBezTo>
                <a:cubicBezTo>
                  <a:pt x="93663" y="207840"/>
                  <a:pt x="93663" y="207840"/>
                  <a:pt x="93663" y="301625"/>
                </a:cubicBezTo>
                <a:cubicBezTo>
                  <a:pt x="93663" y="301625"/>
                  <a:pt x="93663" y="301625"/>
                  <a:pt x="137518" y="301625"/>
                </a:cubicBezTo>
                <a:cubicBezTo>
                  <a:pt x="137518" y="301625"/>
                  <a:pt x="137518" y="301625"/>
                  <a:pt x="137518" y="250825"/>
                </a:cubicBezTo>
                <a:cubicBezTo>
                  <a:pt x="137518" y="246917"/>
                  <a:pt x="140097" y="244312"/>
                  <a:pt x="143967" y="244312"/>
                </a:cubicBezTo>
                <a:cubicBezTo>
                  <a:pt x="143967" y="244312"/>
                  <a:pt x="143967" y="244312"/>
                  <a:pt x="187822" y="244312"/>
                </a:cubicBezTo>
                <a:cubicBezTo>
                  <a:pt x="191691" y="244312"/>
                  <a:pt x="194271" y="246917"/>
                  <a:pt x="194271" y="250825"/>
                </a:cubicBezTo>
                <a:cubicBezTo>
                  <a:pt x="194271" y="250825"/>
                  <a:pt x="194271" y="250825"/>
                  <a:pt x="194271" y="301625"/>
                </a:cubicBezTo>
                <a:cubicBezTo>
                  <a:pt x="194271" y="301625"/>
                  <a:pt x="194271" y="301625"/>
                  <a:pt x="230387" y="301625"/>
                </a:cubicBezTo>
                <a:cubicBezTo>
                  <a:pt x="234256" y="301625"/>
                  <a:pt x="238126" y="299020"/>
                  <a:pt x="238126" y="295112"/>
                </a:cubicBezTo>
                <a:lnTo>
                  <a:pt x="238126" y="207840"/>
                </a:lnTo>
                <a:cubicBezTo>
                  <a:pt x="238126" y="203933"/>
                  <a:pt x="234256" y="200025"/>
                  <a:pt x="230387" y="200025"/>
                </a:cubicBezTo>
                <a:cubicBezTo>
                  <a:pt x="230387" y="200025"/>
                  <a:pt x="230387" y="200025"/>
                  <a:pt x="101402" y="200025"/>
                </a:cubicBezTo>
                <a:close/>
                <a:moveTo>
                  <a:pt x="258908" y="122237"/>
                </a:moveTo>
                <a:cubicBezTo>
                  <a:pt x="255011" y="122237"/>
                  <a:pt x="252413" y="124758"/>
                  <a:pt x="252413" y="129801"/>
                </a:cubicBezTo>
                <a:cubicBezTo>
                  <a:pt x="252413" y="129801"/>
                  <a:pt x="252413" y="129801"/>
                  <a:pt x="252413" y="157536"/>
                </a:cubicBezTo>
                <a:cubicBezTo>
                  <a:pt x="252413" y="161318"/>
                  <a:pt x="255011" y="165100"/>
                  <a:pt x="258908" y="165100"/>
                </a:cubicBezTo>
                <a:cubicBezTo>
                  <a:pt x="264103" y="165100"/>
                  <a:pt x="266701" y="161318"/>
                  <a:pt x="266701" y="157536"/>
                </a:cubicBezTo>
                <a:lnTo>
                  <a:pt x="266701" y="129801"/>
                </a:lnTo>
                <a:cubicBezTo>
                  <a:pt x="266701" y="124758"/>
                  <a:pt x="264103" y="122237"/>
                  <a:pt x="258908" y="122237"/>
                </a:cubicBezTo>
                <a:close/>
                <a:moveTo>
                  <a:pt x="230332" y="122237"/>
                </a:moveTo>
                <a:cubicBezTo>
                  <a:pt x="226436" y="122237"/>
                  <a:pt x="223838" y="124758"/>
                  <a:pt x="223838" y="129801"/>
                </a:cubicBezTo>
                <a:cubicBezTo>
                  <a:pt x="223838" y="129801"/>
                  <a:pt x="223838" y="129801"/>
                  <a:pt x="223838" y="157536"/>
                </a:cubicBezTo>
                <a:cubicBezTo>
                  <a:pt x="223838" y="161318"/>
                  <a:pt x="226436" y="165100"/>
                  <a:pt x="230332" y="165100"/>
                </a:cubicBezTo>
                <a:cubicBezTo>
                  <a:pt x="234229" y="165100"/>
                  <a:pt x="238126" y="161318"/>
                  <a:pt x="238126" y="157536"/>
                </a:cubicBezTo>
                <a:lnTo>
                  <a:pt x="238126" y="129801"/>
                </a:lnTo>
                <a:cubicBezTo>
                  <a:pt x="238126" y="124758"/>
                  <a:pt x="234229" y="122237"/>
                  <a:pt x="230332" y="122237"/>
                </a:cubicBezTo>
                <a:close/>
                <a:moveTo>
                  <a:pt x="201468" y="122237"/>
                </a:moveTo>
                <a:cubicBezTo>
                  <a:pt x="196273" y="122237"/>
                  <a:pt x="193675" y="124758"/>
                  <a:pt x="193675" y="129801"/>
                </a:cubicBezTo>
                <a:cubicBezTo>
                  <a:pt x="193675" y="129801"/>
                  <a:pt x="193675" y="129801"/>
                  <a:pt x="193675" y="157536"/>
                </a:cubicBezTo>
                <a:cubicBezTo>
                  <a:pt x="193675" y="161318"/>
                  <a:pt x="196273" y="165100"/>
                  <a:pt x="201468" y="165100"/>
                </a:cubicBezTo>
                <a:cubicBezTo>
                  <a:pt x="205365" y="165100"/>
                  <a:pt x="207963" y="161318"/>
                  <a:pt x="207963" y="157536"/>
                </a:cubicBezTo>
                <a:cubicBezTo>
                  <a:pt x="207963" y="157536"/>
                  <a:pt x="207963" y="157536"/>
                  <a:pt x="207963" y="129801"/>
                </a:cubicBezTo>
                <a:cubicBezTo>
                  <a:pt x="207963" y="124758"/>
                  <a:pt x="205365" y="122237"/>
                  <a:pt x="201468" y="122237"/>
                </a:cubicBezTo>
                <a:close/>
                <a:moveTo>
                  <a:pt x="128732" y="122237"/>
                </a:moveTo>
                <a:cubicBezTo>
                  <a:pt x="124836" y="122237"/>
                  <a:pt x="122238" y="124758"/>
                  <a:pt x="122238" y="129801"/>
                </a:cubicBezTo>
                <a:cubicBezTo>
                  <a:pt x="122238" y="129801"/>
                  <a:pt x="122238" y="129801"/>
                  <a:pt x="122238" y="157536"/>
                </a:cubicBezTo>
                <a:cubicBezTo>
                  <a:pt x="122238" y="161318"/>
                  <a:pt x="124836" y="165100"/>
                  <a:pt x="128732" y="165100"/>
                </a:cubicBezTo>
                <a:cubicBezTo>
                  <a:pt x="133928" y="165100"/>
                  <a:pt x="136526" y="161318"/>
                  <a:pt x="136526" y="157536"/>
                </a:cubicBezTo>
                <a:cubicBezTo>
                  <a:pt x="136526" y="157536"/>
                  <a:pt x="136526" y="157536"/>
                  <a:pt x="136526" y="129801"/>
                </a:cubicBezTo>
                <a:cubicBezTo>
                  <a:pt x="136526" y="124758"/>
                  <a:pt x="133928" y="122237"/>
                  <a:pt x="128732" y="122237"/>
                </a:cubicBezTo>
                <a:close/>
                <a:moveTo>
                  <a:pt x="101456" y="122237"/>
                </a:moveTo>
                <a:cubicBezTo>
                  <a:pt x="97559" y="122237"/>
                  <a:pt x="93663" y="124758"/>
                  <a:pt x="93663" y="129801"/>
                </a:cubicBezTo>
                <a:lnTo>
                  <a:pt x="93663" y="157536"/>
                </a:lnTo>
                <a:cubicBezTo>
                  <a:pt x="93663" y="161318"/>
                  <a:pt x="97559" y="165100"/>
                  <a:pt x="101456" y="165100"/>
                </a:cubicBezTo>
                <a:cubicBezTo>
                  <a:pt x="105353" y="165100"/>
                  <a:pt x="107951" y="161318"/>
                  <a:pt x="107951" y="157536"/>
                </a:cubicBezTo>
                <a:cubicBezTo>
                  <a:pt x="107951" y="157536"/>
                  <a:pt x="107951" y="157536"/>
                  <a:pt x="107951" y="129801"/>
                </a:cubicBezTo>
                <a:cubicBezTo>
                  <a:pt x="107951" y="124758"/>
                  <a:pt x="105353" y="122237"/>
                  <a:pt x="101456" y="122237"/>
                </a:cubicBezTo>
                <a:close/>
                <a:moveTo>
                  <a:pt x="72881" y="122237"/>
                </a:moveTo>
                <a:cubicBezTo>
                  <a:pt x="67686" y="122237"/>
                  <a:pt x="65088" y="124758"/>
                  <a:pt x="65088" y="129801"/>
                </a:cubicBezTo>
                <a:cubicBezTo>
                  <a:pt x="65088" y="129801"/>
                  <a:pt x="65088" y="129801"/>
                  <a:pt x="65088" y="157536"/>
                </a:cubicBezTo>
                <a:cubicBezTo>
                  <a:pt x="65088" y="161318"/>
                  <a:pt x="67686" y="165100"/>
                  <a:pt x="72881" y="165100"/>
                </a:cubicBezTo>
                <a:cubicBezTo>
                  <a:pt x="76778" y="165100"/>
                  <a:pt x="79376" y="161318"/>
                  <a:pt x="79376" y="157536"/>
                </a:cubicBezTo>
                <a:lnTo>
                  <a:pt x="79376" y="129801"/>
                </a:lnTo>
                <a:cubicBezTo>
                  <a:pt x="79376" y="124758"/>
                  <a:pt x="76778" y="122237"/>
                  <a:pt x="72881" y="122237"/>
                </a:cubicBezTo>
                <a:close/>
                <a:moveTo>
                  <a:pt x="258908" y="65087"/>
                </a:moveTo>
                <a:cubicBezTo>
                  <a:pt x="255011" y="65087"/>
                  <a:pt x="252413" y="67685"/>
                  <a:pt x="252413" y="71581"/>
                </a:cubicBezTo>
                <a:cubicBezTo>
                  <a:pt x="252413" y="71581"/>
                  <a:pt x="252413" y="71581"/>
                  <a:pt x="252413" y="100157"/>
                </a:cubicBezTo>
                <a:cubicBezTo>
                  <a:pt x="252413" y="105352"/>
                  <a:pt x="255011" y="107950"/>
                  <a:pt x="258908" y="107950"/>
                </a:cubicBezTo>
                <a:cubicBezTo>
                  <a:pt x="264103" y="107950"/>
                  <a:pt x="266701" y="105352"/>
                  <a:pt x="266701" y="100157"/>
                </a:cubicBezTo>
                <a:lnTo>
                  <a:pt x="266701" y="71581"/>
                </a:lnTo>
                <a:cubicBezTo>
                  <a:pt x="266701" y="67685"/>
                  <a:pt x="264103" y="65087"/>
                  <a:pt x="258908" y="65087"/>
                </a:cubicBezTo>
                <a:close/>
                <a:moveTo>
                  <a:pt x="230332" y="65087"/>
                </a:moveTo>
                <a:cubicBezTo>
                  <a:pt x="226436" y="65087"/>
                  <a:pt x="223838" y="67685"/>
                  <a:pt x="223838" y="71581"/>
                </a:cubicBezTo>
                <a:cubicBezTo>
                  <a:pt x="223838" y="71581"/>
                  <a:pt x="223838" y="71581"/>
                  <a:pt x="223838" y="100157"/>
                </a:cubicBezTo>
                <a:cubicBezTo>
                  <a:pt x="223838" y="105352"/>
                  <a:pt x="226436" y="107950"/>
                  <a:pt x="230332" y="107950"/>
                </a:cubicBezTo>
                <a:cubicBezTo>
                  <a:pt x="234229" y="107950"/>
                  <a:pt x="238126" y="105352"/>
                  <a:pt x="238126" y="100157"/>
                </a:cubicBezTo>
                <a:lnTo>
                  <a:pt x="238126" y="71581"/>
                </a:lnTo>
                <a:cubicBezTo>
                  <a:pt x="238126" y="67685"/>
                  <a:pt x="234229" y="65087"/>
                  <a:pt x="230332" y="65087"/>
                </a:cubicBezTo>
                <a:close/>
                <a:moveTo>
                  <a:pt x="201468" y="65087"/>
                </a:moveTo>
                <a:cubicBezTo>
                  <a:pt x="196273" y="65087"/>
                  <a:pt x="193675" y="67685"/>
                  <a:pt x="193675" y="71581"/>
                </a:cubicBezTo>
                <a:cubicBezTo>
                  <a:pt x="193675" y="71581"/>
                  <a:pt x="193675" y="71581"/>
                  <a:pt x="193675" y="100157"/>
                </a:cubicBezTo>
                <a:cubicBezTo>
                  <a:pt x="193675" y="105352"/>
                  <a:pt x="196273" y="107950"/>
                  <a:pt x="201468" y="107950"/>
                </a:cubicBezTo>
                <a:cubicBezTo>
                  <a:pt x="205365" y="107950"/>
                  <a:pt x="207963" y="105352"/>
                  <a:pt x="207963" y="100157"/>
                </a:cubicBezTo>
                <a:cubicBezTo>
                  <a:pt x="207963" y="100157"/>
                  <a:pt x="207963" y="100157"/>
                  <a:pt x="207963" y="71581"/>
                </a:cubicBezTo>
                <a:cubicBezTo>
                  <a:pt x="207963" y="67685"/>
                  <a:pt x="205365" y="65087"/>
                  <a:pt x="201468" y="65087"/>
                </a:cubicBezTo>
                <a:close/>
                <a:moveTo>
                  <a:pt x="128732" y="65087"/>
                </a:moveTo>
                <a:cubicBezTo>
                  <a:pt x="124836" y="65087"/>
                  <a:pt x="122238" y="67685"/>
                  <a:pt x="122238" y="71581"/>
                </a:cubicBezTo>
                <a:cubicBezTo>
                  <a:pt x="122238" y="71581"/>
                  <a:pt x="122238" y="71581"/>
                  <a:pt x="122238" y="100157"/>
                </a:cubicBezTo>
                <a:cubicBezTo>
                  <a:pt x="122238" y="105352"/>
                  <a:pt x="124836" y="107950"/>
                  <a:pt x="128732" y="107950"/>
                </a:cubicBezTo>
                <a:cubicBezTo>
                  <a:pt x="133928" y="107950"/>
                  <a:pt x="136526" y="105352"/>
                  <a:pt x="136526" y="100157"/>
                </a:cubicBezTo>
                <a:cubicBezTo>
                  <a:pt x="136526" y="100157"/>
                  <a:pt x="136526" y="100157"/>
                  <a:pt x="136526" y="71581"/>
                </a:cubicBezTo>
                <a:cubicBezTo>
                  <a:pt x="136526" y="67685"/>
                  <a:pt x="133928" y="65087"/>
                  <a:pt x="128732" y="65087"/>
                </a:cubicBezTo>
                <a:close/>
                <a:moveTo>
                  <a:pt x="101456" y="65087"/>
                </a:moveTo>
                <a:cubicBezTo>
                  <a:pt x="97559" y="65087"/>
                  <a:pt x="93663" y="67685"/>
                  <a:pt x="93663" y="71581"/>
                </a:cubicBezTo>
                <a:lnTo>
                  <a:pt x="93663" y="100157"/>
                </a:lnTo>
                <a:cubicBezTo>
                  <a:pt x="93663" y="105352"/>
                  <a:pt x="97559" y="107950"/>
                  <a:pt x="101456" y="107950"/>
                </a:cubicBezTo>
                <a:cubicBezTo>
                  <a:pt x="105353" y="107950"/>
                  <a:pt x="107951" y="105352"/>
                  <a:pt x="107951" y="100157"/>
                </a:cubicBezTo>
                <a:cubicBezTo>
                  <a:pt x="107951" y="100157"/>
                  <a:pt x="107951" y="100157"/>
                  <a:pt x="107951" y="71581"/>
                </a:cubicBezTo>
                <a:cubicBezTo>
                  <a:pt x="107951" y="67685"/>
                  <a:pt x="105353" y="65087"/>
                  <a:pt x="101456" y="65087"/>
                </a:cubicBezTo>
                <a:close/>
                <a:moveTo>
                  <a:pt x="72881" y="65087"/>
                </a:moveTo>
                <a:cubicBezTo>
                  <a:pt x="67686" y="65087"/>
                  <a:pt x="65088" y="67685"/>
                  <a:pt x="65088" y="71581"/>
                </a:cubicBezTo>
                <a:cubicBezTo>
                  <a:pt x="65088" y="71581"/>
                  <a:pt x="65088" y="71581"/>
                  <a:pt x="65088" y="100157"/>
                </a:cubicBezTo>
                <a:cubicBezTo>
                  <a:pt x="65088" y="105352"/>
                  <a:pt x="67686" y="107950"/>
                  <a:pt x="72881" y="107950"/>
                </a:cubicBezTo>
                <a:cubicBezTo>
                  <a:pt x="76778" y="107950"/>
                  <a:pt x="79376" y="105352"/>
                  <a:pt x="79376" y="100157"/>
                </a:cubicBezTo>
                <a:lnTo>
                  <a:pt x="79376" y="71581"/>
                </a:lnTo>
                <a:cubicBezTo>
                  <a:pt x="79376" y="67685"/>
                  <a:pt x="76778" y="65087"/>
                  <a:pt x="72881" y="65087"/>
                </a:cubicBezTo>
                <a:close/>
                <a:moveTo>
                  <a:pt x="107950" y="14287"/>
                </a:moveTo>
                <a:lnTo>
                  <a:pt x="107950" y="28575"/>
                </a:lnTo>
                <a:lnTo>
                  <a:pt x="223838" y="28575"/>
                </a:lnTo>
                <a:lnTo>
                  <a:pt x="223838" y="14287"/>
                </a:lnTo>
                <a:close/>
                <a:moveTo>
                  <a:pt x="64802" y="0"/>
                </a:moveTo>
                <a:cubicBezTo>
                  <a:pt x="64802" y="0"/>
                  <a:pt x="64802" y="0"/>
                  <a:pt x="266986" y="0"/>
                </a:cubicBezTo>
                <a:cubicBezTo>
                  <a:pt x="270874" y="0"/>
                  <a:pt x="273466" y="2589"/>
                  <a:pt x="273466" y="6474"/>
                </a:cubicBezTo>
                <a:cubicBezTo>
                  <a:pt x="273466" y="10358"/>
                  <a:pt x="270874" y="14242"/>
                  <a:pt x="266986" y="14242"/>
                </a:cubicBezTo>
                <a:cubicBezTo>
                  <a:pt x="266986" y="14242"/>
                  <a:pt x="266986" y="14242"/>
                  <a:pt x="238472" y="14242"/>
                </a:cubicBezTo>
                <a:cubicBezTo>
                  <a:pt x="238472" y="14242"/>
                  <a:pt x="238472" y="14242"/>
                  <a:pt x="238472" y="28484"/>
                </a:cubicBezTo>
                <a:cubicBezTo>
                  <a:pt x="238472" y="28484"/>
                  <a:pt x="238472" y="28484"/>
                  <a:pt x="303275" y="28484"/>
                </a:cubicBezTo>
                <a:cubicBezTo>
                  <a:pt x="307163" y="28484"/>
                  <a:pt x="309755" y="31073"/>
                  <a:pt x="309755" y="34958"/>
                </a:cubicBezTo>
                <a:cubicBezTo>
                  <a:pt x="309755" y="34958"/>
                  <a:pt x="309755" y="34958"/>
                  <a:pt x="309755" y="301671"/>
                </a:cubicBezTo>
                <a:cubicBezTo>
                  <a:pt x="309755" y="301671"/>
                  <a:pt x="309755" y="301671"/>
                  <a:pt x="324012" y="301671"/>
                </a:cubicBezTo>
                <a:cubicBezTo>
                  <a:pt x="329196" y="301671"/>
                  <a:pt x="331788" y="305555"/>
                  <a:pt x="331788" y="309439"/>
                </a:cubicBezTo>
                <a:cubicBezTo>
                  <a:pt x="331788" y="313324"/>
                  <a:pt x="329196" y="315913"/>
                  <a:pt x="324012" y="315913"/>
                </a:cubicBezTo>
                <a:cubicBezTo>
                  <a:pt x="324012" y="315913"/>
                  <a:pt x="324012" y="315913"/>
                  <a:pt x="7776" y="315913"/>
                </a:cubicBezTo>
                <a:cubicBezTo>
                  <a:pt x="2592" y="315913"/>
                  <a:pt x="0" y="313324"/>
                  <a:pt x="0" y="309439"/>
                </a:cubicBezTo>
                <a:cubicBezTo>
                  <a:pt x="0" y="305555"/>
                  <a:pt x="2592" y="301671"/>
                  <a:pt x="7776" y="301671"/>
                </a:cubicBezTo>
                <a:cubicBezTo>
                  <a:pt x="7776" y="301671"/>
                  <a:pt x="7776" y="301671"/>
                  <a:pt x="22033" y="301671"/>
                </a:cubicBezTo>
                <a:cubicBezTo>
                  <a:pt x="22033" y="301671"/>
                  <a:pt x="22033" y="301671"/>
                  <a:pt x="22033" y="34958"/>
                </a:cubicBezTo>
                <a:cubicBezTo>
                  <a:pt x="22033" y="31073"/>
                  <a:pt x="24625" y="28484"/>
                  <a:pt x="28513" y="28484"/>
                </a:cubicBezTo>
                <a:cubicBezTo>
                  <a:pt x="28513" y="28484"/>
                  <a:pt x="28513" y="28484"/>
                  <a:pt x="93315" y="28484"/>
                </a:cubicBezTo>
                <a:cubicBezTo>
                  <a:pt x="93315" y="28484"/>
                  <a:pt x="93315" y="28484"/>
                  <a:pt x="93315" y="14242"/>
                </a:cubicBezTo>
                <a:cubicBezTo>
                  <a:pt x="93315" y="14242"/>
                  <a:pt x="93315" y="14242"/>
                  <a:pt x="64802" y="14242"/>
                </a:cubicBezTo>
                <a:cubicBezTo>
                  <a:pt x="60914" y="14242"/>
                  <a:pt x="58322" y="10358"/>
                  <a:pt x="58322" y="6474"/>
                </a:cubicBezTo>
                <a:cubicBezTo>
                  <a:pt x="58322" y="2589"/>
                  <a:pt x="60914" y="0"/>
                  <a:pt x="64802" y="0"/>
                </a:cubicBezTo>
                <a:close/>
              </a:path>
            </a:pathLst>
          </a:custGeom>
          <a:solidFill>
            <a:schemeClr val="accent2"/>
          </a:solidFill>
          <a:ln>
            <a:noFill/>
          </a:ln>
        </p:spPr>
        <p:txBody>
          <a:bodyPr anchor="ctr"/>
          <a:lstStyle/>
          <a:p>
            <a:pPr algn="ctr"/>
            <a:endParaRPr>
              <a:latin typeface="+mn-lt"/>
              <a:ea typeface="+mn-ea"/>
              <a:cs typeface="+mn-ea"/>
              <a:sym typeface="+mn-lt"/>
            </a:endParaRPr>
          </a:p>
        </p:txBody>
      </p:sp>
      <p:grpSp>
        <p:nvGrpSpPr>
          <p:cNvPr id="28" name="组合 27"/>
          <p:cNvGrpSpPr/>
          <p:nvPr/>
        </p:nvGrpSpPr>
        <p:grpSpPr>
          <a:xfrm>
            <a:off x="827584" y="1589351"/>
            <a:ext cx="7560841" cy="2365309"/>
            <a:chOff x="827584" y="1589351"/>
            <a:chExt cx="7560841" cy="2365309"/>
          </a:xfrm>
        </p:grpSpPr>
        <p:grpSp>
          <p:nvGrpSpPr>
            <p:cNvPr id="7" name="îṧ1îďê"/>
            <p:cNvGrpSpPr/>
            <p:nvPr/>
          </p:nvGrpSpPr>
          <p:grpSpPr>
            <a:xfrm>
              <a:off x="6419607" y="1589351"/>
              <a:ext cx="1968818" cy="626833"/>
              <a:chOff x="9029821" y="3139323"/>
              <a:chExt cx="2625090" cy="835777"/>
            </a:xfrm>
          </p:grpSpPr>
          <p:sp>
            <p:nvSpPr>
              <p:cNvPr id="23" name="îš1iḓè"/>
              <p:cNvSpPr txBox="1"/>
              <p:nvPr/>
            </p:nvSpPr>
            <p:spPr>
              <a:xfrm>
                <a:off x="9029821" y="3385544"/>
                <a:ext cx="2625090" cy="589556"/>
              </a:xfrm>
              <a:prstGeom prst="rect">
                <a:avLst/>
              </a:prstGeom>
              <a:noFill/>
            </p:spPr>
            <p:txBody>
              <a:bodyPr wrap="square" lIns="72000" tIns="0" rIns="72000" bIns="0" anchor="ctr" anchorCtr="0">
                <a:normAutofit fontScale="92500" lnSpcReduction="10000"/>
              </a:bodyPr>
              <a:lstStyle/>
              <a:p>
                <a:pPr defTabSz="914378">
                  <a:lnSpc>
                    <a:spcPct val="120000"/>
                  </a:lnSpc>
                  <a:defRPr/>
                </a:pPr>
                <a:r>
                  <a:rPr lang="zh-CN" altLang="en-US" sz="1000" dirty="0">
                    <a:latin typeface="+mn-lt"/>
                    <a:ea typeface="+mn-ea"/>
                    <a:cs typeface="+mn-ea"/>
                    <a:sym typeface="+mn-lt"/>
                  </a:rPr>
                  <a:t>Your content is played here, or by copying your text, choose paste in this box</a:t>
                </a:r>
              </a:p>
            </p:txBody>
          </p:sp>
          <p:sp>
            <p:nvSpPr>
              <p:cNvPr id="24" name="ïṥľîḑê"/>
              <p:cNvSpPr/>
              <p:nvPr/>
            </p:nvSpPr>
            <p:spPr>
              <a:xfrm>
                <a:off x="9029821" y="3139323"/>
                <a:ext cx="2457329" cy="246221"/>
              </a:xfrm>
              <a:prstGeom prst="rect">
                <a:avLst/>
              </a:prstGeom>
            </p:spPr>
            <p:txBody>
              <a:bodyPr wrap="none" lIns="72000" tIns="0" rIns="72000" bIns="0">
                <a:normAutofit fontScale="92500" lnSpcReduction="20000"/>
              </a:bodyPr>
              <a:lstStyle/>
              <a:p>
                <a:pPr lvl="0" defTabSz="914378">
                  <a:defRPr/>
                </a:pPr>
                <a:r>
                  <a:rPr lang="zh-CN" altLang="en-US" sz="1600" b="1" dirty="0">
                    <a:solidFill>
                      <a:schemeClr val="accent2"/>
                    </a:solidFill>
                    <a:latin typeface="+mn-lt"/>
                    <a:ea typeface="+mn-ea"/>
                    <a:cs typeface="+mn-ea"/>
                    <a:sym typeface="+mn-lt"/>
                  </a:rPr>
                  <a:t>Click to enter the title</a:t>
                </a:r>
              </a:p>
            </p:txBody>
          </p:sp>
        </p:grpSp>
        <p:grpSp>
          <p:nvGrpSpPr>
            <p:cNvPr id="8" name="îṧļíḍê"/>
            <p:cNvGrpSpPr/>
            <p:nvPr/>
          </p:nvGrpSpPr>
          <p:grpSpPr>
            <a:xfrm>
              <a:off x="827584" y="1589351"/>
              <a:ext cx="1923601" cy="626833"/>
              <a:chOff x="452412" y="3139323"/>
              <a:chExt cx="2564802" cy="835777"/>
            </a:xfrm>
          </p:grpSpPr>
          <p:sp>
            <p:nvSpPr>
              <p:cNvPr id="21" name="íṧ1îḓe"/>
              <p:cNvSpPr txBox="1"/>
              <p:nvPr/>
            </p:nvSpPr>
            <p:spPr>
              <a:xfrm>
                <a:off x="452412" y="3385544"/>
                <a:ext cx="2564802" cy="589556"/>
              </a:xfrm>
              <a:prstGeom prst="rect">
                <a:avLst/>
              </a:prstGeom>
              <a:noFill/>
            </p:spPr>
            <p:txBody>
              <a:bodyPr wrap="square" lIns="72000" tIns="0" rIns="72000" bIns="0" anchor="ctr" anchorCtr="0">
                <a:normAutofit fontScale="92500" lnSpcReduction="10000"/>
              </a:bodyPr>
              <a:lstStyle/>
              <a:p>
                <a:pPr algn="r" defTabSz="914378">
                  <a:lnSpc>
                    <a:spcPct val="120000"/>
                  </a:lnSpc>
                  <a:defRPr/>
                </a:pPr>
                <a:r>
                  <a:rPr lang="zh-CN" altLang="en-US" sz="1000" dirty="0">
                    <a:latin typeface="+mn-lt"/>
                    <a:ea typeface="+mn-ea"/>
                    <a:cs typeface="+mn-ea"/>
                    <a:sym typeface="+mn-lt"/>
                  </a:rPr>
                  <a:t>Your content is played here, or by copying your text, choose paste in this box</a:t>
                </a:r>
              </a:p>
            </p:txBody>
          </p:sp>
          <p:sp>
            <p:nvSpPr>
              <p:cNvPr id="22" name="iṣľïḓé"/>
              <p:cNvSpPr/>
              <p:nvPr/>
            </p:nvSpPr>
            <p:spPr>
              <a:xfrm>
                <a:off x="609599" y="3139323"/>
                <a:ext cx="2407615" cy="246221"/>
              </a:xfrm>
              <a:prstGeom prst="rect">
                <a:avLst/>
              </a:prstGeom>
            </p:spPr>
            <p:txBody>
              <a:bodyPr wrap="none" lIns="72000" tIns="0" rIns="72000" bIns="0">
                <a:normAutofit fontScale="92500" lnSpcReduction="20000"/>
              </a:bodyPr>
              <a:lstStyle/>
              <a:p>
                <a:pPr lvl="0" algn="r" defTabSz="914378">
                  <a:defRPr/>
                </a:pPr>
                <a:r>
                  <a:rPr lang="zh-CN" altLang="en-US" sz="1600" b="1" dirty="0">
                    <a:solidFill>
                      <a:schemeClr val="accent1"/>
                    </a:solidFill>
                    <a:latin typeface="+mn-lt"/>
                    <a:ea typeface="+mn-ea"/>
                    <a:cs typeface="+mn-ea"/>
                    <a:sym typeface="+mn-lt"/>
                  </a:rPr>
                  <a:t>Click to enter the title</a:t>
                </a:r>
              </a:p>
            </p:txBody>
          </p:sp>
        </p:grpSp>
        <p:grpSp>
          <p:nvGrpSpPr>
            <p:cNvPr id="9" name="îṩļîḓê"/>
            <p:cNvGrpSpPr/>
            <p:nvPr/>
          </p:nvGrpSpPr>
          <p:grpSpPr>
            <a:xfrm>
              <a:off x="6419605" y="2458589"/>
              <a:ext cx="1968819" cy="626833"/>
              <a:chOff x="9029821" y="3139323"/>
              <a:chExt cx="2625092" cy="835777"/>
            </a:xfrm>
          </p:grpSpPr>
          <p:sp>
            <p:nvSpPr>
              <p:cNvPr id="19" name="ï$ḷîḓe"/>
              <p:cNvSpPr txBox="1"/>
              <p:nvPr/>
            </p:nvSpPr>
            <p:spPr>
              <a:xfrm>
                <a:off x="9029821" y="3385544"/>
                <a:ext cx="2625092" cy="589556"/>
              </a:xfrm>
              <a:prstGeom prst="rect">
                <a:avLst/>
              </a:prstGeom>
              <a:noFill/>
            </p:spPr>
            <p:txBody>
              <a:bodyPr wrap="square" lIns="72000" tIns="0" rIns="72000" bIns="0" anchor="ctr" anchorCtr="0">
                <a:normAutofit fontScale="92500" lnSpcReduction="10000"/>
              </a:bodyPr>
              <a:lstStyle/>
              <a:p>
                <a:pPr defTabSz="914378">
                  <a:lnSpc>
                    <a:spcPct val="120000"/>
                  </a:lnSpc>
                  <a:defRPr/>
                </a:pPr>
                <a:r>
                  <a:rPr lang="zh-CN" altLang="en-US" sz="1000" dirty="0">
                    <a:latin typeface="+mn-lt"/>
                    <a:ea typeface="+mn-ea"/>
                    <a:cs typeface="+mn-ea"/>
                    <a:sym typeface="+mn-lt"/>
                  </a:rPr>
                  <a:t>Your content is played here, or by copying your text, choose paste in this box</a:t>
                </a:r>
              </a:p>
            </p:txBody>
          </p:sp>
          <p:sp>
            <p:nvSpPr>
              <p:cNvPr id="20" name="ïṩlïḑê"/>
              <p:cNvSpPr/>
              <p:nvPr/>
            </p:nvSpPr>
            <p:spPr>
              <a:xfrm>
                <a:off x="9029821" y="3139323"/>
                <a:ext cx="2457329" cy="246221"/>
              </a:xfrm>
              <a:prstGeom prst="rect">
                <a:avLst/>
              </a:prstGeom>
            </p:spPr>
            <p:txBody>
              <a:bodyPr wrap="none" lIns="72000" tIns="0" rIns="72000" bIns="0">
                <a:normAutofit fontScale="92500" lnSpcReduction="20000"/>
              </a:bodyPr>
              <a:lstStyle/>
              <a:p>
                <a:pPr lvl="0" defTabSz="914378">
                  <a:defRPr/>
                </a:pPr>
                <a:r>
                  <a:rPr lang="zh-CN" altLang="en-US" sz="1600" b="1" dirty="0">
                    <a:solidFill>
                      <a:schemeClr val="accent2"/>
                    </a:solidFill>
                    <a:latin typeface="+mn-lt"/>
                    <a:ea typeface="+mn-ea"/>
                    <a:cs typeface="+mn-ea"/>
                    <a:sym typeface="+mn-lt"/>
                  </a:rPr>
                  <a:t>Click to enter the title</a:t>
                </a:r>
              </a:p>
            </p:txBody>
          </p:sp>
        </p:grpSp>
        <p:grpSp>
          <p:nvGrpSpPr>
            <p:cNvPr id="10" name="ïŝḻïḋé"/>
            <p:cNvGrpSpPr/>
            <p:nvPr/>
          </p:nvGrpSpPr>
          <p:grpSpPr>
            <a:xfrm>
              <a:off x="827584" y="2458589"/>
              <a:ext cx="1923601" cy="626833"/>
              <a:chOff x="452412" y="3139323"/>
              <a:chExt cx="2564802" cy="835777"/>
            </a:xfrm>
          </p:grpSpPr>
          <p:sp>
            <p:nvSpPr>
              <p:cNvPr id="17" name="ïş1ídé"/>
              <p:cNvSpPr txBox="1"/>
              <p:nvPr/>
            </p:nvSpPr>
            <p:spPr>
              <a:xfrm>
                <a:off x="452412" y="3385544"/>
                <a:ext cx="2564802" cy="589556"/>
              </a:xfrm>
              <a:prstGeom prst="rect">
                <a:avLst/>
              </a:prstGeom>
              <a:noFill/>
            </p:spPr>
            <p:txBody>
              <a:bodyPr wrap="square" lIns="72000" tIns="0" rIns="72000" bIns="0" anchor="ctr" anchorCtr="0">
                <a:normAutofit fontScale="92500" lnSpcReduction="10000"/>
              </a:bodyPr>
              <a:lstStyle/>
              <a:p>
                <a:pPr algn="r" defTabSz="914378">
                  <a:lnSpc>
                    <a:spcPct val="120000"/>
                  </a:lnSpc>
                  <a:defRPr/>
                </a:pPr>
                <a:r>
                  <a:rPr lang="zh-CN" altLang="en-US" sz="1000" dirty="0">
                    <a:latin typeface="+mn-lt"/>
                    <a:ea typeface="+mn-ea"/>
                    <a:cs typeface="+mn-ea"/>
                    <a:sym typeface="+mn-lt"/>
                  </a:rPr>
                  <a:t>Your content is played here, or by copying your text, choose paste in this box</a:t>
                </a:r>
              </a:p>
            </p:txBody>
          </p:sp>
          <p:sp>
            <p:nvSpPr>
              <p:cNvPr id="18" name="iŝḻide"/>
              <p:cNvSpPr/>
              <p:nvPr/>
            </p:nvSpPr>
            <p:spPr>
              <a:xfrm>
                <a:off x="609599" y="3139323"/>
                <a:ext cx="2407615" cy="246221"/>
              </a:xfrm>
              <a:prstGeom prst="rect">
                <a:avLst/>
              </a:prstGeom>
            </p:spPr>
            <p:txBody>
              <a:bodyPr wrap="none" lIns="72000" tIns="0" rIns="72000" bIns="0">
                <a:normAutofit fontScale="92500" lnSpcReduction="20000"/>
              </a:bodyPr>
              <a:lstStyle/>
              <a:p>
                <a:pPr lvl="0" algn="r" defTabSz="914378">
                  <a:defRPr/>
                </a:pPr>
                <a:r>
                  <a:rPr lang="zh-CN" altLang="en-US" sz="1600" b="1" dirty="0">
                    <a:solidFill>
                      <a:schemeClr val="accent1"/>
                    </a:solidFill>
                    <a:latin typeface="+mn-lt"/>
                    <a:ea typeface="+mn-ea"/>
                    <a:cs typeface="+mn-ea"/>
                    <a:sym typeface="+mn-lt"/>
                  </a:rPr>
                  <a:t>Click to enter the title</a:t>
                </a:r>
              </a:p>
            </p:txBody>
          </p:sp>
        </p:grpSp>
        <p:grpSp>
          <p:nvGrpSpPr>
            <p:cNvPr id="11" name="ïŝlïde"/>
            <p:cNvGrpSpPr/>
            <p:nvPr/>
          </p:nvGrpSpPr>
          <p:grpSpPr>
            <a:xfrm>
              <a:off x="6419607" y="3327827"/>
              <a:ext cx="1968818" cy="626833"/>
              <a:chOff x="9029821" y="3139323"/>
              <a:chExt cx="2625090" cy="835777"/>
            </a:xfrm>
          </p:grpSpPr>
          <p:sp>
            <p:nvSpPr>
              <p:cNvPr id="15" name="ïSļïďê"/>
              <p:cNvSpPr txBox="1"/>
              <p:nvPr/>
            </p:nvSpPr>
            <p:spPr>
              <a:xfrm>
                <a:off x="9029821" y="3385544"/>
                <a:ext cx="2625090" cy="589556"/>
              </a:xfrm>
              <a:prstGeom prst="rect">
                <a:avLst/>
              </a:prstGeom>
              <a:noFill/>
            </p:spPr>
            <p:txBody>
              <a:bodyPr wrap="square" lIns="72000" tIns="0" rIns="72000" bIns="0" anchor="ctr" anchorCtr="0">
                <a:normAutofit fontScale="92500" lnSpcReduction="10000"/>
              </a:bodyPr>
              <a:lstStyle/>
              <a:p>
                <a:pPr defTabSz="914378">
                  <a:lnSpc>
                    <a:spcPct val="120000"/>
                  </a:lnSpc>
                  <a:defRPr/>
                </a:pPr>
                <a:r>
                  <a:rPr lang="zh-CN" altLang="en-US" sz="1000" dirty="0">
                    <a:latin typeface="+mn-lt"/>
                    <a:ea typeface="+mn-ea"/>
                    <a:cs typeface="+mn-ea"/>
                    <a:sym typeface="+mn-lt"/>
                  </a:rPr>
                  <a:t>Your content is played here, or by copying your text, choose paste in this box</a:t>
                </a:r>
              </a:p>
            </p:txBody>
          </p:sp>
          <p:sp>
            <p:nvSpPr>
              <p:cNvPr id="16" name="îŝlíḍé"/>
              <p:cNvSpPr/>
              <p:nvPr/>
            </p:nvSpPr>
            <p:spPr>
              <a:xfrm>
                <a:off x="9029821" y="3139323"/>
                <a:ext cx="2457329" cy="246221"/>
              </a:xfrm>
              <a:prstGeom prst="rect">
                <a:avLst/>
              </a:prstGeom>
            </p:spPr>
            <p:txBody>
              <a:bodyPr wrap="none" lIns="72000" tIns="0" rIns="72000" bIns="0">
                <a:normAutofit fontScale="92500" lnSpcReduction="20000"/>
              </a:bodyPr>
              <a:lstStyle/>
              <a:p>
                <a:pPr lvl="0" defTabSz="914378">
                  <a:defRPr/>
                </a:pPr>
                <a:r>
                  <a:rPr lang="zh-CN" altLang="en-US" sz="1600" b="1" dirty="0">
                    <a:solidFill>
                      <a:schemeClr val="accent2"/>
                    </a:solidFill>
                    <a:latin typeface="+mn-lt"/>
                    <a:ea typeface="+mn-ea"/>
                    <a:cs typeface="+mn-ea"/>
                    <a:sym typeface="+mn-lt"/>
                  </a:rPr>
                  <a:t>Click to enter the title</a:t>
                </a:r>
              </a:p>
            </p:txBody>
          </p:sp>
        </p:grpSp>
        <p:grpSp>
          <p:nvGrpSpPr>
            <p:cNvPr id="12" name="iṧḻiďé"/>
            <p:cNvGrpSpPr/>
            <p:nvPr/>
          </p:nvGrpSpPr>
          <p:grpSpPr>
            <a:xfrm>
              <a:off x="827584" y="3327827"/>
              <a:ext cx="1923601" cy="626833"/>
              <a:chOff x="452412" y="3139323"/>
              <a:chExt cx="2564802" cy="835777"/>
            </a:xfrm>
          </p:grpSpPr>
          <p:sp>
            <p:nvSpPr>
              <p:cNvPr id="13" name="îsḷíḓe"/>
              <p:cNvSpPr txBox="1"/>
              <p:nvPr/>
            </p:nvSpPr>
            <p:spPr>
              <a:xfrm>
                <a:off x="452412" y="3385544"/>
                <a:ext cx="2564802" cy="589556"/>
              </a:xfrm>
              <a:prstGeom prst="rect">
                <a:avLst/>
              </a:prstGeom>
              <a:noFill/>
            </p:spPr>
            <p:txBody>
              <a:bodyPr wrap="square" lIns="72000" tIns="0" rIns="72000" bIns="0" anchor="ctr" anchorCtr="0">
                <a:normAutofit fontScale="92500" lnSpcReduction="10000"/>
              </a:bodyPr>
              <a:lstStyle/>
              <a:p>
                <a:pPr algn="r" defTabSz="914378">
                  <a:lnSpc>
                    <a:spcPct val="120000"/>
                  </a:lnSpc>
                  <a:defRPr/>
                </a:pPr>
                <a:r>
                  <a:rPr lang="zh-CN" altLang="en-US" sz="1000" dirty="0">
                    <a:latin typeface="+mn-lt"/>
                    <a:ea typeface="+mn-ea"/>
                    <a:cs typeface="+mn-ea"/>
                    <a:sym typeface="+mn-lt"/>
                  </a:rPr>
                  <a:t>Your content is played here, or by copying your text, choose paste in this box</a:t>
                </a:r>
              </a:p>
            </p:txBody>
          </p:sp>
          <p:sp>
            <p:nvSpPr>
              <p:cNvPr id="14" name="îṥliḓé"/>
              <p:cNvSpPr/>
              <p:nvPr/>
            </p:nvSpPr>
            <p:spPr>
              <a:xfrm>
                <a:off x="609599" y="3139323"/>
                <a:ext cx="2407615" cy="246221"/>
              </a:xfrm>
              <a:prstGeom prst="rect">
                <a:avLst/>
              </a:prstGeom>
            </p:spPr>
            <p:txBody>
              <a:bodyPr wrap="none" lIns="72000" tIns="0" rIns="72000" bIns="0">
                <a:normAutofit fontScale="92500" lnSpcReduction="20000"/>
              </a:bodyPr>
              <a:lstStyle/>
              <a:p>
                <a:pPr lvl="0" algn="r" defTabSz="914378">
                  <a:defRPr/>
                </a:pPr>
                <a:r>
                  <a:rPr lang="zh-CN" altLang="en-US" sz="1600" b="1" dirty="0">
                    <a:solidFill>
                      <a:schemeClr val="accent1"/>
                    </a:solidFill>
                    <a:latin typeface="+mn-lt"/>
                    <a:ea typeface="+mn-ea"/>
                    <a:cs typeface="+mn-ea"/>
                    <a:sym typeface="+mn-lt"/>
                  </a:rPr>
                  <a:t>Click to enter the title</a:t>
                </a:r>
              </a:p>
            </p:txBody>
          </p:sp>
        </p:grpSp>
      </p:grpSp>
      <p:sp>
        <p:nvSpPr>
          <p:cNvPr id="27" name="文本框 30"/>
          <p:cNvSpPr txBox="1"/>
          <p:nvPr/>
        </p:nvSpPr>
        <p:spPr>
          <a:xfrm>
            <a:off x="683568" y="195486"/>
            <a:ext cx="2578345" cy="428531"/>
          </a:xfrm>
          <a:prstGeom prst="rect">
            <a:avLst/>
          </a:prstGeom>
          <a:noFill/>
        </p:spPr>
        <p:txBody>
          <a:bodyPr wrap="none" lIns="0" tIns="0" rIns="0" bIns="0" anchor="ctr" anchorCtr="0">
            <a:normAutofit/>
          </a:bodyPr>
          <a:lstStyle/>
          <a:p>
            <a:pPr algn="ctr" defTabSz="914378">
              <a:defRPr/>
            </a:pPr>
            <a:r>
              <a:rPr lang="zh-CN" altLang="en-US" sz="2000" dirty="0">
                <a:solidFill>
                  <a:schemeClr val="tx1">
                    <a:lumMod val="75000"/>
                    <a:lumOff val="25000"/>
                  </a:schemeClr>
                </a:solidFill>
                <a:latin typeface="+mn-lt"/>
                <a:ea typeface="+mn-ea"/>
                <a:cs typeface="+mn-ea"/>
                <a:sym typeface="+mn-lt"/>
              </a:rPr>
              <a:t>Successful Project Showcase</a:t>
            </a:r>
          </a:p>
        </p:txBody>
      </p:sp>
    </p:spTree>
    <p:extLst>
      <p:ext uri="{BB962C8B-B14F-4D97-AF65-F5344CB8AC3E}">
        <p14:creationId xmlns:p14="http://schemas.microsoft.com/office/powerpoint/2010/main" val="297240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3"/>
          <p:cNvSpPr>
            <a:spLocks/>
          </p:cNvSpPr>
          <p:nvPr/>
        </p:nvSpPr>
        <p:spPr bwMode="auto">
          <a:xfrm>
            <a:off x="3626821" y="684521"/>
            <a:ext cx="2291814" cy="2408822"/>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gradFill>
            <a:gsLst>
              <a:gs pos="23000">
                <a:srgbClr val="1C98AF"/>
              </a:gs>
              <a:gs pos="79000">
                <a:srgbClr val="875DA2">
                  <a:alpha val="67000"/>
                </a:srgbClr>
              </a:gs>
            </a:gsLst>
            <a:lin ang="10800000" scaled="0"/>
          </a:gradFill>
          <a:ln>
            <a:noFill/>
          </a:ln>
        </p:spPr>
        <p:txBody>
          <a:bodyPr vert="horz" wrap="square" lIns="91440" tIns="45720" rIns="91440" bIns="45720" numCol="1" anchor="t" anchorCtr="0" compatLnSpc="1">
            <a:prstTxWarp prst="textNoShape">
              <a:avLst/>
            </a:prstTxWarp>
          </a:bodyPr>
          <a:lstStyle/>
          <a:p>
            <a:endParaRPr lang="zh-CN" altLang="en-US">
              <a:latin typeface="方正细谭黑简体" panose="02000000000000000000" pitchFamily="2" charset="-122"/>
              <a:ea typeface="方正细谭黑简体" panose="02000000000000000000" pitchFamily="2" charset="-122"/>
              <a:cs typeface="+mn-ea"/>
              <a:sym typeface="+mn-lt"/>
            </a:endParaRPr>
          </a:p>
        </p:txBody>
      </p:sp>
      <p:sp>
        <p:nvSpPr>
          <p:cNvPr id="6" name="Freeform 5"/>
          <p:cNvSpPr>
            <a:spLocks/>
          </p:cNvSpPr>
          <p:nvPr/>
        </p:nvSpPr>
        <p:spPr bwMode="auto">
          <a:xfrm>
            <a:off x="3166542" y="867055"/>
            <a:ext cx="2930682" cy="2043754"/>
          </a:xfrm>
          <a:custGeom>
            <a:avLst/>
            <a:gdLst>
              <a:gd name="T0" fmla="*/ 72 w 1406"/>
              <a:gd name="T1" fmla="*/ 310 h 979"/>
              <a:gd name="T2" fmla="*/ 436 w 1406"/>
              <a:gd name="T3" fmla="*/ 875 h 979"/>
              <a:gd name="T4" fmla="*/ 1250 w 1406"/>
              <a:gd name="T5" fmla="*/ 712 h 979"/>
              <a:gd name="T6" fmla="*/ 642 w 1406"/>
              <a:gd name="T7" fmla="*/ 83 h 979"/>
              <a:gd name="T8" fmla="*/ 72 w 1406"/>
              <a:gd name="T9" fmla="*/ 310 h 979"/>
            </a:gdLst>
            <a:ahLst/>
            <a:cxnLst>
              <a:cxn ang="0">
                <a:pos x="T0" y="T1"/>
              </a:cxn>
              <a:cxn ang="0">
                <a:pos x="T2" y="T3"/>
              </a:cxn>
              <a:cxn ang="0">
                <a:pos x="T4" y="T5"/>
              </a:cxn>
              <a:cxn ang="0">
                <a:pos x="T6" y="T7"/>
              </a:cxn>
              <a:cxn ang="0">
                <a:pos x="T8" y="T9"/>
              </a:cxn>
            </a:cxnLst>
            <a:rect l="0" t="0" r="r" b="b"/>
            <a:pathLst>
              <a:path w="1406" h="979">
                <a:moveTo>
                  <a:pt x="72" y="310"/>
                </a:moveTo>
                <a:cubicBezTo>
                  <a:pt x="0" y="479"/>
                  <a:pt x="137" y="745"/>
                  <a:pt x="436" y="875"/>
                </a:cubicBezTo>
                <a:cubicBezTo>
                  <a:pt x="675" y="979"/>
                  <a:pt x="1156" y="861"/>
                  <a:pt x="1250" y="712"/>
                </a:cubicBezTo>
                <a:cubicBezTo>
                  <a:pt x="1406" y="461"/>
                  <a:pt x="898" y="139"/>
                  <a:pt x="642" y="83"/>
                </a:cubicBezTo>
                <a:cubicBezTo>
                  <a:pt x="272" y="0"/>
                  <a:pt x="117" y="206"/>
                  <a:pt x="72" y="310"/>
                </a:cubicBezTo>
                <a:close/>
              </a:path>
            </a:pathLst>
          </a:custGeom>
          <a:gradFill>
            <a:gsLst>
              <a:gs pos="23000">
                <a:srgbClr val="0BA1B2">
                  <a:alpha val="43000"/>
                </a:srgbClr>
              </a:gs>
              <a:gs pos="77000">
                <a:srgbClr val="7030A0">
                  <a:alpha val="55000"/>
                </a:srgbClr>
              </a:gs>
            </a:gsLst>
            <a:lin ang="7800000" scaled="0"/>
          </a:gradFill>
          <a:ln>
            <a:noFill/>
          </a:ln>
        </p:spPr>
        <p:txBody>
          <a:bodyPr vert="horz" wrap="square" lIns="91440" tIns="45720" rIns="91440" bIns="45720" numCol="1" anchor="t" anchorCtr="0" compatLnSpc="1">
            <a:prstTxWarp prst="textNoShape">
              <a:avLst/>
            </a:prstTxWarp>
          </a:bodyPr>
          <a:lstStyle/>
          <a:p>
            <a:endParaRPr lang="zh-CN" altLang="en-US">
              <a:latin typeface="方正细谭黑简体" panose="02000000000000000000" pitchFamily="2" charset="-122"/>
              <a:ea typeface="方正细谭黑简体" panose="02000000000000000000" pitchFamily="2" charset="-122"/>
              <a:cs typeface="+mn-ea"/>
              <a:sym typeface="+mn-lt"/>
            </a:endParaRPr>
          </a:p>
        </p:txBody>
      </p:sp>
      <p:sp>
        <p:nvSpPr>
          <p:cNvPr id="7" name="文本框 6"/>
          <p:cNvSpPr txBox="1"/>
          <p:nvPr/>
        </p:nvSpPr>
        <p:spPr>
          <a:xfrm>
            <a:off x="4171661" y="1478582"/>
            <a:ext cx="873637" cy="1015663"/>
          </a:xfrm>
          <a:prstGeom prst="rect">
            <a:avLst/>
          </a:prstGeom>
          <a:noFill/>
        </p:spPr>
        <p:txBody>
          <a:bodyPr wrap="none" lIns="0" tIns="0" rIns="0" bIns="0" rtlCol="0">
            <a:spAutoFit/>
          </a:bodyPr>
          <a:lstStyle/>
          <a:p>
            <a:r>
              <a:rPr lang="en-US" altLang="zh-CN" sz="6600" b="1" dirty="0">
                <a:solidFill>
                  <a:schemeClr val="bg1"/>
                </a:solidFill>
                <a:latin typeface="方正细谭黑简体" panose="02000000000000000000" pitchFamily="2" charset="-122"/>
                <a:ea typeface="方正细谭黑简体" panose="02000000000000000000" pitchFamily="2" charset="-122"/>
                <a:cs typeface="+mn-ea"/>
                <a:sym typeface="+mn-lt"/>
              </a:rPr>
              <a:t>04</a:t>
            </a:r>
            <a:endParaRPr lang="zh-CN" altLang="en-US" sz="6600" b="1" dirty="0">
              <a:solidFill>
                <a:schemeClr val="bg1"/>
              </a:solidFill>
              <a:latin typeface="方正细谭黑简体" panose="02000000000000000000" pitchFamily="2" charset="-122"/>
              <a:ea typeface="方正细谭黑简体" panose="02000000000000000000" pitchFamily="2" charset="-122"/>
              <a:cs typeface="+mn-ea"/>
              <a:sym typeface="+mn-lt"/>
            </a:endParaRPr>
          </a:p>
        </p:txBody>
      </p:sp>
      <p:sp>
        <p:nvSpPr>
          <p:cNvPr id="8" name="文本框 7"/>
          <p:cNvSpPr txBox="1"/>
          <p:nvPr/>
        </p:nvSpPr>
        <p:spPr>
          <a:xfrm>
            <a:off x="3184054" y="3065446"/>
            <a:ext cx="2954655" cy="646331"/>
          </a:xfrm>
          <a:prstGeom prst="rect">
            <a:avLst/>
          </a:prstGeom>
          <a:noFill/>
        </p:spPr>
        <p:txBody>
          <a:bodyPr wrap="none" rtlCol="0">
            <a:spAutoFit/>
          </a:bodyPr>
          <a:lstStyle/>
          <a:p>
            <a:r>
              <a:rPr lang="zh-CN" altLang="en-US" sz="3600" b="1" dirty="0">
                <a:solidFill>
                  <a:srgbClr val="895FAF"/>
                </a:solidFill>
                <a:latin typeface="方正细谭黑简体" panose="02000000000000000000" pitchFamily="2" charset="-122"/>
                <a:ea typeface="方正细谭黑简体" panose="02000000000000000000" pitchFamily="2" charset="-122"/>
                <a:cs typeface="+mn-ea"/>
                <a:sym typeface="+mn-lt"/>
              </a:rPr>
              <a:t>Next year's work plan</a:t>
            </a:r>
          </a:p>
        </p:txBody>
      </p:sp>
      <p:sp>
        <p:nvSpPr>
          <p:cNvPr id="9" name="Shape 285"/>
          <p:cNvSpPr txBox="1"/>
          <p:nvPr/>
        </p:nvSpPr>
        <p:spPr>
          <a:xfrm>
            <a:off x="3203104" y="3703896"/>
            <a:ext cx="2908489" cy="931126"/>
          </a:xfrm>
          <a:prstGeom prst="rect">
            <a:avLst/>
          </a:prstGeom>
          <a:noFill/>
          <a:ln>
            <a:noFill/>
          </a:ln>
        </p:spPr>
        <p:txBody>
          <a:bodyPr lIns="68560" tIns="34275" rIns="68560" bIns="34275" anchor="t" anchorCtr="0">
            <a:noAutofit/>
          </a:bodyPr>
          <a:lstStyle/>
          <a:p>
            <a:pPr>
              <a:lnSpc>
                <a:spcPct val="130000"/>
              </a:lnSpc>
            </a:pPr>
            <a:r>
              <a:rPr lang="zh-CN" altLang="en-US" sz="1200" dirty="0">
                <a:solidFill>
                  <a:srgbClr val="895FAF"/>
                </a:solidFill>
                <a:latin typeface="+mn-lt"/>
                <a:ea typeface="+mn-ea"/>
                <a:cs typeface="+mn-ea"/>
                <a:sym typeface="+mn-lt"/>
              </a:rPr>
              <a:t>This template has a basic structure, reasonable and beautiful arrangement of ready-made graphic location, combined with the specific circumstances of the enterprise can be replaced</a:t>
            </a:r>
            <a:endParaRPr lang="en-US" altLang="zh-CN" sz="1200" dirty="0">
              <a:solidFill>
                <a:srgbClr val="895FAF"/>
              </a:solidFill>
              <a:latin typeface="+mn-lt"/>
              <a:ea typeface="+mn-ea"/>
              <a:cs typeface="+mn-ea"/>
              <a:sym typeface="+mn-lt"/>
            </a:endParaRPr>
          </a:p>
        </p:txBody>
      </p:sp>
    </p:spTree>
    <p:extLst>
      <p:ext uri="{BB962C8B-B14F-4D97-AF65-F5344CB8AC3E}">
        <p14:creationId xmlns:p14="http://schemas.microsoft.com/office/powerpoint/2010/main" val="1380165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style.rotation</p:attrName>
                                        </p:attrNameLst>
                                      </p:cBhvr>
                                      <p:tavLst>
                                        <p:tav tm="0">
                                          <p:val>
                                            <p:fltVal val="360"/>
                                          </p:val>
                                        </p:tav>
                                        <p:tav tm="100000">
                                          <p:val>
                                            <p:fltVal val="0"/>
                                          </p:val>
                                        </p:tav>
                                      </p:tavLst>
                                    </p:anim>
                                    <p:animEffect transition="in" filter="fade">
                                      <p:cBhvr>
                                        <p:cTn id="10" dur="1500"/>
                                        <p:tgtEl>
                                          <p:spTgt spid="5"/>
                                        </p:tgtEl>
                                      </p:cBhvr>
                                    </p:animEffect>
                                  </p:childTnLst>
                                </p:cTn>
                              </p:par>
                              <p:par>
                                <p:cTn id="11" presetID="49" presetClass="entr" presetSubtype="0" decel="100000"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500" fill="hold"/>
                                        <p:tgtEl>
                                          <p:spTgt spid="6"/>
                                        </p:tgtEl>
                                        <p:attrNameLst>
                                          <p:attrName>ppt_w</p:attrName>
                                        </p:attrNameLst>
                                      </p:cBhvr>
                                      <p:tavLst>
                                        <p:tav tm="0">
                                          <p:val>
                                            <p:fltVal val="0"/>
                                          </p:val>
                                        </p:tav>
                                        <p:tav tm="100000">
                                          <p:val>
                                            <p:strVal val="#ppt_w"/>
                                          </p:val>
                                        </p:tav>
                                      </p:tavLst>
                                    </p:anim>
                                    <p:anim calcmode="lin" valueType="num">
                                      <p:cBhvr>
                                        <p:cTn id="14" dur="1500" fill="hold"/>
                                        <p:tgtEl>
                                          <p:spTgt spid="6"/>
                                        </p:tgtEl>
                                        <p:attrNameLst>
                                          <p:attrName>ppt_h</p:attrName>
                                        </p:attrNameLst>
                                      </p:cBhvr>
                                      <p:tavLst>
                                        <p:tav tm="0">
                                          <p:val>
                                            <p:fltVal val="0"/>
                                          </p:val>
                                        </p:tav>
                                        <p:tav tm="100000">
                                          <p:val>
                                            <p:strVal val="#ppt_h"/>
                                          </p:val>
                                        </p:tav>
                                      </p:tavLst>
                                    </p:anim>
                                    <p:anim calcmode="lin" valueType="num">
                                      <p:cBhvr>
                                        <p:cTn id="15" dur="1500" fill="hold"/>
                                        <p:tgtEl>
                                          <p:spTgt spid="6"/>
                                        </p:tgtEl>
                                        <p:attrNameLst>
                                          <p:attrName>style.rotation</p:attrName>
                                        </p:attrNameLst>
                                      </p:cBhvr>
                                      <p:tavLst>
                                        <p:tav tm="0">
                                          <p:val>
                                            <p:fltVal val="360"/>
                                          </p:val>
                                        </p:tav>
                                        <p:tav tm="100000">
                                          <p:val>
                                            <p:fltVal val="0"/>
                                          </p:val>
                                        </p:tav>
                                      </p:tavLst>
                                    </p:anim>
                                    <p:animEffect transition="in" filter="fade">
                                      <p:cBhvr>
                                        <p:cTn id="16" dur="1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1000"/>
                            </p:stCondLst>
                            <p:childTnLst>
                              <p:par>
                                <p:cTn id="29" presetID="53" presetClass="entr" presetSubtype="16" fill="hold" grpId="0" nodeType="afterEffect">
                                  <p:stCondLst>
                                    <p:cond delay="0"/>
                                  </p:stCondLst>
                                  <p:iterate type="lt">
                                    <p:tmPct val="5000"/>
                                  </p:iterate>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13"/>
          <p:cNvSpPr>
            <a:spLocks/>
          </p:cNvSpPr>
          <p:nvPr/>
        </p:nvSpPr>
        <p:spPr bwMode="auto">
          <a:xfrm>
            <a:off x="1390507" y="1280128"/>
            <a:ext cx="2291814" cy="2408822"/>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gradFill>
            <a:gsLst>
              <a:gs pos="23000">
                <a:srgbClr val="1C98AF"/>
              </a:gs>
              <a:gs pos="79000">
                <a:srgbClr val="875DA2">
                  <a:alpha val="67000"/>
                </a:srgbClr>
              </a:gs>
            </a:gsLst>
            <a:lin ang="10800000" scaled="0"/>
          </a:gra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54" name="Freeform 5"/>
          <p:cNvSpPr>
            <a:spLocks/>
          </p:cNvSpPr>
          <p:nvPr/>
        </p:nvSpPr>
        <p:spPr bwMode="auto">
          <a:xfrm>
            <a:off x="930228" y="1462662"/>
            <a:ext cx="2930682" cy="2043754"/>
          </a:xfrm>
          <a:custGeom>
            <a:avLst/>
            <a:gdLst>
              <a:gd name="T0" fmla="*/ 72 w 1406"/>
              <a:gd name="T1" fmla="*/ 310 h 979"/>
              <a:gd name="T2" fmla="*/ 436 w 1406"/>
              <a:gd name="T3" fmla="*/ 875 h 979"/>
              <a:gd name="T4" fmla="*/ 1250 w 1406"/>
              <a:gd name="T5" fmla="*/ 712 h 979"/>
              <a:gd name="T6" fmla="*/ 642 w 1406"/>
              <a:gd name="T7" fmla="*/ 83 h 979"/>
              <a:gd name="T8" fmla="*/ 72 w 1406"/>
              <a:gd name="T9" fmla="*/ 310 h 979"/>
            </a:gdLst>
            <a:ahLst/>
            <a:cxnLst>
              <a:cxn ang="0">
                <a:pos x="T0" y="T1"/>
              </a:cxn>
              <a:cxn ang="0">
                <a:pos x="T2" y="T3"/>
              </a:cxn>
              <a:cxn ang="0">
                <a:pos x="T4" y="T5"/>
              </a:cxn>
              <a:cxn ang="0">
                <a:pos x="T6" y="T7"/>
              </a:cxn>
              <a:cxn ang="0">
                <a:pos x="T8" y="T9"/>
              </a:cxn>
            </a:cxnLst>
            <a:rect l="0" t="0" r="r" b="b"/>
            <a:pathLst>
              <a:path w="1406" h="979">
                <a:moveTo>
                  <a:pt x="72" y="310"/>
                </a:moveTo>
                <a:cubicBezTo>
                  <a:pt x="0" y="479"/>
                  <a:pt x="137" y="745"/>
                  <a:pt x="436" y="875"/>
                </a:cubicBezTo>
                <a:cubicBezTo>
                  <a:pt x="675" y="979"/>
                  <a:pt x="1156" y="861"/>
                  <a:pt x="1250" y="712"/>
                </a:cubicBezTo>
                <a:cubicBezTo>
                  <a:pt x="1406" y="461"/>
                  <a:pt x="898" y="139"/>
                  <a:pt x="642" y="83"/>
                </a:cubicBezTo>
                <a:cubicBezTo>
                  <a:pt x="272" y="0"/>
                  <a:pt x="117" y="206"/>
                  <a:pt x="72" y="310"/>
                </a:cubicBezTo>
                <a:close/>
              </a:path>
            </a:pathLst>
          </a:custGeom>
          <a:gradFill>
            <a:gsLst>
              <a:gs pos="23000">
                <a:srgbClr val="0BA1B2">
                  <a:alpha val="43000"/>
                </a:srgbClr>
              </a:gs>
              <a:gs pos="77000">
                <a:srgbClr val="7030A0">
                  <a:alpha val="55000"/>
                </a:srgbClr>
              </a:gs>
            </a:gsLst>
            <a:lin ang="7800000" scaled="0"/>
          </a:gra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55" name="Freeform 9"/>
          <p:cNvSpPr>
            <a:spLocks/>
          </p:cNvSpPr>
          <p:nvPr/>
        </p:nvSpPr>
        <p:spPr bwMode="auto">
          <a:xfrm>
            <a:off x="4852664" y="1423321"/>
            <a:ext cx="487069" cy="409163"/>
          </a:xfrm>
          <a:custGeom>
            <a:avLst/>
            <a:gdLst>
              <a:gd name="T0" fmla="*/ 418 w 583"/>
              <a:gd name="T1" fmla="*/ 464 h 489"/>
              <a:gd name="T2" fmla="*/ 556 w 583"/>
              <a:gd name="T3" fmla="*/ 220 h 489"/>
              <a:gd name="T4" fmla="*/ 293 w 583"/>
              <a:gd name="T5" fmla="*/ 25 h 489"/>
              <a:gd name="T6" fmla="*/ 27 w 583"/>
              <a:gd name="T7" fmla="*/ 324 h 489"/>
              <a:gd name="T8" fmla="*/ 418 w 583"/>
              <a:gd name="T9" fmla="*/ 464 h 489"/>
            </a:gdLst>
            <a:ahLst/>
            <a:cxnLst>
              <a:cxn ang="0">
                <a:pos x="T0" y="T1"/>
              </a:cxn>
              <a:cxn ang="0">
                <a:pos x="T2" y="T3"/>
              </a:cxn>
              <a:cxn ang="0">
                <a:pos x="T4" y="T5"/>
              </a:cxn>
              <a:cxn ang="0">
                <a:pos x="T6" y="T7"/>
              </a:cxn>
              <a:cxn ang="0">
                <a:pos x="T8" y="T9"/>
              </a:cxn>
            </a:cxnLst>
            <a:rect l="0" t="0" r="r" b="b"/>
            <a:pathLst>
              <a:path w="583" h="489">
                <a:moveTo>
                  <a:pt x="418" y="464"/>
                </a:moveTo>
                <a:cubicBezTo>
                  <a:pt x="521" y="439"/>
                  <a:pt x="583" y="330"/>
                  <a:pt x="556" y="220"/>
                </a:cubicBezTo>
                <a:cubicBezTo>
                  <a:pt x="530" y="111"/>
                  <a:pt x="396" y="0"/>
                  <a:pt x="293" y="25"/>
                </a:cubicBezTo>
                <a:cubicBezTo>
                  <a:pt x="190" y="50"/>
                  <a:pt x="0" y="215"/>
                  <a:pt x="27" y="324"/>
                </a:cubicBezTo>
                <a:cubicBezTo>
                  <a:pt x="53" y="434"/>
                  <a:pt x="315" y="489"/>
                  <a:pt x="418" y="464"/>
                </a:cubicBezTo>
                <a:close/>
              </a:path>
            </a:pathLst>
          </a:custGeom>
          <a:noFill/>
          <a:ln w="19050">
            <a:solidFill>
              <a:srgbClr val="3C86AB"/>
            </a:solid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nvGrpSpPr>
          <p:cNvPr id="4" name="组合 3"/>
          <p:cNvGrpSpPr/>
          <p:nvPr/>
        </p:nvGrpSpPr>
        <p:grpSpPr>
          <a:xfrm>
            <a:off x="1503168" y="1627903"/>
            <a:ext cx="1976302" cy="1976302"/>
            <a:chOff x="1503168" y="1627903"/>
            <a:chExt cx="1976302" cy="1976302"/>
          </a:xfrm>
        </p:grpSpPr>
        <p:sp>
          <p:nvSpPr>
            <p:cNvPr id="50" name="Oval 1">
              <a:extLst>
                <a:ext uri="{FF2B5EF4-FFF2-40B4-BE49-F238E27FC236}">
                  <a16:creationId xmlns:a16="http://schemas.microsoft.com/office/drawing/2014/main" id="{D595C3CE-32A9-4A2D-82F3-7B5310091BC3}"/>
                </a:ext>
              </a:extLst>
            </p:cNvPr>
            <p:cNvSpPr/>
            <p:nvPr/>
          </p:nvSpPr>
          <p:spPr bwMode="auto">
            <a:xfrm>
              <a:off x="1503168" y="1627903"/>
              <a:ext cx="1976302" cy="1976302"/>
            </a:xfrm>
            <a:prstGeom prst="ellipse">
              <a:avLst/>
            </a:prstGeom>
            <a:no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pPr algn="ctr"/>
              <a:br>
                <a:rPr lang="zh-CN" altLang="en-US" sz="4000" b="1" spc="300" dirty="0">
                  <a:latin typeface="+mn-lt"/>
                  <a:ea typeface="+mn-ea"/>
                  <a:cs typeface="+mn-ea"/>
                  <a:sym typeface="+mn-lt"/>
                </a:rPr>
              </a:br>
              <a:endParaRPr lang="zh-CN" altLang="en-US" sz="4000" b="1" spc="300" dirty="0">
                <a:latin typeface="+mn-lt"/>
                <a:ea typeface="+mn-ea"/>
                <a:cs typeface="+mn-ea"/>
                <a:sym typeface="+mn-lt"/>
              </a:endParaRPr>
            </a:p>
          </p:txBody>
        </p:sp>
        <p:sp>
          <p:nvSpPr>
            <p:cNvPr id="51" name="Rectangle 9">
              <a:extLst>
                <a:ext uri="{FF2B5EF4-FFF2-40B4-BE49-F238E27FC236}">
                  <a16:creationId xmlns:a16="http://schemas.microsoft.com/office/drawing/2014/main" id="{0C1DBB9D-7DC2-4C50-8075-E6DAA5014CFE}"/>
                </a:ext>
              </a:extLst>
            </p:cNvPr>
            <p:cNvSpPr/>
            <p:nvPr/>
          </p:nvSpPr>
          <p:spPr>
            <a:xfrm>
              <a:off x="1773433" y="2341225"/>
              <a:ext cx="1358407" cy="276999"/>
            </a:xfrm>
            <a:prstGeom prst="rect">
              <a:avLst/>
            </a:prstGeom>
            <a:ln>
              <a:noFill/>
            </a:ln>
          </p:spPr>
          <p:txBody>
            <a:bodyPr wrap="none">
              <a:noAutofit/>
            </a:bodyPr>
            <a:lstStyle/>
            <a:p>
              <a:pPr algn="ctr"/>
              <a:r>
                <a:rPr lang="en-US" altLang="zh-CN" sz="2000" b="1" spc="300" dirty="0">
                  <a:solidFill>
                    <a:schemeClr val="bg1"/>
                  </a:solidFill>
                  <a:latin typeface="+mn-lt"/>
                  <a:ea typeface="+mn-ea"/>
                  <a:cs typeface="+mn-ea"/>
                  <a:sym typeface="+mn-lt"/>
                </a:rPr>
                <a:t>CONTENT</a:t>
              </a:r>
            </a:p>
          </p:txBody>
        </p:sp>
      </p:grpSp>
      <p:grpSp>
        <p:nvGrpSpPr>
          <p:cNvPr id="5" name="组合 4"/>
          <p:cNvGrpSpPr/>
          <p:nvPr/>
        </p:nvGrpSpPr>
        <p:grpSpPr>
          <a:xfrm>
            <a:off x="5061738" y="1402502"/>
            <a:ext cx="2971930" cy="465677"/>
            <a:chOff x="5061738" y="1402502"/>
            <a:chExt cx="2971930" cy="465677"/>
          </a:xfrm>
        </p:grpSpPr>
        <p:sp>
          <p:nvSpPr>
            <p:cNvPr id="46" name="TextBox 36">
              <a:extLst>
                <a:ext uri="{FF2B5EF4-FFF2-40B4-BE49-F238E27FC236}">
                  <a16:creationId xmlns:a16="http://schemas.microsoft.com/office/drawing/2014/main" id="{753572D3-6060-4E9D-949B-8F3238742158}"/>
                </a:ext>
              </a:extLst>
            </p:cNvPr>
            <p:cNvSpPr txBox="1">
              <a:spLocks/>
            </p:cNvSpPr>
            <p:nvPr/>
          </p:nvSpPr>
          <p:spPr>
            <a:xfrm>
              <a:off x="5061738" y="1627903"/>
              <a:ext cx="2971930" cy="240276"/>
            </a:xfrm>
            <a:prstGeom prst="rect">
              <a:avLst/>
            </a:prstGeom>
          </p:spPr>
          <p:txBody>
            <a:bodyPr vert="horz" wrap="square" lIns="360000" tIns="0" rIns="0" bIns="0" anchor="ctr" anchorCtr="0">
              <a:normAutofit/>
            </a:bodyPr>
            <a:lstStyle/>
            <a:p>
              <a:pPr>
                <a:lnSpc>
                  <a:spcPct val="120000"/>
                </a:lnSpc>
              </a:pPr>
              <a:r>
                <a:rPr lang="en-US" altLang="zh-CN" sz="1050" dirty="0">
                  <a:solidFill>
                    <a:schemeClr val="dk1">
                      <a:lumMod val="100000"/>
                    </a:schemeClr>
                  </a:solidFill>
                  <a:latin typeface="+mn-lt"/>
                  <a:ea typeface="+mn-ea"/>
                  <a:cs typeface="+mn-ea"/>
                  <a:sym typeface="+mn-lt"/>
                </a:rPr>
                <a:t>PLEASE ADD YOUR TITLE HERE</a:t>
              </a:r>
              <a:endParaRPr lang="zh-CN" altLang="en-US" sz="1050" dirty="0">
                <a:solidFill>
                  <a:schemeClr val="dk1">
                    <a:lumMod val="100000"/>
                  </a:schemeClr>
                </a:solidFill>
                <a:latin typeface="+mn-lt"/>
                <a:ea typeface="+mn-ea"/>
                <a:cs typeface="+mn-ea"/>
                <a:sym typeface="+mn-lt"/>
              </a:endParaRPr>
            </a:p>
          </p:txBody>
        </p:sp>
        <p:sp>
          <p:nvSpPr>
            <p:cNvPr id="3" name="文本框 2"/>
            <p:cNvSpPr txBox="1"/>
            <p:nvPr/>
          </p:nvSpPr>
          <p:spPr>
            <a:xfrm>
              <a:off x="5432293" y="1402502"/>
              <a:ext cx="1231106" cy="246221"/>
            </a:xfrm>
            <a:prstGeom prst="rect">
              <a:avLst/>
            </a:prstGeom>
            <a:noFill/>
          </p:spPr>
          <p:txBody>
            <a:bodyPr wrap="none" lIns="0" tIns="0" rIns="0" bIns="0" rtlCol="0">
              <a:spAutoFit/>
            </a:bodyPr>
            <a:lstStyle/>
            <a:p>
              <a:r>
                <a:rPr lang="zh-CN" altLang="en-US" sz="1600" b="1" dirty="0">
                  <a:solidFill>
                    <a:schemeClr val="accent6"/>
                  </a:solidFill>
                  <a:latin typeface="+mn-lt"/>
                  <a:ea typeface="+mn-ea"/>
                  <a:cs typeface="+mn-ea"/>
                  <a:sym typeface="+mn-lt"/>
                </a:rPr>
                <a:t>Overview of the annual work</a:t>
              </a:r>
            </a:p>
          </p:txBody>
        </p:sp>
      </p:grpSp>
      <p:sp>
        <p:nvSpPr>
          <p:cNvPr id="58" name="文本框 57"/>
          <p:cNvSpPr txBox="1"/>
          <p:nvPr/>
        </p:nvSpPr>
        <p:spPr>
          <a:xfrm>
            <a:off x="4992446" y="1501820"/>
            <a:ext cx="227626" cy="246221"/>
          </a:xfrm>
          <a:prstGeom prst="rect">
            <a:avLst/>
          </a:prstGeom>
          <a:noFill/>
        </p:spPr>
        <p:txBody>
          <a:bodyPr wrap="none" lIns="0" tIns="0" rIns="0" bIns="0" rtlCol="0">
            <a:spAutoFit/>
          </a:bodyPr>
          <a:lstStyle/>
          <a:p>
            <a:r>
              <a:rPr lang="en-US" altLang="zh-CN" sz="1600" b="1" dirty="0">
                <a:solidFill>
                  <a:schemeClr val="accent6"/>
                </a:solidFill>
                <a:latin typeface="+mn-lt"/>
                <a:ea typeface="+mn-ea"/>
                <a:cs typeface="+mn-ea"/>
                <a:sym typeface="+mn-lt"/>
              </a:rPr>
              <a:t>01</a:t>
            </a:r>
            <a:endParaRPr lang="zh-CN" altLang="en-US" sz="1600" b="1" dirty="0">
              <a:solidFill>
                <a:schemeClr val="accent6"/>
              </a:solidFill>
              <a:latin typeface="+mn-lt"/>
              <a:ea typeface="+mn-ea"/>
              <a:cs typeface="+mn-ea"/>
              <a:sym typeface="+mn-lt"/>
            </a:endParaRPr>
          </a:p>
        </p:txBody>
      </p:sp>
      <p:sp>
        <p:nvSpPr>
          <p:cNvPr id="59" name="Freeform 9"/>
          <p:cNvSpPr>
            <a:spLocks/>
          </p:cNvSpPr>
          <p:nvPr/>
        </p:nvSpPr>
        <p:spPr bwMode="auto">
          <a:xfrm>
            <a:off x="4852664" y="2016505"/>
            <a:ext cx="487069" cy="409163"/>
          </a:xfrm>
          <a:custGeom>
            <a:avLst/>
            <a:gdLst>
              <a:gd name="T0" fmla="*/ 418 w 583"/>
              <a:gd name="T1" fmla="*/ 464 h 489"/>
              <a:gd name="T2" fmla="*/ 556 w 583"/>
              <a:gd name="T3" fmla="*/ 220 h 489"/>
              <a:gd name="T4" fmla="*/ 293 w 583"/>
              <a:gd name="T5" fmla="*/ 25 h 489"/>
              <a:gd name="T6" fmla="*/ 27 w 583"/>
              <a:gd name="T7" fmla="*/ 324 h 489"/>
              <a:gd name="T8" fmla="*/ 418 w 583"/>
              <a:gd name="T9" fmla="*/ 464 h 489"/>
            </a:gdLst>
            <a:ahLst/>
            <a:cxnLst>
              <a:cxn ang="0">
                <a:pos x="T0" y="T1"/>
              </a:cxn>
              <a:cxn ang="0">
                <a:pos x="T2" y="T3"/>
              </a:cxn>
              <a:cxn ang="0">
                <a:pos x="T4" y="T5"/>
              </a:cxn>
              <a:cxn ang="0">
                <a:pos x="T6" y="T7"/>
              </a:cxn>
              <a:cxn ang="0">
                <a:pos x="T8" y="T9"/>
              </a:cxn>
            </a:cxnLst>
            <a:rect l="0" t="0" r="r" b="b"/>
            <a:pathLst>
              <a:path w="583" h="489">
                <a:moveTo>
                  <a:pt x="418" y="464"/>
                </a:moveTo>
                <a:cubicBezTo>
                  <a:pt x="521" y="439"/>
                  <a:pt x="583" y="330"/>
                  <a:pt x="556" y="220"/>
                </a:cubicBezTo>
                <a:cubicBezTo>
                  <a:pt x="530" y="111"/>
                  <a:pt x="396" y="0"/>
                  <a:pt x="293" y="25"/>
                </a:cubicBezTo>
                <a:cubicBezTo>
                  <a:pt x="190" y="50"/>
                  <a:pt x="0" y="215"/>
                  <a:pt x="27" y="324"/>
                </a:cubicBezTo>
                <a:cubicBezTo>
                  <a:pt x="53" y="434"/>
                  <a:pt x="315" y="489"/>
                  <a:pt x="418" y="464"/>
                </a:cubicBezTo>
                <a:close/>
              </a:path>
            </a:pathLst>
          </a:custGeom>
          <a:noFill/>
          <a:ln w="19050">
            <a:solidFill>
              <a:srgbClr val="3C86AB"/>
            </a:solid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nvGrpSpPr>
          <p:cNvPr id="60" name="组合 59"/>
          <p:cNvGrpSpPr/>
          <p:nvPr/>
        </p:nvGrpSpPr>
        <p:grpSpPr>
          <a:xfrm>
            <a:off x="5061738" y="1995686"/>
            <a:ext cx="2971930" cy="465677"/>
            <a:chOff x="5061738" y="1402502"/>
            <a:chExt cx="2971930" cy="465677"/>
          </a:xfrm>
        </p:grpSpPr>
        <p:sp>
          <p:nvSpPr>
            <p:cNvPr id="61" name="TextBox 36">
              <a:extLst>
                <a:ext uri="{FF2B5EF4-FFF2-40B4-BE49-F238E27FC236}">
                  <a16:creationId xmlns:a16="http://schemas.microsoft.com/office/drawing/2014/main" id="{753572D3-6060-4E9D-949B-8F3238742158}"/>
                </a:ext>
              </a:extLst>
            </p:cNvPr>
            <p:cNvSpPr txBox="1">
              <a:spLocks/>
            </p:cNvSpPr>
            <p:nvPr/>
          </p:nvSpPr>
          <p:spPr>
            <a:xfrm>
              <a:off x="5061738" y="1627903"/>
              <a:ext cx="2971930" cy="240276"/>
            </a:xfrm>
            <a:prstGeom prst="rect">
              <a:avLst/>
            </a:prstGeom>
          </p:spPr>
          <p:txBody>
            <a:bodyPr vert="horz" wrap="square" lIns="360000" tIns="0" rIns="0" bIns="0" anchor="ctr" anchorCtr="0">
              <a:normAutofit/>
            </a:bodyPr>
            <a:lstStyle/>
            <a:p>
              <a:pPr>
                <a:lnSpc>
                  <a:spcPct val="120000"/>
                </a:lnSpc>
              </a:pPr>
              <a:r>
                <a:rPr lang="en-US" altLang="zh-CN" sz="1050" dirty="0">
                  <a:solidFill>
                    <a:schemeClr val="dk1">
                      <a:lumMod val="100000"/>
                    </a:schemeClr>
                  </a:solidFill>
                  <a:latin typeface="+mn-lt"/>
                  <a:ea typeface="+mn-ea"/>
                  <a:cs typeface="+mn-ea"/>
                  <a:sym typeface="+mn-lt"/>
                </a:rPr>
                <a:t>PLEASE ADD YOUR TITLE HERE</a:t>
              </a:r>
              <a:endParaRPr lang="zh-CN" altLang="en-US" sz="1050" dirty="0">
                <a:solidFill>
                  <a:schemeClr val="dk1">
                    <a:lumMod val="100000"/>
                  </a:schemeClr>
                </a:solidFill>
                <a:latin typeface="+mn-lt"/>
                <a:ea typeface="+mn-ea"/>
                <a:cs typeface="+mn-ea"/>
                <a:sym typeface="+mn-lt"/>
              </a:endParaRPr>
            </a:p>
          </p:txBody>
        </p:sp>
        <p:sp>
          <p:nvSpPr>
            <p:cNvPr id="62" name="文本框 61"/>
            <p:cNvSpPr txBox="1"/>
            <p:nvPr/>
          </p:nvSpPr>
          <p:spPr>
            <a:xfrm>
              <a:off x="5432293" y="1402502"/>
              <a:ext cx="1231106" cy="246221"/>
            </a:xfrm>
            <a:prstGeom prst="rect">
              <a:avLst/>
            </a:prstGeom>
            <a:noFill/>
          </p:spPr>
          <p:txBody>
            <a:bodyPr wrap="none" lIns="0" tIns="0" rIns="0" bIns="0" rtlCol="0">
              <a:spAutoFit/>
            </a:bodyPr>
            <a:lstStyle/>
            <a:p>
              <a:r>
                <a:rPr lang="zh-CN" altLang="en-US" sz="1600" b="1" dirty="0">
                  <a:solidFill>
                    <a:schemeClr val="accent6"/>
                  </a:solidFill>
                  <a:latin typeface="+mn-lt"/>
                  <a:ea typeface="+mn-ea"/>
                  <a:cs typeface="+mn-ea"/>
                  <a:sym typeface="+mn-lt"/>
                </a:rPr>
                <a:t>Completion of the work</a:t>
              </a:r>
            </a:p>
          </p:txBody>
        </p:sp>
      </p:grpSp>
      <p:sp>
        <p:nvSpPr>
          <p:cNvPr id="63" name="文本框 62"/>
          <p:cNvSpPr txBox="1"/>
          <p:nvPr/>
        </p:nvSpPr>
        <p:spPr>
          <a:xfrm>
            <a:off x="4992446" y="2095004"/>
            <a:ext cx="227626" cy="246221"/>
          </a:xfrm>
          <a:prstGeom prst="rect">
            <a:avLst/>
          </a:prstGeom>
          <a:noFill/>
        </p:spPr>
        <p:txBody>
          <a:bodyPr wrap="none" lIns="0" tIns="0" rIns="0" bIns="0" rtlCol="0">
            <a:spAutoFit/>
          </a:bodyPr>
          <a:lstStyle/>
          <a:p>
            <a:r>
              <a:rPr lang="en-US" altLang="zh-CN" sz="1600" b="1" dirty="0">
                <a:solidFill>
                  <a:schemeClr val="accent6"/>
                </a:solidFill>
                <a:latin typeface="+mn-lt"/>
                <a:ea typeface="+mn-ea"/>
                <a:cs typeface="+mn-ea"/>
                <a:sym typeface="+mn-lt"/>
              </a:rPr>
              <a:t>02</a:t>
            </a:r>
            <a:endParaRPr lang="zh-CN" altLang="en-US" sz="1600" b="1" dirty="0">
              <a:solidFill>
                <a:schemeClr val="accent6"/>
              </a:solidFill>
              <a:latin typeface="+mn-lt"/>
              <a:ea typeface="+mn-ea"/>
              <a:cs typeface="+mn-ea"/>
              <a:sym typeface="+mn-lt"/>
            </a:endParaRPr>
          </a:p>
        </p:txBody>
      </p:sp>
      <p:sp>
        <p:nvSpPr>
          <p:cNvPr id="64" name="Freeform 9"/>
          <p:cNvSpPr>
            <a:spLocks/>
          </p:cNvSpPr>
          <p:nvPr/>
        </p:nvSpPr>
        <p:spPr bwMode="auto">
          <a:xfrm>
            <a:off x="4852664" y="2609689"/>
            <a:ext cx="487069" cy="409163"/>
          </a:xfrm>
          <a:custGeom>
            <a:avLst/>
            <a:gdLst>
              <a:gd name="T0" fmla="*/ 418 w 583"/>
              <a:gd name="T1" fmla="*/ 464 h 489"/>
              <a:gd name="T2" fmla="*/ 556 w 583"/>
              <a:gd name="T3" fmla="*/ 220 h 489"/>
              <a:gd name="T4" fmla="*/ 293 w 583"/>
              <a:gd name="T5" fmla="*/ 25 h 489"/>
              <a:gd name="T6" fmla="*/ 27 w 583"/>
              <a:gd name="T7" fmla="*/ 324 h 489"/>
              <a:gd name="T8" fmla="*/ 418 w 583"/>
              <a:gd name="T9" fmla="*/ 464 h 489"/>
            </a:gdLst>
            <a:ahLst/>
            <a:cxnLst>
              <a:cxn ang="0">
                <a:pos x="T0" y="T1"/>
              </a:cxn>
              <a:cxn ang="0">
                <a:pos x="T2" y="T3"/>
              </a:cxn>
              <a:cxn ang="0">
                <a:pos x="T4" y="T5"/>
              </a:cxn>
              <a:cxn ang="0">
                <a:pos x="T6" y="T7"/>
              </a:cxn>
              <a:cxn ang="0">
                <a:pos x="T8" y="T9"/>
              </a:cxn>
            </a:cxnLst>
            <a:rect l="0" t="0" r="r" b="b"/>
            <a:pathLst>
              <a:path w="583" h="489">
                <a:moveTo>
                  <a:pt x="418" y="464"/>
                </a:moveTo>
                <a:cubicBezTo>
                  <a:pt x="521" y="439"/>
                  <a:pt x="583" y="330"/>
                  <a:pt x="556" y="220"/>
                </a:cubicBezTo>
                <a:cubicBezTo>
                  <a:pt x="530" y="111"/>
                  <a:pt x="396" y="0"/>
                  <a:pt x="293" y="25"/>
                </a:cubicBezTo>
                <a:cubicBezTo>
                  <a:pt x="190" y="50"/>
                  <a:pt x="0" y="215"/>
                  <a:pt x="27" y="324"/>
                </a:cubicBezTo>
                <a:cubicBezTo>
                  <a:pt x="53" y="434"/>
                  <a:pt x="315" y="489"/>
                  <a:pt x="418" y="464"/>
                </a:cubicBezTo>
                <a:close/>
              </a:path>
            </a:pathLst>
          </a:custGeom>
          <a:noFill/>
          <a:ln w="19050">
            <a:solidFill>
              <a:srgbClr val="3C86AB"/>
            </a:solid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nvGrpSpPr>
          <p:cNvPr id="65" name="组合 64"/>
          <p:cNvGrpSpPr/>
          <p:nvPr/>
        </p:nvGrpSpPr>
        <p:grpSpPr>
          <a:xfrm>
            <a:off x="5061738" y="2588870"/>
            <a:ext cx="2971930" cy="465677"/>
            <a:chOff x="5061738" y="1402502"/>
            <a:chExt cx="2971930" cy="465677"/>
          </a:xfrm>
        </p:grpSpPr>
        <p:sp>
          <p:nvSpPr>
            <p:cNvPr id="66" name="TextBox 36">
              <a:extLst>
                <a:ext uri="{FF2B5EF4-FFF2-40B4-BE49-F238E27FC236}">
                  <a16:creationId xmlns:a16="http://schemas.microsoft.com/office/drawing/2014/main" id="{753572D3-6060-4E9D-949B-8F3238742158}"/>
                </a:ext>
              </a:extLst>
            </p:cNvPr>
            <p:cNvSpPr txBox="1">
              <a:spLocks/>
            </p:cNvSpPr>
            <p:nvPr/>
          </p:nvSpPr>
          <p:spPr>
            <a:xfrm>
              <a:off x="5061738" y="1627903"/>
              <a:ext cx="2971930" cy="240276"/>
            </a:xfrm>
            <a:prstGeom prst="rect">
              <a:avLst/>
            </a:prstGeom>
          </p:spPr>
          <p:txBody>
            <a:bodyPr vert="horz" wrap="square" lIns="360000" tIns="0" rIns="0" bIns="0" anchor="ctr" anchorCtr="0">
              <a:normAutofit/>
            </a:bodyPr>
            <a:lstStyle/>
            <a:p>
              <a:pPr>
                <a:lnSpc>
                  <a:spcPct val="120000"/>
                </a:lnSpc>
              </a:pPr>
              <a:r>
                <a:rPr lang="en-US" altLang="zh-CN" sz="1050" dirty="0">
                  <a:solidFill>
                    <a:schemeClr val="dk1">
                      <a:lumMod val="100000"/>
                    </a:schemeClr>
                  </a:solidFill>
                  <a:latin typeface="+mn-lt"/>
                  <a:ea typeface="+mn-ea"/>
                  <a:cs typeface="+mn-ea"/>
                  <a:sym typeface="+mn-lt"/>
                </a:rPr>
                <a:t>PLEASE ADD YOUR TITLE HERE</a:t>
              </a:r>
              <a:endParaRPr lang="zh-CN" altLang="en-US" sz="1050" dirty="0">
                <a:solidFill>
                  <a:schemeClr val="dk1">
                    <a:lumMod val="100000"/>
                  </a:schemeClr>
                </a:solidFill>
                <a:latin typeface="+mn-lt"/>
                <a:ea typeface="+mn-ea"/>
                <a:cs typeface="+mn-ea"/>
                <a:sym typeface="+mn-lt"/>
              </a:endParaRPr>
            </a:p>
          </p:txBody>
        </p:sp>
        <p:sp>
          <p:nvSpPr>
            <p:cNvPr id="67" name="文本框 66"/>
            <p:cNvSpPr txBox="1"/>
            <p:nvPr/>
          </p:nvSpPr>
          <p:spPr>
            <a:xfrm>
              <a:off x="5432293" y="1402502"/>
              <a:ext cx="1231106" cy="246221"/>
            </a:xfrm>
            <a:prstGeom prst="rect">
              <a:avLst/>
            </a:prstGeom>
            <a:noFill/>
          </p:spPr>
          <p:txBody>
            <a:bodyPr wrap="none" lIns="0" tIns="0" rIns="0" bIns="0" rtlCol="0">
              <a:spAutoFit/>
            </a:bodyPr>
            <a:lstStyle/>
            <a:p>
              <a:r>
                <a:rPr lang="zh-CN" altLang="en-US" sz="1600" b="1" dirty="0">
                  <a:solidFill>
                    <a:schemeClr val="accent6"/>
                  </a:solidFill>
                  <a:latin typeface="+mn-lt"/>
                  <a:ea typeface="+mn-ea"/>
                  <a:cs typeface="+mn-ea"/>
                  <a:sym typeface="+mn-lt"/>
                </a:rPr>
                <a:t>Successful Project Showcase</a:t>
              </a:r>
            </a:p>
          </p:txBody>
        </p:sp>
      </p:grpSp>
      <p:sp>
        <p:nvSpPr>
          <p:cNvPr id="68" name="文本框 67"/>
          <p:cNvSpPr txBox="1"/>
          <p:nvPr/>
        </p:nvSpPr>
        <p:spPr>
          <a:xfrm>
            <a:off x="4992446" y="2688188"/>
            <a:ext cx="227626" cy="246221"/>
          </a:xfrm>
          <a:prstGeom prst="rect">
            <a:avLst/>
          </a:prstGeom>
          <a:noFill/>
        </p:spPr>
        <p:txBody>
          <a:bodyPr wrap="none" lIns="0" tIns="0" rIns="0" bIns="0" rtlCol="0">
            <a:spAutoFit/>
          </a:bodyPr>
          <a:lstStyle/>
          <a:p>
            <a:r>
              <a:rPr lang="en-US" altLang="zh-CN" sz="1600" b="1" dirty="0">
                <a:solidFill>
                  <a:schemeClr val="accent6"/>
                </a:solidFill>
                <a:latin typeface="+mn-lt"/>
                <a:ea typeface="+mn-ea"/>
                <a:cs typeface="+mn-ea"/>
                <a:sym typeface="+mn-lt"/>
              </a:rPr>
              <a:t>03</a:t>
            </a:r>
            <a:endParaRPr lang="zh-CN" altLang="en-US" sz="1600" b="1" dirty="0">
              <a:solidFill>
                <a:schemeClr val="accent6"/>
              </a:solidFill>
              <a:latin typeface="+mn-lt"/>
              <a:ea typeface="+mn-ea"/>
              <a:cs typeface="+mn-ea"/>
              <a:sym typeface="+mn-lt"/>
            </a:endParaRPr>
          </a:p>
        </p:txBody>
      </p:sp>
      <p:sp>
        <p:nvSpPr>
          <p:cNvPr id="69" name="Freeform 9"/>
          <p:cNvSpPr>
            <a:spLocks/>
          </p:cNvSpPr>
          <p:nvPr/>
        </p:nvSpPr>
        <p:spPr bwMode="auto">
          <a:xfrm>
            <a:off x="4852664" y="3202873"/>
            <a:ext cx="487069" cy="409163"/>
          </a:xfrm>
          <a:custGeom>
            <a:avLst/>
            <a:gdLst>
              <a:gd name="T0" fmla="*/ 418 w 583"/>
              <a:gd name="T1" fmla="*/ 464 h 489"/>
              <a:gd name="T2" fmla="*/ 556 w 583"/>
              <a:gd name="T3" fmla="*/ 220 h 489"/>
              <a:gd name="T4" fmla="*/ 293 w 583"/>
              <a:gd name="T5" fmla="*/ 25 h 489"/>
              <a:gd name="T6" fmla="*/ 27 w 583"/>
              <a:gd name="T7" fmla="*/ 324 h 489"/>
              <a:gd name="T8" fmla="*/ 418 w 583"/>
              <a:gd name="T9" fmla="*/ 464 h 489"/>
            </a:gdLst>
            <a:ahLst/>
            <a:cxnLst>
              <a:cxn ang="0">
                <a:pos x="T0" y="T1"/>
              </a:cxn>
              <a:cxn ang="0">
                <a:pos x="T2" y="T3"/>
              </a:cxn>
              <a:cxn ang="0">
                <a:pos x="T4" y="T5"/>
              </a:cxn>
              <a:cxn ang="0">
                <a:pos x="T6" y="T7"/>
              </a:cxn>
              <a:cxn ang="0">
                <a:pos x="T8" y="T9"/>
              </a:cxn>
            </a:cxnLst>
            <a:rect l="0" t="0" r="r" b="b"/>
            <a:pathLst>
              <a:path w="583" h="489">
                <a:moveTo>
                  <a:pt x="418" y="464"/>
                </a:moveTo>
                <a:cubicBezTo>
                  <a:pt x="521" y="439"/>
                  <a:pt x="583" y="330"/>
                  <a:pt x="556" y="220"/>
                </a:cubicBezTo>
                <a:cubicBezTo>
                  <a:pt x="530" y="111"/>
                  <a:pt x="396" y="0"/>
                  <a:pt x="293" y="25"/>
                </a:cubicBezTo>
                <a:cubicBezTo>
                  <a:pt x="190" y="50"/>
                  <a:pt x="0" y="215"/>
                  <a:pt x="27" y="324"/>
                </a:cubicBezTo>
                <a:cubicBezTo>
                  <a:pt x="53" y="434"/>
                  <a:pt x="315" y="489"/>
                  <a:pt x="418" y="464"/>
                </a:cubicBezTo>
                <a:close/>
              </a:path>
            </a:pathLst>
          </a:custGeom>
          <a:noFill/>
          <a:ln w="19050">
            <a:solidFill>
              <a:srgbClr val="3C86AB"/>
            </a:solid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nvGrpSpPr>
          <p:cNvPr id="70" name="组合 69"/>
          <p:cNvGrpSpPr/>
          <p:nvPr/>
        </p:nvGrpSpPr>
        <p:grpSpPr>
          <a:xfrm>
            <a:off x="5061738" y="3182054"/>
            <a:ext cx="2971930" cy="465677"/>
            <a:chOff x="5061738" y="1402502"/>
            <a:chExt cx="2971930" cy="465677"/>
          </a:xfrm>
        </p:grpSpPr>
        <p:sp>
          <p:nvSpPr>
            <p:cNvPr id="71" name="TextBox 36">
              <a:extLst>
                <a:ext uri="{FF2B5EF4-FFF2-40B4-BE49-F238E27FC236}">
                  <a16:creationId xmlns:a16="http://schemas.microsoft.com/office/drawing/2014/main" id="{753572D3-6060-4E9D-949B-8F3238742158}"/>
                </a:ext>
              </a:extLst>
            </p:cNvPr>
            <p:cNvSpPr txBox="1">
              <a:spLocks/>
            </p:cNvSpPr>
            <p:nvPr/>
          </p:nvSpPr>
          <p:spPr>
            <a:xfrm>
              <a:off x="5061738" y="1627903"/>
              <a:ext cx="2971930" cy="240276"/>
            </a:xfrm>
            <a:prstGeom prst="rect">
              <a:avLst/>
            </a:prstGeom>
          </p:spPr>
          <p:txBody>
            <a:bodyPr vert="horz" wrap="square" lIns="360000" tIns="0" rIns="0" bIns="0" anchor="ctr" anchorCtr="0">
              <a:normAutofit/>
            </a:bodyPr>
            <a:lstStyle/>
            <a:p>
              <a:pPr>
                <a:lnSpc>
                  <a:spcPct val="120000"/>
                </a:lnSpc>
              </a:pPr>
              <a:r>
                <a:rPr lang="en-US" altLang="zh-CN" sz="1050" dirty="0">
                  <a:solidFill>
                    <a:schemeClr val="dk1">
                      <a:lumMod val="100000"/>
                    </a:schemeClr>
                  </a:solidFill>
                  <a:latin typeface="+mn-lt"/>
                  <a:ea typeface="+mn-ea"/>
                  <a:cs typeface="+mn-ea"/>
                  <a:sym typeface="+mn-lt"/>
                </a:rPr>
                <a:t>PLEASE ADD YOUR TITLE HERE</a:t>
              </a:r>
              <a:endParaRPr lang="zh-CN" altLang="en-US" sz="1050" dirty="0">
                <a:solidFill>
                  <a:schemeClr val="dk1">
                    <a:lumMod val="100000"/>
                  </a:schemeClr>
                </a:solidFill>
                <a:latin typeface="+mn-lt"/>
                <a:ea typeface="+mn-ea"/>
                <a:cs typeface="+mn-ea"/>
                <a:sym typeface="+mn-lt"/>
              </a:endParaRPr>
            </a:p>
          </p:txBody>
        </p:sp>
        <p:sp>
          <p:nvSpPr>
            <p:cNvPr id="72" name="文本框 71"/>
            <p:cNvSpPr txBox="1"/>
            <p:nvPr/>
          </p:nvSpPr>
          <p:spPr>
            <a:xfrm>
              <a:off x="5432293" y="1402502"/>
              <a:ext cx="1231106" cy="246221"/>
            </a:xfrm>
            <a:prstGeom prst="rect">
              <a:avLst/>
            </a:prstGeom>
            <a:noFill/>
          </p:spPr>
          <p:txBody>
            <a:bodyPr wrap="none" lIns="0" tIns="0" rIns="0" bIns="0" rtlCol="0">
              <a:spAutoFit/>
            </a:bodyPr>
            <a:lstStyle/>
            <a:p>
              <a:r>
                <a:rPr lang="zh-CN" altLang="en-US" sz="1600" b="1" dirty="0">
                  <a:solidFill>
                    <a:schemeClr val="accent6"/>
                  </a:solidFill>
                  <a:latin typeface="+mn-lt"/>
                  <a:ea typeface="+mn-ea"/>
                  <a:cs typeface="+mn-ea"/>
                  <a:sym typeface="+mn-lt"/>
                </a:rPr>
                <a:t>Next year's work plan</a:t>
              </a:r>
            </a:p>
          </p:txBody>
        </p:sp>
      </p:grpSp>
      <p:sp>
        <p:nvSpPr>
          <p:cNvPr id="73" name="文本框 72"/>
          <p:cNvSpPr txBox="1"/>
          <p:nvPr/>
        </p:nvSpPr>
        <p:spPr>
          <a:xfrm>
            <a:off x="4992446" y="3281372"/>
            <a:ext cx="227626" cy="246221"/>
          </a:xfrm>
          <a:prstGeom prst="rect">
            <a:avLst/>
          </a:prstGeom>
          <a:noFill/>
        </p:spPr>
        <p:txBody>
          <a:bodyPr wrap="none" lIns="0" tIns="0" rIns="0" bIns="0" rtlCol="0">
            <a:spAutoFit/>
          </a:bodyPr>
          <a:lstStyle/>
          <a:p>
            <a:r>
              <a:rPr lang="en-US" altLang="zh-CN" sz="1600" b="1" dirty="0">
                <a:solidFill>
                  <a:schemeClr val="accent6"/>
                </a:solidFill>
                <a:latin typeface="+mn-lt"/>
                <a:ea typeface="+mn-ea"/>
                <a:cs typeface="+mn-ea"/>
                <a:sym typeface="+mn-lt"/>
              </a:rPr>
              <a:t>04</a:t>
            </a:r>
            <a:endParaRPr lang="zh-CN" altLang="en-US" sz="1600" b="1" dirty="0">
              <a:solidFill>
                <a:schemeClr val="accent6"/>
              </a:solidFill>
              <a:latin typeface="+mn-lt"/>
              <a:ea typeface="+mn-ea"/>
              <a:cs typeface="+mn-ea"/>
              <a:sym typeface="+mn-lt"/>
            </a:endParaRPr>
          </a:p>
        </p:txBody>
      </p:sp>
    </p:spTree>
    <p:extLst>
      <p:ext uri="{BB962C8B-B14F-4D97-AF65-F5344CB8AC3E}">
        <p14:creationId xmlns:p14="http://schemas.microsoft.com/office/powerpoint/2010/main" val="2194743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p14="http://schemas.microsoft.com/office/powerpoint/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500" fill="hold"/>
                                        <p:tgtEl>
                                          <p:spTgt spid="52"/>
                                        </p:tgtEl>
                                        <p:attrNameLst>
                                          <p:attrName>ppt_w</p:attrName>
                                        </p:attrNameLst>
                                      </p:cBhvr>
                                      <p:tavLst>
                                        <p:tav tm="0">
                                          <p:val>
                                            <p:fltVal val="0"/>
                                          </p:val>
                                        </p:tav>
                                        <p:tav tm="100000">
                                          <p:val>
                                            <p:strVal val="#ppt_w"/>
                                          </p:val>
                                        </p:tav>
                                      </p:tavLst>
                                    </p:anim>
                                    <p:anim calcmode="lin" valueType="num">
                                      <p:cBhvr>
                                        <p:cTn id="8" dur="1500" fill="hold"/>
                                        <p:tgtEl>
                                          <p:spTgt spid="52"/>
                                        </p:tgtEl>
                                        <p:attrNameLst>
                                          <p:attrName>ppt_h</p:attrName>
                                        </p:attrNameLst>
                                      </p:cBhvr>
                                      <p:tavLst>
                                        <p:tav tm="0">
                                          <p:val>
                                            <p:fltVal val="0"/>
                                          </p:val>
                                        </p:tav>
                                        <p:tav tm="100000">
                                          <p:val>
                                            <p:strVal val="#ppt_h"/>
                                          </p:val>
                                        </p:tav>
                                      </p:tavLst>
                                    </p:anim>
                                    <p:anim calcmode="lin" valueType="num">
                                      <p:cBhvr>
                                        <p:cTn id="9" dur="1500" fill="hold"/>
                                        <p:tgtEl>
                                          <p:spTgt spid="52"/>
                                        </p:tgtEl>
                                        <p:attrNameLst>
                                          <p:attrName>style.rotation</p:attrName>
                                        </p:attrNameLst>
                                      </p:cBhvr>
                                      <p:tavLst>
                                        <p:tav tm="0">
                                          <p:val>
                                            <p:fltVal val="360"/>
                                          </p:val>
                                        </p:tav>
                                        <p:tav tm="100000">
                                          <p:val>
                                            <p:fltVal val="0"/>
                                          </p:val>
                                        </p:tav>
                                      </p:tavLst>
                                    </p:anim>
                                    <p:animEffect transition="in" filter="fade">
                                      <p:cBhvr>
                                        <p:cTn id="10" dur="1500"/>
                                        <p:tgtEl>
                                          <p:spTgt spid="52"/>
                                        </p:tgtEl>
                                      </p:cBhvr>
                                    </p:animEffect>
                                  </p:childTnLst>
                                </p:cTn>
                              </p:par>
                              <p:par>
                                <p:cTn id="11" presetID="49" presetClass="entr" presetSubtype="0" decel="100000" fill="hold" grpId="0" nodeType="withEffect">
                                  <p:stCondLst>
                                    <p:cond delay="500"/>
                                  </p:stCondLst>
                                  <p:childTnLst>
                                    <p:set>
                                      <p:cBhvr>
                                        <p:cTn id="12" dur="1" fill="hold">
                                          <p:stCondLst>
                                            <p:cond delay="0"/>
                                          </p:stCondLst>
                                        </p:cTn>
                                        <p:tgtEl>
                                          <p:spTgt spid="54"/>
                                        </p:tgtEl>
                                        <p:attrNameLst>
                                          <p:attrName>style.visibility</p:attrName>
                                        </p:attrNameLst>
                                      </p:cBhvr>
                                      <p:to>
                                        <p:strVal val="visible"/>
                                      </p:to>
                                    </p:set>
                                    <p:anim calcmode="lin" valueType="num">
                                      <p:cBhvr>
                                        <p:cTn id="13" dur="1500" fill="hold"/>
                                        <p:tgtEl>
                                          <p:spTgt spid="54"/>
                                        </p:tgtEl>
                                        <p:attrNameLst>
                                          <p:attrName>ppt_w</p:attrName>
                                        </p:attrNameLst>
                                      </p:cBhvr>
                                      <p:tavLst>
                                        <p:tav tm="0">
                                          <p:val>
                                            <p:fltVal val="0"/>
                                          </p:val>
                                        </p:tav>
                                        <p:tav tm="100000">
                                          <p:val>
                                            <p:strVal val="#ppt_w"/>
                                          </p:val>
                                        </p:tav>
                                      </p:tavLst>
                                    </p:anim>
                                    <p:anim calcmode="lin" valueType="num">
                                      <p:cBhvr>
                                        <p:cTn id="14" dur="1500" fill="hold"/>
                                        <p:tgtEl>
                                          <p:spTgt spid="54"/>
                                        </p:tgtEl>
                                        <p:attrNameLst>
                                          <p:attrName>ppt_h</p:attrName>
                                        </p:attrNameLst>
                                      </p:cBhvr>
                                      <p:tavLst>
                                        <p:tav tm="0">
                                          <p:val>
                                            <p:fltVal val="0"/>
                                          </p:val>
                                        </p:tav>
                                        <p:tav tm="100000">
                                          <p:val>
                                            <p:strVal val="#ppt_h"/>
                                          </p:val>
                                        </p:tav>
                                      </p:tavLst>
                                    </p:anim>
                                    <p:anim calcmode="lin" valueType="num">
                                      <p:cBhvr>
                                        <p:cTn id="15" dur="1500" fill="hold"/>
                                        <p:tgtEl>
                                          <p:spTgt spid="54"/>
                                        </p:tgtEl>
                                        <p:attrNameLst>
                                          <p:attrName>style.rotation</p:attrName>
                                        </p:attrNameLst>
                                      </p:cBhvr>
                                      <p:tavLst>
                                        <p:tav tm="0">
                                          <p:val>
                                            <p:fltVal val="360"/>
                                          </p:val>
                                        </p:tav>
                                        <p:tav tm="100000">
                                          <p:val>
                                            <p:fltVal val="0"/>
                                          </p:val>
                                        </p:tav>
                                      </p:tavLst>
                                    </p:anim>
                                    <p:animEffect transition="in" filter="fade">
                                      <p:cBhvr>
                                        <p:cTn id="16" dur="1500"/>
                                        <p:tgtEl>
                                          <p:spTgt spid="54"/>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 calcmode="lin" valueType="num">
                                      <p:cBhvr>
                                        <p:cTn id="29" dur="500" fill="hold"/>
                                        <p:tgtEl>
                                          <p:spTgt spid="55"/>
                                        </p:tgtEl>
                                        <p:attrNameLst>
                                          <p:attrName>style.rotation</p:attrName>
                                        </p:attrNameLst>
                                      </p:cBhvr>
                                      <p:tavLst>
                                        <p:tav tm="0">
                                          <p:val>
                                            <p:fltVal val="360"/>
                                          </p:val>
                                        </p:tav>
                                        <p:tav tm="100000">
                                          <p:val>
                                            <p:fltVal val="0"/>
                                          </p:val>
                                        </p:tav>
                                      </p:tavLst>
                                    </p:anim>
                                    <p:animEffect transition="in" filter="fade">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 calcmode="lin" valueType="num">
                                      <p:cBhvr>
                                        <p:cTn id="49" dur="500" fill="hold"/>
                                        <p:tgtEl>
                                          <p:spTgt spid="59"/>
                                        </p:tgtEl>
                                        <p:attrNameLst>
                                          <p:attrName>style.rotation</p:attrName>
                                        </p:attrNameLst>
                                      </p:cBhvr>
                                      <p:tavLst>
                                        <p:tav tm="0">
                                          <p:val>
                                            <p:fltVal val="360"/>
                                          </p:val>
                                        </p:tav>
                                        <p:tav tm="100000">
                                          <p:val>
                                            <p:fltVal val="0"/>
                                          </p:val>
                                        </p:tav>
                                      </p:tavLst>
                                    </p:anim>
                                    <p:animEffect transition="in" filter="fade">
                                      <p:cBhvr>
                                        <p:cTn id="50" dur="500"/>
                                        <p:tgtEl>
                                          <p:spTgt spid="5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p:cTn id="55" dur="500" fill="hold"/>
                                        <p:tgtEl>
                                          <p:spTgt spid="63"/>
                                        </p:tgtEl>
                                        <p:attrNameLst>
                                          <p:attrName>ppt_w</p:attrName>
                                        </p:attrNameLst>
                                      </p:cBhvr>
                                      <p:tavLst>
                                        <p:tav tm="0">
                                          <p:val>
                                            <p:fltVal val="0"/>
                                          </p:val>
                                        </p:tav>
                                        <p:tav tm="100000">
                                          <p:val>
                                            <p:strVal val="#ppt_w"/>
                                          </p:val>
                                        </p:tav>
                                      </p:tavLst>
                                    </p:anim>
                                    <p:anim calcmode="lin" valueType="num">
                                      <p:cBhvr>
                                        <p:cTn id="56" dur="500" fill="hold"/>
                                        <p:tgtEl>
                                          <p:spTgt spid="63"/>
                                        </p:tgtEl>
                                        <p:attrNameLst>
                                          <p:attrName>ppt_h</p:attrName>
                                        </p:attrNameLst>
                                      </p:cBhvr>
                                      <p:tavLst>
                                        <p:tav tm="0">
                                          <p:val>
                                            <p:fltVal val="0"/>
                                          </p:val>
                                        </p:tav>
                                        <p:tav tm="100000">
                                          <p:val>
                                            <p:strVal val="#ppt_h"/>
                                          </p:val>
                                        </p:tav>
                                      </p:tavLst>
                                    </p:anim>
                                    <p:animEffect transition="in" filter="fade">
                                      <p:cBhvr>
                                        <p:cTn id="57" dur="5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left)">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grpId="0" nodeType="click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 calcmode="lin" valueType="num">
                                      <p:cBhvr>
                                        <p:cTn id="69" dur="500" fill="hold"/>
                                        <p:tgtEl>
                                          <p:spTgt spid="64"/>
                                        </p:tgtEl>
                                        <p:attrNameLst>
                                          <p:attrName>style.rotation</p:attrName>
                                        </p:attrNameLst>
                                      </p:cBhvr>
                                      <p:tavLst>
                                        <p:tav tm="0">
                                          <p:val>
                                            <p:fltVal val="360"/>
                                          </p:val>
                                        </p:tav>
                                        <p:tav tm="100000">
                                          <p:val>
                                            <p:fltVal val="0"/>
                                          </p:val>
                                        </p:tav>
                                      </p:tavLst>
                                    </p:anim>
                                    <p:animEffect transition="in" filter="fade">
                                      <p:cBhvr>
                                        <p:cTn id="70" dur="500"/>
                                        <p:tgtEl>
                                          <p:spTgt spid="64"/>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wipe(left)">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grpId="0" nodeType="clickEffect">
                                  <p:stCondLst>
                                    <p:cond delay="0"/>
                                  </p:stCondLst>
                                  <p:childTnLst>
                                    <p:set>
                                      <p:cBhvr>
                                        <p:cTn id="86" dur="1" fill="hold">
                                          <p:stCondLst>
                                            <p:cond delay="0"/>
                                          </p:stCondLst>
                                        </p:cTn>
                                        <p:tgtEl>
                                          <p:spTgt spid="69"/>
                                        </p:tgtEl>
                                        <p:attrNameLst>
                                          <p:attrName>style.visibility</p:attrName>
                                        </p:attrNameLst>
                                      </p:cBhvr>
                                      <p:to>
                                        <p:strVal val="visible"/>
                                      </p:to>
                                    </p:set>
                                    <p:anim calcmode="lin" valueType="num">
                                      <p:cBhvr>
                                        <p:cTn id="87" dur="500" fill="hold"/>
                                        <p:tgtEl>
                                          <p:spTgt spid="69"/>
                                        </p:tgtEl>
                                        <p:attrNameLst>
                                          <p:attrName>ppt_w</p:attrName>
                                        </p:attrNameLst>
                                      </p:cBhvr>
                                      <p:tavLst>
                                        <p:tav tm="0">
                                          <p:val>
                                            <p:fltVal val="0"/>
                                          </p:val>
                                        </p:tav>
                                        <p:tav tm="100000">
                                          <p:val>
                                            <p:strVal val="#ppt_w"/>
                                          </p:val>
                                        </p:tav>
                                      </p:tavLst>
                                    </p:anim>
                                    <p:anim calcmode="lin" valueType="num">
                                      <p:cBhvr>
                                        <p:cTn id="88" dur="500" fill="hold"/>
                                        <p:tgtEl>
                                          <p:spTgt spid="69"/>
                                        </p:tgtEl>
                                        <p:attrNameLst>
                                          <p:attrName>ppt_h</p:attrName>
                                        </p:attrNameLst>
                                      </p:cBhvr>
                                      <p:tavLst>
                                        <p:tav tm="0">
                                          <p:val>
                                            <p:fltVal val="0"/>
                                          </p:val>
                                        </p:tav>
                                        <p:tav tm="100000">
                                          <p:val>
                                            <p:strVal val="#ppt_h"/>
                                          </p:val>
                                        </p:tav>
                                      </p:tavLst>
                                    </p:anim>
                                    <p:anim calcmode="lin" valueType="num">
                                      <p:cBhvr>
                                        <p:cTn id="89" dur="500" fill="hold"/>
                                        <p:tgtEl>
                                          <p:spTgt spid="69"/>
                                        </p:tgtEl>
                                        <p:attrNameLst>
                                          <p:attrName>style.rotation</p:attrName>
                                        </p:attrNameLst>
                                      </p:cBhvr>
                                      <p:tavLst>
                                        <p:tav tm="0">
                                          <p:val>
                                            <p:fltVal val="360"/>
                                          </p:val>
                                        </p:tav>
                                        <p:tav tm="100000">
                                          <p:val>
                                            <p:fltVal val="0"/>
                                          </p:val>
                                        </p:tav>
                                      </p:tavLst>
                                    </p:anim>
                                    <p:animEffect transition="in" filter="fade">
                                      <p:cBhvr>
                                        <p:cTn id="90" dur="500"/>
                                        <p:tgtEl>
                                          <p:spTgt spid="69"/>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73"/>
                                        </p:tgtEl>
                                        <p:attrNameLst>
                                          <p:attrName>style.visibility</p:attrName>
                                        </p:attrNameLst>
                                      </p:cBhvr>
                                      <p:to>
                                        <p:strVal val="visible"/>
                                      </p:to>
                                    </p:set>
                                    <p:anim calcmode="lin" valueType="num">
                                      <p:cBhvr>
                                        <p:cTn id="95" dur="500" fill="hold"/>
                                        <p:tgtEl>
                                          <p:spTgt spid="73"/>
                                        </p:tgtEl>
                                        <p:attrNameLst>
                                          <p:attrName>ppt_w</p:attrName>
                                        </p:attrNameLst>
                                      </p:cBhvr>
                                      <p:tavLst>
                                        <p:tav tm="0">
                                          <p:val>
                                            <p:fltVal val="0"/>
                                          </p:val>
                                        </p:tav>
                                        <p:tav tm="100000">
                                          <p:val>
                                            <p:strVal val="#ppt_w"/>
                                          </p:val>
                                        </p:tav>
                                      </p:tavLst>
                                    </p:anim>
                                    <p:anim calcmode="lin" valueType="num">
                                      <p:cBhvr>
                                        <p:cTn id="96" dur="500" fill="hold"/>
                                        <p:tgtEl>
                                          <p:spTgt spid="73"/>
                                        </p:tgtEl>
                                        <p:attrNameLst>
                                          <p:attrName>ppt_h</p:attrName>
                                        </p:attrNameLst>
                                      </p:cBhvr>
                                      <p:tavLst>
                                        <p:tav tm="0">
                                          <p:val>
                                            <p:fltVal val="0"/>
                                          </p:val>
                                        </p:tav>
                                        <p:tav tm="100000">
                                          <p:val>
                                            <p:strVal val="#ppt_h"/>
                                          </p:val>
                                        </p:tav>
                                      </p:tavLst>
                                    </p:anim>
                                    <p:animEffect transition="in" filter="fade">
                                      <p:cBhvr>
                                        <p:cTn id="97" dur="500"/>
                                        <p:tgtEl>
                                          <p:spTgt spid="7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wipe(left)">
                                      <p:cBhvr>
                                        <p:cTn id="10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5" grpId="0" animBg="1"/>
      <p:bldP spid="58" grpId="0"/>
      <p:bldP spid="59" grpId="0" animBg="1"/>
      <p:bldP spid="63" grpId="0"/>
      <p:bldP spid="64" grpId="0" animBg="1"/>
      <p:bldP spid="68" grpId="0"/>
      <p:bldP spid="69" grpId="0" animBg="1"/>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2"/>
          <p:cNvSpPr>
            <a:spLocks/>
          </p:cNvSpPr>
          <p:nvPr/>
        </p:nvSpPr>
        <p:spPr bwMode="auto">
          <a:xfrm>
            <a:off x="4130376" y="3441616"/>
            <a:ext cx="778640" cy="956838"/>
          </a:xfrm>
          <a:custGeom>
            <a:avLst/>
            <a:gdLst>
              <a:gd name="T0" fmla="*/ 586 w 586"/>
              <a:gd name="T1" fmla="*/ 155 h 966"/>
              <a:gd name="T2" fmla="*/ 0 w 586"/>
              <a:gd name="T3" fmla="*/ 0 h 966"/>
              <a:gd name="T4" fmla="*/ 586 w 586"/>
              <a:gd name="T5" fmla="*/ 966 h 966"/>
              <a:gd name="T6" fmla="*/ 586 w 586"/>
              <a:gd name="T7" fmla="*/ 155 h 966"/>
              <a:gd name="connsiteX0" fmla="*/ 19010 w 19010"/>
              <a:gd name="connsiteY0" fmla="*/ 3054 h 11449"/>
              <a:gd name="connsiteX1" fmla="*/ 0 w 19010"/>
              <a:gd name="connsiteY1" fmla="*/ 0 h 11449"/>
              <a:gd name="connsiteX2" fmla="*/ 19010 w 19010"/>
              <a:gd name="connsiteY2" fmla="*/ 11449 h 11449"/>
              <a:gd name="connsiteX3" fmla="*/ 19010 w 19010"/>
              <a:gd name="connsiteY3" fmla="*/ 3054 h 11449"/>
              <a:gd name="connsiteX0" fmla="*/ 11160 w 11160"/>
              <a:gd name="connsiteY0" fmla="*/ 2433 h 10828"/>
              <a:gd name="connsiteX1" fmla="*/ 0 w 11160"/>
              <a:gd name="connsiteY1" fmla="*/ 0 h 10828"/>
              <a:gd name="connsiteX2" fmla="*/ 11160 w 11160"/>
              <a:gd name="connsiteY2" fmla="*/ 10828 h 10828"/>
              <a:gd name="connsiteX3" fmla="*/ 11160 w 11160"/>
              <a:gd name="connsiteY3" fmla="*/ 2433 h 10828"/>
              <a:gd name="connsiteX0" fmla="*/ 11160 w 11160"/>
              <a:gd name="connsiteY0" fmla="*/ 2433 h 7226"/>
              <a:gd name="connsiteX1" fmla="*/ 0 w 11160"/>
              <a:gd name="connsiteY1" fmla="*/ 0 h 7226"/>
              <a:gd name="connsiteX2" fmla="*/ 11160 w 11160"/>
              <a:gd name="connsiteY2" fmla="*/ 7226 h 7226"/>
              <a:gd name="connsiteX3" fmla="*/ 11160 w 11160"/>
              <a:gd name="connsiteY3" fmla="*/ 2433 h 7226"/>
              <a:gd name="connsiteX0" fmla="*/ 10000 w 10000"/>
              <a:gd name="connsiteY0" fmla="*/ 3367 h 11513"/>
              <a:gd name="connsiteX1" fmla="*/ 0 w 10000"/>
              <a:gd name="connsiteY1" fmla="*/ 0 h 11513"/>
              <a:gd name="connsiteX2" fmla="*/ 9927 w 10000"/>
              <a:gd name="connsiteY2" fmla="*/ 11513 h 11513"/>
              <a:gd name="connsiteX3" fmla="*/ 10000 w 10000"/>
              <a:gd name="connsiteY3" fmla="*/ 3367 h 11513"/>
            </a:gdLst>
            <a:ahLst/>
            <a:cxnLst>
              <a:cxn ang="0">
                <a:pos x="connsiteX0" y="connsiteY0"/>
              </a:cxn>
              <a:cxn ang="0">
                <a:pos x="connsiteX1" y="connsiteY1"/>
              </a:cxn>
              <a:cxn ang="0">
                <a:pos x="connsiteX2" y="connsiteY2"/>
              </a:cxn>
              <a:cxn ang="0">
                <a:pos x="connsiteX3" y="connsiteY3"/>
              </a:cxn>
            </a:cxnLst>
            <a:rect l="l" t="t" r="r" b="b"/>
            <a:pathLst>
              <a:path w="10000" h="11513">
                <a:moveTo>
                  <a:pt x="10000" y="3367"/>
                </a:moveTo>
                <a:lnTo>
                  <a:pt x="0" y="0"/>
                </a:lnTo>
                <a:lnTo>
                  <a:pt x="9927" y="11513"/>
                </a:lnTo>
                <a:cubicBezTo>
                  <a:pt x="9951" y="8798"/>
                  <a:pt x="9976" y="6082"/>
                  <a:pt x="10000" y="3367"/>
                </a:cubicBez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5" name="Freeform: Shape 3"/>
          <p:cNvSpPr>
            <a:spLocks/>
          </p:cNvSpPr>
          <p:nvPr/>
        </p:nvSpPr>
        <p:spPr bwMode="auto">
          <a:xfrm>
            <a:off x="4452240" y="1058618"/>
            <a:ext cx="1040606" cy="1371600"/>
          </a:xfrm>
          <a:custGeom>
            <a:avLst/>
            <a:gdLst>
              <a:gd name="T0" fmla="*/ 0 w 874"/>
              <a:gd name="T1" fmla="*/ 0 h 1152"/>
              <a:gd name="T2" fmla="*/ 874 w 874"/>
              <a:gd name="T3" fmla="*/ 507 h 1152"/>
              <a:gd name="T4" fmla="*/ 0 w 874"/>
              <a:gd name="T5" fmla="*/ 1152 h 1152"/>
              <a:gd name="T6" fmla="*/ 0 w 874"/>
              <a:gd name="T7" fmla="*/ 0 h 1152"/>
            </a:gdLst>
            <a:ahLst/>
            <a:cxnLst>
              <a:cxn ang="0">
                <a:pos x="T0" y="T1"/>
              </a:cxn>
              <a:cxn ang="0">
                <a:pos x="T2" y="T3"/>
              </a:cxn>
              <a:cxn ang="0">
                <a:pos x="T4" y="T5"/>
              </a:cxn>
              <a:cxn ang="0">
                <a:pos x="T6" y="T7"/>
              </a:cxn>
            </a:cxnLst>
            <a:rect l="0" t="0" r="r" b="b"/>
            <a:pathLst>
              <a:path w="874" h="1152">
                <a:moveTo>
                  <a:pt x="0" y="0"/>
                </a:moveTo>
                <a:lnTo>
                  <a:pt x="874" y="507"/>
                </a:lnTo>
                <a:lnTo>
                  <a:pt x="0" y="1152"/>
                </a:lnTo>
                <a:lnTo>
                  <a:pt x="0" y="0"/>
                </a:ln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6" name="Freeform: Shape 4"/>
          <p:cNvSpPr>
            <a:spLocks/>
          </p:cNvSpPr>
          <p:nvPr/>
        </p:nvSpPr>
        <p:spPr bwMode="auto">
          <a:xfrm>
            <a:off x="3356865" y="1662264"/>
            <a:ext cx="2135981" cy="1181100"/>
          </a:xfrm>
          <a:custGeom>
            <a:avLst/>
            <a:gdLst>
              <a:gd name="T0" fmla="*/ 1500 w 1794"/>
              <a:gd name="T1" fmla="*/ 992 h 992"/>
              <a:gd name="T2" fmla="*/ 1794 w 1794"/>
              <a:gd name="T3" fmla="*/ 0 h 992"/>
              <a:gd name="T4" fmla="*/ 0 w 1794"/>
              <a:gd name="T5" fmla="*/ 493 h 992"/>
              <a:gd name="T6" fmla="*/ 1500 w 1794"/>
              <a:gd name="T7" fmla="*/ 992 h 992"/>
            </a:gdLst>
            <a:ahLst/>
            <a:cxnLst>
              <a:cxn ang="0">
                <a:pos x="T0" y="T1"/>
              </a:cxn>
              <a:cxn ang="0">
                <a:pos x="T2" y="T3"/>
              </a:cxn>
              <a:cxn ang="0">
                <a:pos x="T4" y="T5"/>
              </a:cxn>
              <a:cxn ang="0">
                <a:pos x="T6" y="T7"/>
              </a:cxn>
            </a:cxnLst>
            <a:rect l="0" t="0" r="r" b="b"/>
            <a:pathLst>
              <a:path w="1794" h="992">
                <a:moveTo>
                  <a:pt x="1500" y="992"/>
                </a:moveTo>
                <a:lnTo>
                  <a:pt x="1794" y="0"/>
                </a:lnTo>
                <a:lnTo>
                  <a:pt x="0" y="493"/>
                </a:lnTo>
                <a:lnTo>
                  <a:pt x="1500" y="992"/>
                </a:ln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7" name="Freeform: Shape 5"/>
          <p:cNvSpPr>
            <a:spLocks/>
          </p:cNvSpPr>
          <p:nvPr/>
        </p:nvSpPr>
        <p:spPr bwMode="auto">
          <a:xfrm>
            <a:off x="3156840" y="2639768"/>
            <a:ext cx="2575322" cy="1091431"/>
          </a:xfrm>
          <a:custGeom>
            <a:avLst/>
            <a:gdLst>
              <a:gd name="T0" fmla="*/ 1628 w 2163"/>
              <a:gd name="T1" fmla="*/ 858 h 858"/>
              <a:gd name="T2" fmla="*/ 2163 w 2163"/>
              <a:gd name="T3" fmla="*/ 0 h 858"/>
              <a:gd name="T4" fmla="*/ 0 w 2163"/>
              <a:gd name="T5" fmla="*/ 426 h 858"/>
              <a:gd name="T6" fmla="*/ 1628 w 2163"/>
              <a:gd name="T7" fmla="*/ 858 h 858"/>
              <a:gd name="connsiteX0" fmla="*/ 6787 w 10000"/>
              <a:gd name="connsiteY0" fmla="*/ 10684 h 10684"/>
              <a:gd name="connsiteX1" fmla="*/ 10000 w 10000"/>
              <a:gd name="connsiteY1" fmla="*/ 0 h 10684"/>
              <a:gd name="connsiteX2" fmla="*/ 0 w 10000"/>
              <a:gd name="connsiteY2" fmla="*/ 4965 h 10684"/>
              <a:gd name="connsiteX3" fmla="*/ 6787 w 10000"/>
              <a:gd name="connsiteY3" fmla="*/ 10684 h 10684"/>
            </a:gdLst>
            <a:ahLst/>
            <a:cxnLst>
              <a:cxn ang="0">
                <a:pos x="connsiteX0" y="connsiteY0"/>
              </a:cxn>
              <a:cxn ang="0">
                <a:pos x="connsiteX1" y="connsiteY1"/>
              </a:cxn>
              <a:cxn ang="0">
                <a:pos x="connsiteX2" y="connsiteY2"/>
              </a:cxn>
              <a:cxn ang="0">
                <a:pos x="connsiteX3" y="connsiteY3"/>
              </a:cxn>
            </a:cxnLst>
            <a:rect l="l" t="t" r="r" b="b"/>
            <a:pathLst>
              <a:path w="10000" h="10684">
                <a:moveTo>
                  <a:pt x="6787" y="10684"/>
                </a:moveTo>
                <a:lnTo>
                  <a:pt x="10000" y="0"/>
                </a:lnTo>
                <a:lnTo>
                  <a:pt x="0" y="4965"/>
                </a:lnTo>
                <a:lnTo>
                  <a:pt x="6787" y="10684"/>
                </a:ln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8" name="Freeform: Shape 6"/>
          <p:cNvSpPr>
            <a:spLocks/>
          </p:cNvSpPr>
          <p:nvPr/>
        </p:nvSpPr>
        <p:spPr bwMode="auto">
          <a:xfrm>
            <a:off x="3065161" y="2249243"/>
            <a:ext cx="2667000" cy="1309687"/>
          </a:xfrm>
          <a:custGeom>
            <a:avLst/>
            <a:gdLst>
              <a:gd name="T0" fmla="*/ 2240 w 2240"/>
              <a:gd name="T1" fmla="*/ 328 h 1100"/>
              <a:gd name="T2" fmla="*/ 0 w 2240"/>
              <a:gd name="T3" fmla="*/ 1100 h 1100"/>
              <a:gd name="T4" fmla="*/ 245 w 2240"/>
              <a:gd name="T5" fmla="*/ 0 h 1100"/>
              <a:gd name="T6" fmla="*/ 2240 w 2240"/>
              <a:gd name="T7" fmla="*/ 328 h 1100"/>
            </a:gdLst>
            <a:ahLst/>
            <a:cxnLst>
              <a:cxn ang="0">
                <a:pos x="T0" y="T1"/>
              </a:cxn>
              <a:cxn ang="0">
                <a:pos x="T2" y="T3"/>
              </a:cxn>
              <a:cxn ang="0">
                <a:pos x="T4" y="T5"/>
              </a:cxn>
              <a:cxn ang="0">
                <a:pos x="T6" y="T7"/>
              </a:cxn>
            </a:cxnLst>
            <a:rect l="0" t="0" r="r" b="b"/>
            <a:pathLst>
              <a:path w="2240" h="1100">
                <a:moveTo>
                  <a:pt x="2240" y="328"/>
                </a:moveTo>
                <a:lnTo>
                  <a:pt x="0" y="1100"/>
                </a:lnTo>
                <a:lnTo>
                  <a:pt x="245" y="0"/>
                </a:lnTo>
                <a:lnTo>
                  <a:pt x="2240" y="328"/>
                </a:ln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9" name="Freeform: Shape 24"/>
          <p:cNvSpPr>
            <a:spLocks/>
          </p:cNvSpPr>
          <p:nvPr/>
        </p:nvSpPr>
        <p:spPr bwMode="auto">
          <a:xfrm>
            <a:off x="3549020" y="2573606"/>
            <a:ext cx="412226" cy="41222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latin typeface="+mn-lt"/>
              <a:ea typeface="+mn-ea"/>
              <a:cs typeface="+mn-ea"/>
              <a:sym typeface="+mn-lt"/>
            </a:endParaRPr>
          </a:p>
        </p:txBody>
      </p:sp>
      <p:sp>
        <p:nvSpPr>
          <p:cNvPr id="10" name="Freeform: Shape 25"/>
          <p:cNvSpPr>
            <a:spLocks/>
          </p:cNvSpPr>
          <p:nvPr/>
        </p:nvSpPr>
        <p:spPr bwMode="auto">
          <a:xfrm>
            <a:off x="4572000" y="1360698"/>
            <a:ext cx="412226" cy="41222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latin typeface="+mn-lt"/>
              <a:ea typeface="+mn-ea"/>
              <a:cs typeface="+mn-ea"/>
              <a:sym typeface="+mn-lt"/>
            </a:endParaRPr>
          </a:p>
        </p:txBody>
      </p:sp>
      <p:sp>
        <p:nvSpPr>
          <p:cNvPr id="11" name="Freeform: Shape 26"/>
          <p:cNvSpPr>
            <a:spLocks/>
          </p:cNvSpPr>
          <p:nvPr/>
        </p:nvSpPr>
        <p:spPr bwMode="auto">
          <a:xfrm>
            <a:off x="4702903" y="1953464"/>
            <a:ext cx="412226" cy="41222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latin typeface="+mn-lt"/>
              <a:ea typeface="+mn-ea"/>
              <a:cs typeface="+mn-ea"/>
              <a:sym typeface="+mn-lt"/>
            </a:endParaRPr>
          </a:p>
        </p:txBody>
      </p:sp>
      <p:sp>
        <p:nvSpPr>
          <p:cNvPr id="12" name="Freeform: Shape 27"/>
          <p:cNvSpPr>
            <a:spLocks/>
          </p:cNvSpPr>
          <p:nvPr/>
        </p:nvSpPr>
        <p:spPr bwMode="auto">
          <a:xfrm>
            <a:off x="4567226" y="3111183"/>
            <a:ext cx="417000" cy="417000"/>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bg1"/>
          </a:solidFill>
          <a:ln>
            <a:noFill/>
          </a:ln>
        </p:spPr>
        <p:txBody>
          <a:bodyPr anchor="ctr"/>
          <a:lstStyle/>
          <a:p>
            <a:pPr algn="ctr"/>
            <a:endParaRPr>
              <a:latin typeface="+mn-lt"/>
              <a:ea typeface="+mn-ea"/>
              <a:cs typeface="+mn-ea"/>
              <a:sym typeface="+mn-lt"/>
            </a:endParaRPr>
          </a:p>
        </p:txBody>
      </p:sp>
      <p:grpSp>
        <p:nvGrpSpPr>
          <p:cNvPr id="13" name="Group 34"/>
          <p:cNvGrpSpPr/>
          <p:nvPr/>
        </p:nvGrpSpPr>
        <p:grpSpPr>
          <a:xfrm>
            <a:off x="2365748" y="1318504"/>
            <a:ext cx="2086492" cy="592422"/>
            <a:chOff x="930114" y="1808820"/>
            <a:chExt cx="2781989" cy="789896"/>
          </a:xfrm>
        </p:grpSpPr>
        <p:sp>
          <p:nvSpPr>
            <p:cNvPr id="23" name="TextBox 35"/>
            <p:cNvSpPr txBox="1">
              <a:spLocks/>
            </p:cNvSpPr>
            <p:nvPr/>
          </p:nvSpPr>
          <p:spPr bwMode="auto">
            <a:xfrm>
              <a:off x="1522148" y="1808820"/>
              <a:ext cx="2189954" cy="328231"/>
            </a:xfrm>
            <a:prstGeom prst="rect">
              <a:avLst/>
            </a:prstGeom>
            <a:noFill/>
            <a:ln w="9525">
              <a:noFill/>
              <a:miter lim="800000"/>
              <a:headEnd/>
              <a:tailEnd/>
            </a:ln>
          </p:spPr>
          <p:txBody>
            <a:bodyPr wrap="none" lIns="0" tIns="0" rIns="540000" bIns="0" anchor="t" anchorCtr="0">
              <a:normAutofit fontScale="92500" lnSpcReduction="20000"/>
              <a:scene3d>
                <a:camera prst="orthographicFront"/>
                <a:lightRig rig="threePt" dir="t"/>
              </a:scene3d>
              <a:sp3d>
                <a:bevelT w="0" h="0"/>
              </a:sp3d>
            </a:bodyPr>
            <a:lstStyle/>
            <a:p>
              <a:pPr marL="0" lvl="1" algn="r"/>
              <a:r>
                <a:rPr lang="zh-CN" altLang="en-US" sz="2133" b="1" dirty="0">
                  <a:solidFill>
                    <a:schemeClr val="accent1"/>
                  </a:solidFill>
                  <a:latin typeface="+mn-lt"/>
                  <a:ea typeface="+mn-ea"/>
                  <a:cs typeface="+mn-ea"/>
                  <a:sym typeface="+mn-lt"/>
                </a:rPr>
                <a:t>Click to enter the title</a:t>
              </a:r>
            </a:p>
          </p:txBody>
        </p:sp>
        <p:sp>
          <p:nvSpPr>
            <p:cNvPr id="24" name="TextBox 36"/>
            <p:cNvSpPr txBox="1">
              <a:spLocks/>
            </p:cNvSpPr>
            <p:nvPr/>
          </p:nvSpPr>
          <p:spPr bwMode="auto">
            <a:xfrm>
              <a:off x="930114" y="2137051"/>
              <a:ext cx="2781989" cy="461665"/>
            </a:xfrm>
            <a:prstGeom prst="rect">
              <a:avLst/>
            </a:prstGeom>
            <a:noFill/>
            <a:ln w="9525">
              <a:noFill/>
              <a:miter lim="800000"/>
              <a:headEnd/>
              <a:tailEnd/>
            </a:ln>
          </p:spPr>
          <p:txBody>
            <a:bodyPr wrap="square" lIns="0" tIns="0" rIns="540000" bIns="0" anchor="t" anchorCtr="0">
              <a:normAutofit fontScale="70000" lnSpcReduction="20000"/>
              <a:scene3d>
                <a:camera prst="orthographicFront"/>
                <a:lightRig rig="threePt" dir="t"/>
              </a:scene3d>
              <a:sp3d>
                <a:bevelT w="0" h="0"/>
              </a:sp3d>
            </a:bodyPr>
            <a:lstStyle/>
            <a:p>
              <a:pPr algn="r">
                <a:lnSpc>
                  <a:spcPct val="120000"/>
                </a:lnSpc>
                <a:defRPr/>
              </a:pPr>
              <a:r>
                <a:rPr lang="zh-CN" altLang="en-US" sz="1000" dirty="0">
                  <a:latin typeface="+mn-lt"/>
                  <a:ea typeface="+mn-ea"/>
                  <a:cs typeface="+mn-ea"/>
                  <a:sym typeface="+mn-lt"/>
                </a:rPr>
                <a:t>Your content is played here, or by copying your text, choose paste in this box</a:t>
              </a:r>
              <a:endParaRPr lang="zh-CN" altLang="en-US" sz="1000" dirty="0">
                <a:solidFill>
                  <a:schemeClr val="tx1"/>
                </a:solidFill>
                <a:latin typeface="+mn-lt"/>
                <a:ea typeface="+mn-ea"/>
                <a:cs typeface="+mn-ea"/>
                <a:sym typeface="+mn-lt"/>
              </a:endParaRPr>
            </a:p>
          </p:txBody>
        </p:sp>
      </p:grpSp>
      <p:grpSp>
        <p:nvGrpSpPr>
          <p:cNvPr id="14" name="Group 41"/>
          <p:cNvGrpSpPr/>
          <p:nvPr/>
        </p:nvGrpSpPr>
        <p:grpSpPr>
          <a:xfrm>
            <a:off x="5492846" y="1865148"/>
            <a:ext cx="2086492" cy="592422"/>
            <a:chOff x="8436262" y="1808820"/>
            <a:chExt cx="2781989" cy="789896"/>
          </a:xfrm>
        </p:grpSpPr>
        <p:sp>
          <p:nvSpPr>
            <p:cNvPr id="21" name="TextBox 42"/>
            <p:cNvSpPr txBox="1">
              <a:spLocks/>
            </p:cNvSpPr>
            <p:nvPr/>
          </p:nvSpPr>
          <p:spPr bwMode="auto">
            <a:xfrm>
              <a:off x="8436262" y="1808820"/>
              <a:ext cx="2189954" cy="328231"/>
            </a:xfrm>
            <a:prstGeom prst="rect">
              <a:avLst/>
            </a:prstGeom>
            <a:noFill/>
            <a:ln w="9525">
              <a:noFill/>
              <a:miter lim="800000"/>
              <a:headEnd/>
              <a:tailEnd/>
            </a:ln>
          </p:spPr>
          <p:txBody>
            <a:bodyPr wrap="none" lIns="540000" tIns="0" rIns="0" bIns="0" anchor="t" anchorCtr="0">
              <a:normAutofit fontScale="92500" lnSpcReduction="20000"/>
              <a:scene3d>
                <a:camera prst="orthographicFront"/>
                <a:lightRig rig="threePt" dir="t"/>
              </a:scene3d>
              <a:sp3d>
                <a:bevelT w="0" h="0"/>
              </a:sp3d>
            </a:bodyPr>
            <a:lstStyle/>
            <a:p>
              <a:pPr marL="0" lvl="1"/>
              <a:r>
                <a:rPr lang="zh-CN" altLang="en-US" sz="2133" b="1" dirty="0">
                  <a:solidFill>
                    <a:schemeClr val="accent2"/>
                  </a:solidFill>
                  <a:latin typeface="+mn-lt"/>
                  <a:ea typeface="+mn-ea"/>
                  <a:cs typeface="+mn-ea"/>
                  <a:sym typeface="+mn-lt"/>
                </a:rPr>
                <a:t>Click to enter the title</a:t>
              </a:r>
            </a:p>
          </p:txBody>
        </p:sp>
        <p:sp>
          <p:nvSpPr>
            <p:cNvPr id="22" name="TextBox 43"/>
            <p:cNvSpPr txBox="1">
              <a:spLocks/>
            </p:cNvSpPr>
            <p:nvPr/>
          </p:nvSpPr>
          <p:spPr bwMode="auto">
            <a:xfrm>
              <a:off x="8436262" y="2137051"/>
              <a:ext cx="2781989" cy="461665"/>
            </a:xfrm>
            <a:prstGeom prst="rect">
              <a:avLst/>
            </a:prstGeom>
            <a:noFill/>
            <a:ln w="9525">
              <a:noFill/>
              <a:miter lim="800000"/>
              <a:headEnd/>
              <a:tailEnd/>
            </a:ln>
          </p:spPr>
          <p:txBody>
            <a:bodyPr wrap="square" lIns="540000" tIns="0" rIns="0" bIns="0" anchor="t" anchorCtr="0">
              <a:normAutofit fontScale="70000" lnSpcReduction="20000"/>
              <a:scene3d>
                <a:camera prst="orthographicFront"/>
                <a:lightRig rig="threePt" dir="t"/>
              </a:scene3d>
              <a:sp3d>
                <a:bevelT w="0" h="0"/>
              </a:sp3d>
            </a:bodyPr>
            <a:lstStyle/>
            <a:p>
              <a:pPr>
                <a:lnSpc>
                  <a:spcPct val="120000"/>
                </a:lnSpc>
                <a:defRPr/>
              </a:pPr>
              <a:r>
                <a:rPr lang="zh-CN" altLang="en-US" sz="1000" dirty="0">
                  <a:latin typeface="+mn-lt"/>
                  <a:ea typeface="+mn-ea"/>
                  <a:cs typeface="+mn-ea"/>
                  <a:sym typeface="+mn-lt"/>
                </a:rPr>
                <a:t>Your content is played here, or by copying your text, choose paste in this box</a:t>
              </a:r>
              <a:endParaRPr lang="zh-CN" altLang="en-US" sz="1000" dirty="0">
                <a:solidFill>
                  <a:schemeClr val="tx1"/>
                </a:solidFill>
                <a:latin typeface="+mn-lt"/>
                <a:ea typeface="+mn-ea"/>
                <a:cs typeface="+mn-ea"/>
                <a:sym typeface="+mn-lt"/>
              </a:endParaRPr>
            </a:p>
          </p:txBody>
        </p:sp>
      </p:grpSp>
      <p:grpSp>
        <p:nvGrpSpPr>
          <p:cNvPr id="15" name="Group 44"/>
          <p:cNvGrpSpPr/>
          <p:nvPr/>
        </p:nvGrpSpPr>
        <p:grpSpPr>
          <a:xfrm>
            <a:off x="1216999" y="2543282"/>
            <a:ext cx="2487290" cy="584889"/>
            <a:chOff x="1582215" y="1808820"/>
            <a:chExt cx="2866442" cy="779852"/>
          </a:xfrm>
        </p:grpSpPr>
        <p:sp>
          <p:nvSpPr>
            <p:cNvPr id="19" name="TextBox 45"/>
            <p:cNvSpPr txBox="1">
              <a:spLocks/>
            </p:cNvSpPr>
            <p:nvPr/>
          </p:nvSpPr>
          <p:spPr bwMode="auto">
            <a:xfrm>
              <a:off x="2555822" y="1808820"/>
              <a:ext cx="1892835" cy="328231"/>
            </a:xfrm>
            <a:prstGeom prst="rect">
              <a:avLst/>
            </a:prstGeom>
            <a:noFill/>
            <a:ln w="9525">
              <a:noFill/>
              <a:miter lim="800000"/>
              <a:headEnd/>
              <a:tailEnd/>
            </a:ln>
          </p:spPr>
          <p:txBody>
            <a:bodyPr wrap="none" lIns="0" tIns="0" rIns="540000" bIns="0" anchor="t" anchorCtr="0">
              <a:normAutofit fontScale="92500" lnSpcReduction="20000"/>
              <a:scene3d>
                <a:camera prst="orthographicFront"/>
                <a:lightRig rig="threePt" dir="t"/>
              </a:scene3d>
              <a:sp3d>
                <a:bevelT w="0" h="0"/>
              </a:sp3d>
            </a:bodyPr>
            <a:lstStyle/>
            <a:p>
              <a:pPr marL="0" lvl="1" algn="r"/>
              <a:r>
                <a:rPr lang="zh-CN" altLang="en-US" sz="2133" b="1" dirty="0">
                  <a:solidFill>
                    <a:schemeClr val="accent3">
                      <a:lumMod val="100000"/>
                    </a:schemeClr>
                  </a:solidFill>
                  <a:latin typeface="+mn-lt"/>
                  <a:ea typeface="+mn-ea"/>
                  <a:cs typeface="+mn-ea"/>
                  <a:sym typeface="+mn-lt"/>
                </a:rPr>
                <a:t>Click to enter the title</a:t>
              </a:r>
            </a:p>
          </p:txBody>
        </p:sp>
        <p:sp>
          <p:nvSpPr>
            <p:cNvPr id="20" name="TextBox 46"/>
            <p:cNvSpPr txBox="1">
              <a:spLocks/>
            </p:cNvSpPr>
            <p:nvPr/>
          </p:nvSpPr>
          <p:spPr bwMode="auto">
            <a:xfrm>
              <a:off x="1582215" y="2127007"/>
              <a:ext cx="2781989" cy="461665"/>
            </a:xfrm>
            <a:prstGeom prst="rect">
              <a:avLst/>
            </a:prstGeom>
            <a:noFill/>
            <a:ln w="9525">
              <a:noFill/>
              <a:miter lim="800000"/>
              <a:headEnd/>
              <a:tailEnd/>
            </a:ln>
          </p:spPr>
          <p:txBody>
            <a:bodyPr wrap="square" lIns="0" tIns="0" rIns="540000" bIns="0" anchor="t" anchorCtr="0">
              <a:normAutofit fontScale="70000" lnSpcReduction="20000"/>
              <a:scene3d>
                <a:camera prst="orthographicFront"/>
                <a:lightRig rig="threePt" dir="t"/>
              </a:scene3d>
              <a:sp3d>
                <a:bevelT w="0" h="0"/>
              </a:sp3d>
            </a:bodyPr>
            <a:lstStyle/>
            <a:p>
              <a:pPr algn="r">
                <a:lnSpc>
                  <a:spcPct val="120000"/>
                </a:lnSpc>
                <a:defRPr/>
              </a:pPr>
              <a:r>
                <a:rPr lang="zh-CN" altLang="en-US" sz="1000" dirty="0">
                  <a:latin typeface="+mn-lt"/>
                  <a:ea typeface="+mn-ea"/>
                  <a:cs typeface="+mn-ea"/>
                  <a:sym typeface="+mn-lt"/>
                </a:rPr>
                <a:t>Your content is played here, or by copying your text, choose paste in this box</a:t>
              </a:r>
              <a:endParaRPr lang="zh-CN" altLang="en-US" sz="1000" dirty="0">
                <a:solidFill>
                  <a:schemeClr val="tx1"/>
                </a:solidFill>
                <a:latin typeface="+mn-lt"/>
                <a:ea typeface="+mn-ea"/>
                <a:cs typeface="+mn-ea"/>
                <a:sym typeface="+mn-lt"/>
              </a:endParaRPr>
            </a:p>
          </p:txBody>
        </p:sp>
      </p:grpSp>
      <p:grpSp>
        <p:nvGrpSpPr>
          <p:cNvPr id="16" name="Group 47"/>
          <p:cNvGrpSpPr/>
          <p:nvPr/>
        </p:nvGrpSpPr>
        <p:grpSpPr>
          <a:xfrm>
            <a:off x="5732161" y="2972701"/>
            <a:ext cx="2086492" cy="592422"/>
            <a:chOff x="8436262" y="1808820"/>
            <a:chExt cx="2781989" cy="789896"/>
          </a:xfrm>
        </p:grpSpPr>
        <p:sp>
          <p:nvSpPr>
            <p:cNvPr id="17" name="TextBox 48"/>
            <p:cNvSpPr txBox="1">
              <a:spLocks/>
            </p:cNvSpPr>
            <p:nvPr/>
          </p:nvSpPr>
          <p:spPr bwMode="auto">
            <a:xfrm>
              <a:off x="8436262" y="1808820"/>
              <a:ext cx="2189954" cy="328231"/>
            </a:xfrm>
            <a:prstGeom prst="rect">
              <a:avLst/>
            </a:prstGeom>
            <a:noFill/>
            <a:ln w="9525">
              <a:noFill/>
              <a:miter lim="800000"/>
              <a:headEnd/>
              <a:tailEnd/>
            </a:ln>
          </p:spPr>
          <p:txBody>
            <a:bodyPr wrap="none" lIns="540000" tIns="0" rIns="0" bIns="0" anchor="t" anchorCtr="0">
              <a:normAutofit fontScale="92500" lnSpcReduction="20000"/>
              <a:scene3d>
                <a:camera prst="orthographicFront"/>
                <a:lightRig rig="threePt" dir="t"/>
              </a:scene3d>
              <a:sp3d>
                <a:bevelT w="0" h="0"/>
              </a:sp3d>
            </a:bodyPr>
            <a:lstStyle/>
            <a:p>
              <a:pPr marL="0" lvl="1"/>
              <a:r>
                <a:rPr lang="zh-CN" altLang="en-US" sz="2133" b="1" dirty="0">
                  <a:solidFill>
                    <a:schemeClr val="accent4">
                      <a:lumMod val="100000"/>
                    </a:schemeClr>
                  </a:solidFill>
                  <a:latin typeface="+mn-lt"/>
                  <a:ea typeface="+mn-ea"/>
                  <a:cs typeface="+mn-ea"/>
                  <a:sym typeface="+mn-lt"/>
                </a:rPr>
                <a:t>Click to enter the title</a:t>
              </a:r>
            </a:p>
          </p:txBody>
        </p:sp>
        <p:sp>
          <p:nvSpPr>
            <p:cNvPr id="18" name="TextBox 49"/>
            <p:cNvSpPr txBox="1">
              <a:spLocks/>
            </p:cNvSpPr>
            <p:nvPr/>
          </p:nvSpPr>
          <p:spPr bwMode="auto">
            <a:xfrm>
              <a:off x="8436262" y="2137051"/>
              <a:ext cx="2781989" cy="461665"/>
            </a:xfrm>
            <a:prstGeom prst="rect">
              <a:avLst/>
            </a:prstGeom>
            <a:noFill/>
            <a:ln w="9525">
              <a:noFill/>
              <a:miter lim="800000"/>
              <a:headEnd/>
              <a:tailEnd/>
            </a:ln>
          </p:spPr>
          <p:txBody>
            <a:bodyPr wrap="square" lIns="540000" tIns="0" rIns="0" bIns="0" anchor="t" anchorCtr="0">
              <a:normAutofit fontScale="70000" lnSpcReduction="20000"/>
              <a:scene3d>
                <a:camera prst="orthographicFront"/>
                <a:lightRig rig="threePt" dir="t"/>
              </a:scene3d>
              <a:sp3d>
                <a:bevelT w="0" h="0"/>
              </a:sp3d>
            </a:bodyPr>
            <a:lstStyle/>
            <a:p>
              <a:pPr>
                <a:lnSpc>
                  <a:spcPct val="120000"/>
                </a:lnSpc>
                <a:defRPr/>
              </a:pPr>
              <a:r>
                <a:rPr lang="zh-CN" altLang="en-US" sz="1000">
                  <a:latin typeface="+mn-lt"/>
                  <a:ea typeface="+mn-ea"/>
                  <a:cs typeface="+mn-ea"/>
                  <a:sym typeface="+mn-lt"/>
                </a:rPr>
                <a:t>Your content is played here, or by copying your text, choose paste in this box</a:t>
              </a:r>
              <a:endParaRPr lang="zh-CN" altLang="en-US" sz="1000" dirty="0">
                <a:solidFill>
                  <a:schemeClr val="tx1"/>
                </a:solidFill>
                <a:latin typeface="+mn-lt"/>
                <a:ea typeface="+mn-ea"/>
                <a:cs typeface="+mn-ea"/>
                <a:sym typeface="+mn-lt"/>
              </a:endParaRPr>
            </a:p>
          </p:txBody>
        </p:sp>
      </p:grpSp>
      <p:sp>
        <p:nvSpPr>
          <p:cNvPr id="26" name="文本框 30"/>
          <p:cNvSpPr txBox="1"/>
          <p:nvPr/>
        </p:nvSpPr>
        <p:spPr>
          <a:xfrm>
            <a:off x="231429" y="123478"/>
            <a:ext cx="2578345" cy="428531"/>
          </a:xfrm>
          <a:prstGeom prst="rect">
            <a:avLst/>
          </a:prstGeom>
          <a:noFill/>
        </p:spPr>
        <p:txBody>
          <a:bodyPr wrap="none" lIns="0" tIns="0" rIns="0" bIns="0" anchor="ctr" anchorCtr="0">
            <a:normAutofit/>
          </a:bodyPr>
          <a:lstStyle/>
          <a:p>
            <a:pPr algn="ctr" defTabSz="914378">
              <a:defRPr/>
            </a:pPr>
            <a:r>
              <a:rPr lang="zh-CN" altLang="en-US" sz="2000" dirty="0">
                <a:solidFill>
                  <a:schemeClr val="tx1">
                    <a:lumMod val="75000"/>
                    <a:lumOff val="25000"/>
                  </a:schemeClr>
                </a:solidFill>
                <a:latin typeface="+mn-lt"/>
                <a:ea typeface="+mn-ea"/>
                <a:cs typeface="+mn-ea"/>
                <a:sym typeface="+mn-lt"/>
              </a:rPr>
              <a:t>Next year's work plan</a:t>
            </a:r>
          </a:p>
        </p:txBody>
      </p:sp>
    </p:spTree>
    <p:extLst>
      <p:ext uri="{BB962C8B-B14F-4D97-AF65-F5344CB8AC3E}">
        <p14:creationId xmlns:p14="http://schemas.microsoft.com/office/powerpoint/2010/main" val="1257986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0"/>
                                        <p:tgtEl>
                                          <p:spTgt spid="16"/>
                                        </p:tgtEl>
                                      </p:cBhvr>
                                    </p:animEffect>
                                    <p:anim calcmode="lin" valueType="num">
                                      <p:cBhvr>
                                        <p:cTn id="79" dur="1000" fill="hold"/>
                                        <p:tgtEl>
                                          <p:spTgt spid="16"/>
                                        </p:tgtEl>
                                        <p:attrNameLst>
                                          <p:attrName>ppt_x</p:attrName>
                                        </p:attrNameLst>
                                      </p:cBhvr>
                                      <p:tavLst>
                                        <p:tav tm="0">
                                          <p:val>
                                            <p:strVal val="#ppt_x"/>
                                          </p:val>
                                        </p:tav>
                                        <p:tav tm="100000">
                                          <p:val>
                                            <p:strVal val="#ppt_x"/>
                                          </p:val>
                                        </p:tav>
                                      </p:tavLst>
                                    </p:anim>
                                    <p:anim calcmode="lin" valueType="num">
                                      <p:cBhvr>
                                        <p:cTn id="8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işļîďè"/>
          <p:cNvGrpSpPr/>
          <p:nvPr/>
        </p:nvGrpSpPr>
        <p:grpSpPr>
          <a:xfrm rot="2640000">
            <a:off x="2697590" y="2498284"/>
            <a:ext cx="393525" cy="499183"/>
            <a:chOff x="4082243" y="2257857"/>
            <a:chExt cx="397973" cy="504825"/>
          </a:xfrm>
        </p:grpSpPr>
        <p:sp>
          <p:nvSpPr>
            <p:cNvPr id="68" name="îṡliḑê"/>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anchor="ctr"/>
            <a:lstStyle/>
            <a:p>
              <a:pPr algn="ctr"/>
              <a:endParaRPr>
                <a:latin typeface="+mn-lt"/>
                <a:ea typeface="+mn-ea"/>
                <a:cs typeface="+mn-ea"/>
                <a:sym typeface="+mn-lt"/>
              </a:endParaRPr>
            </a:p>
          </p:txBody>
        </p:sp>
        <p:cxnSp>
          <p:nvCxnSpPr>
            <p:cNvPr id="69" name="Straight Connector 3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 name="îṩlíḑe"/>
          <p:cNvGrpSpPr/>
          <p:nvPr/>
        </p:nvGrpSpPr>
        <p:grpSpPr>
          <a:xfrm rot="8040000">
            <a:off x="3519972" y="2494461"/>
            <a:ext cx="393525" cy="499183"/>
            <a:chOff x="4082243" y="2257857"/>
            <a:chExt cx="397973" cy="504825"/>
          </a:xfrm>
        </p:grpSpPr>
        <p:sp>
          <p:nvSpPr>
            <p:cNvPr id="66" name="işļîḍé"/>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anchor="ctr"/>
            <a:lstStyle/>
            <a:p>
              <a:pPr algn="ctr"/>
              <a:endParaRPr>
                <a:latin typeface="+mn-lt"/>
                <a:ea typeface="+mn-ea"/>
                <a:cs typeface="+mn-ea"/>
                <a:sym typeface="+mn-lt"/>
              </a:endParaRPr>
            </a:p>
          </p:txBody>
        </p:sp>
        <p:cxnSp>
          <p:nvCxnSpPr>
            <p:cNvPr id="67" name="Straight Connector 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 name="ïSḻíḍè"/>
          <p:cNvGrpSpPr/>
          <p:nvPr/>
        </p:nvGrpSpPr>
        <p:grpSpPr>
          <a:xfrm rot="2640000">
            <a:off x="4376885" y="2498285"/>
            <a:ext cx="393525" cy="499183"/>
            <a:chOff x="4082243" y="2257857"/>
            <a:chExt cx="397973" cy="504825"/>
          </a:xfrm>
        </p:grpSpPr>
        <p:sp>
          <p:nvSpPr>
            <p:cNvPr id="64" name="íşľíḓé"/>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anchor="ctr"/>
            <a:lstStyle/>
            <a:p>
              <a:pPr algn="ctr"/>
              <a:endParaRPr>
                <a:latin typeface="+mn-lt"/>
                <a:ea typeface="+mn-ea"/>
                <a:cs typeface="+mn-ea"/>
                <a:sym typeface="+mn-lt"/>
              </a:endParaRPr>
            </a:p>
          </p:txBody>
        </p:sp>
        <p:cxnSp>
          <p:nvCxnSpPr>
            <p:cNvPr id="65" name="Straight Connector 45"/>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 name="í$ḻîḑê"/>
          <p:cNvGrpSpPr/>
          <p:nvPr/>
        </p:nvGrpSpPr>
        <p:grpSpPr>
          <a:xfrm rot="8040000">
            <a:off x="5199267" y="2494462"/>
            <a:ext cx="393525" cy="499183"/>
            <a:chOff x="4082243" y="2257857"/>
            <a:chExt cx="397973" cy="504825"/>
          </a:xfrm>
        </p:grpSpPr>
        <p:sp>
          <p:nvSpPr>
            <p:cNvPr id="62" name="ïṩlîdé"/>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anchor="ctr"/>
            <a:lstStyle/>
            <a:p>
              <a:pPr algn="ctr"/>
              <a:endParaRPr>
                <a:latin typeface="+mn-lt"/>
                <a:ea typeface="+mn-ea"/>
                <a:cs typeface="+mn-ea"/>
                <a:sym typeface="+mn-lt"/>
              </a:endParaRPr>
            </a:p>
          </p:txBody>
        </p:sp>
        <p:cxnSp>
          <p:nvCxnSpPr>
            <p:cNvPr id="63" name="Straight Connector 49"/>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 name="ï$ľîḑè"/>
          <p:cNvGrpSpPr/>
          <p:nvPr/>
        </p:nvGrpSpPr>
        <p:grpSpPr>
          <a:xfrm rot="2640000">
            <a:off x="6053729" y="2498285"/>
            <a:ext cx="393525" cy="499183"/>
            <a:chOff x="4082243" y="2257857"/>
            <a:chExt cx="397973" cy="504825"/>
          </a:xfrm>
        </p:grpSpPr>
        <p:sp>
          <p:nvSpPr>
            <p:cNvPr id="60" name="iSliḍe"/>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anchor="ctr"/>
            <a:lstStyle/>
            <a:p>
              <a:pPr algn="ctr"/>
              <a:endParaRPr>
                <a:latin typeface="+mn-lt"/>
                <a:ea typeface="+mn-ea"/>
                <a:cs typeface="+mn-ea"/>
                <a:sym typeface="+mn-lt"/>
              </a:endParaRPr>
            </a:p>
          </p:txBody>
        </p:sp>
        <p:cxnSp>
          <p:nvCxnSpPr>
            <p:cNvPr id="61" name="Straight Connector 5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1982580" y="2664251"/>
            <a:ext cx="979529" cy="979528"/>
            <a:chOff x="1982580" y="2664251"/>
            <a:chExt cx="979529" cy="979528"/>
          </a:xfrm>
        </p:grpSpPr>
        <p:sp>
          <p:nvSpPr>
            <p:cNvPr id="5" name="íṧḷîdé"/>
            <p:cNvSpPr/>
            <p:nvPr/>
          </p:nvSpPr>
          <p:spPr bwMode="auto">
            <a:xfrm>
              <a:off x="1982580" y="2664251"/>
              <a:ext cx="979529" cy="979528"/>
            </a:xfrm>
            <a:prstGeom prst="diamond">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grpSp>
          <p:nvGrpSpPr>
            <p:cNvPr id="15" name="îŝlíďê"/>
            <p:cNvGrpSpPr/>
            <p:nvPr/>
          </p:nvGrpSpPr>
          <p:grpSpPr>
            <a:xfrm>
              <a:off x="2295559" y="2942166"/>
              <a:ext cx="353571" cy="423674"/>
              <a:chOff x="3735388" y="3473450"/>
              <a:chExt cx="184150" cy="220663"/>
            </a:xfrm>
            <a:solidFill>
              <a:schemeClr val="bg1"/>
            </a:solidFill>
          </p:grpSpPr>
          <p:sp>
            <p:nvSpPr>
              <p:cNvPr id="58" name="ïṩḻíḓê"/>
              <p:cNvSpPr>
                <a:spLocks/>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anchor="ctr"/>
              <a:lstStyle/>
              <a:p>
                <a:pPr algn="ctr"/>
                <a:endParaRPr>
                  <a:latin typeface="+mn-lt"/>
                  <a:ea typeface="+mn-ea"/>
                  <a:cs typeface="+mn-ea"/>
                  <a:sym typeface="+mn-lt"/>
                </a:endParaRPr>
              </a:p>
            </p:txBody>
          </p:sp>
          <p:sp>
            <p:nvSpPr>
              <p:cNvPr id="59" name="íṩḻiḑe"/>
              <p:cNvSpPr>
                <a:spLocks/>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anchor="ctr"/>
              <a:lstStyle/>
              <a:p>
                <a:pPr algn="ctr"/>
                <a:endParaRPr>
                  <a:latin typeface="+mn-lt"/>
                  <a:ea typeface="+mn-ea"/>
                  <a:cs typeface="+mn-ea"/>
                  <a:sym typeface="+mn-lt"/>
                </a:endParaRPr>
              </a:p>
            </p:txBody>
          </p:sp>
        </p:grpSp>
      </p:grpSp>
      <p:grpSp>
        <p:nvGrpSpPr>
          <p:cNvPr id="71" name="组合 70"/>
          <p:cNvGrpSpPr/>
          <p:nvPr/>
        </p:nvGrpSpPr>
        <p:grpSpPr>
          <a:xfrm>
            <a:off x="2820829" y="1832281"/>
            <a:ext cx="979529" cy="979528"/>
            <a:chOff x="2820829" y="1832281"/>
            <a:chExt cx="979529" cy="979528"/>
          </a:xfrm>
        </p:grpSpPr>
        <p:sp>
          <p:nvSpPr>
            <p:cNvPr id="7" name="ïşḻiḋe"/>
            <p:cNvSpPr/>
            <p:nvPr/>
          </p:nvSpPr>
          <p:spPr bwMode="auto">
            <a:xfrm rot="5400000">
              <a:off x="2820830" y="1832280"/>
              <a:ext cx="979528" cy="979529"/>
            </a:xfrm>
            <a:prstGeom prst="diamond">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grpSp>
          <p:nvGrpSpPr>
            <p:cNvPr id="16" name="ïśḻíḑe"/>
            <p:cNvGrpSpPr/>
            <p:nvPr/>
          </p:nvGrpSpPr>
          <p:grpSpPr>
            <a:xfrm>
              <a:off x="3170339" y="2183964"/>
              <a:ext cx="280737" cy="276161"/>
              <a:chOff x="4797425" y="4017963"/>
              <a:chExt cx="195263" cy="192088"/>
            </a:xfrm>
            <a:solidFill>
              <a:schemeClr val="bg1"/>
            </a:solidFill>
          </p:grpSpPr>
          <p:sp>
            <p:nvSpPr>
              <p:cNvPr id="53" name="iṩľîḋé"/>
              <p:cNvSpPr>
                <a:spLocks/>
              </p:cNvSpPr>
              <p:nvPr/>
            </p:nvSpPr>
            <p:spPr bwMode="auto">
              <a:xfrm>
                <a:off x="4833938" y="4017963"/>
                <a:ext cx="7938" cy="95250"/>
              </a:xfrm>
              <a:custGeom>
                <a:avLst/>
                <a:gdLst/>
                <a:ahLst/>
                <a:cxnLst>
                  <a:cxn ang="0">
                    <a:pos x="1" y="37"/>
                  </a:cxn>
                  <a:cxn ang="0">
                    <a:pos x="3" y="35"/>
                  </a:cxn>
                  <a:cxn ang="0">
                    <a:pos x="3" y="1"/>
                  </a:cxn>
                  <a:cxn ang="0">
                    <a:pos x="1" y="0"/>
                  </a:cxn>
                  <a:cxn ang="0">
                    <a:pos x="0" y="1"/>
                  </a:cxn>
                  <a:cxn ang="0">
                    <a:pos x="0" y="35"/>
                  </a:cxn>
                  <a:cxn ang="0">
                    <a:pos x="1" y="37"/>
                  </a:cxn>
                </a:cxnLst>
                <a:rect l="0" t="0" r="r" b="b"/>
                <a:pathLst>
                  <a:path w="3" h="37">
                    <a:moveTo>
                      <a:pt x="1" y="37"/>
                    </a:moveTo>
                    <a:cubicBezTo>
                      <a:pt x="2" y="37"/>
                      <a:pt x="3" y="36"/>
                      <a:pt x="3" y="35"/>
                    </a:cubicBezTo>
                    <a:cubicBezTo>
                      <a:pt x="3" y="1"/>
                      <a:pt x="3" y="1"/>
                      <a:pt x="3" y="1"/>
                    </a:cubicBezTo>
                    <a:cubicBezTo>
                      <a:pt x="3" y="0"/>
                      <a:pt x="2" y="0"/>
                      <a:pt x="1" y="0"/>
                    </a:cubicBezTo>
                    <a:cubicBezTo>
                      <a:pt x="0" y="0"/>
                      <a:pt x="0" y="0"/>
                      <a:pt x="0" y="1"/>
                    </a:cubicBezTo>
                    <a:cubicBezTo>
                      <a:pt x="0" y="35"/>
                      <a:pt x="0" y="35"/>
                      <a:pt x="0" y="35"/>
                    </a:cubicBezTo>
                    <a:cubicBezTo>
                      <a:pt x="0" y="36"/>
                      <a:pt x="0" y="37"/>
                      <a:pt x="1" y="37"/>
                    </a:cubicBezTo>
                    <a:close/>
                  </a:path>
                </a:pathLst>
              </a:custGeom>
              <a:grpFill/>
              <a:ln w="9525">
                <a:noFill/>
                <a:round/>
                <a:headEnd/>
                <a:tailEnd/>
              </a:ln>
            </p:spPr>
            <p:txBody>
              <a:bodyPr anchor="ctr"/>
              <a:lstStyle/>
              <a:p>
                <a:pPr algn="ctr"/>
                <a:endParaRPr>
                  <a:latin typeface="+mn-lt"/>
                  <a:ea typeface="+mn-ea"/>
                  <a:cs typeface="+mn-ea"/>
                  <a:sym typeface="+mn-lt"/>
                </a:endParaRPr>
              </a:p>
            </p:txBody>
          </p:sp>
          <p:sp>
            <p:nvSpPr>
              <p:cNvPr id="54" name="ís1îḍè"/>
              <p:cNvSpPr>
                <a:spLocks/>
              </p:cNvSpPr>
              <p:nvPr/>
            </p:nvSpPr>
            <p:spPr bwMode="auto">
              <a:xfrm>
                <a:off x="4860925" y="4017963"/>
                <a:ext cx="11113" cy="58738"/>
              </a:xfrm>
              <a:custGeom>
                <a:avLst/>
                <a:gdLst/>
                <a:ahLst/>
                <a:cxnLst>
                  <a:cxn ang="0">
                    <a:pos x="2" y="23"/>
                  </a:cxn>
                  <a:cxn ang="0">
                    <a:pos x="4" y="21"/>
                  </a:cxn>
                  <a:cxn ang="0">
                    <a:pos x="4" y="1"/>
                  </a:cxn>
                  <a:cxn ang="0">
                    <a:pos x="2" y="0"/>
                  </a:cxn>
                  <a:cxn ang="0">
                    <a:pos x="0" y="1"/>
                  </a:cxn>
                  <a:cxn ang="0">
                    <a:pos x="0" y="21"/>
                  </a:cxn>
                  <a:cxn ang="0">
                    <a:pos x="2" y="23"/>
                  </a:cxn>
                </a:cxnLst>
                <a:rect l="0" t="0" r="r" b="b"/>
                <a:pathLst>
                  <a:path w="4" h="23">
                    <a:moveTo>
                      <a:pt x="2" y="23"/>
                    </a:moveTo>
                    <a:cubicBezTo>
                      <a:pt x="3" y="23"/>
                      <a:pt x="4" y="22"/>
                      <a:pt x="4" y="21"/>
                    </a:cubicBezTo>
                    <a:cubicBezTo>
                      <a:pt x="4" y="1"/>
                      <a:pt x="4" y="1"/>
                      <a:pt x="4" y="1"/>
                    </a:cubicBezTo>
                    <a:cubicBezTo>
                      <a:pt x="4" y="0"/>
                      <a:pt x="3" y="0"/>
                      <a:pt x="2" y="0"/>
                    </a:cubicBezTo>
                    <a:cubicBezTo>
                      <a:pt x="1" y="0"/>
                      <a:pt x="0" y="0"/>
                      <a:pt x="0" y="1"/>
                    </a:cubicBezTo>
                    <a:cubicBezTo>
                      <a:pt x="0" y="21"/>
                      <a:pt x="0" y="21"/>
                      <a:pt x="0" y="21"/>
                    </a:cubicBezTo>
                    <a:cubicBezTo>
                      <a:pt x="0" y="22"/>
                      <a:pt x="1" y="23"/>
                      <a:pt x="2" y="23"/>
                    </a:cubicBezTo>
                    <a:close/>
                  </a:path>
                </a:pathLst>
              </a:custGeom>
              <a:grpFill/>
              <a:ln w="9525">
                <a:noFill/>
                <a:round/>
                <a:headEnd/>
                <a:tailEnd/>
              </a:ln>
            </p:spPr>
            <p:txBody>
              <a:bodyPr anchor="ctr"/>
              <a:lstStyle/>
              <a:p>
                <a:pPr algn="ctr"/>
                <a:endParaRPr>
                  <a:latin typeface="+mn-lt"/>
                  <a:ea typeface="+mn-ea"/>
                  <a:cs typeface="+mn-ea"/>
                  <a:sym typeface="+mn-lt"/>
                </a:endParaRPr>
              </a:p>
            </p:txBody>
          </p:sp>
          <p:sp>
            <p:nvSpPr>
              <p:cNvPr id="55" name="ïṧḷîďe"/>
              <p:cNvSpPr>
                <a:spLocks/>
              </p:cNvSpPr>
              <p:nvPr/>
            </p:nvSpPr>
            <p:spPr bwMode="auto">
              <a:xfrm>
                <a:off x="4892675" y="4017963"/>
                <a:ext cx="7938" cy="76200"/>
              </a:xfrm>
              <a:custGeom>
                <a:avLst/>
                <a:gdLst/>
                <a:ahLst/>
                <a:cxnLst>
                  <a:cxn ang="0">
                    <a:pos x="2" y="30"/>
                  </a:cxn>
                  <a:cxn ang="0">
                    <a:pos x="3" y="28"/>
                  </a:cxn>
                  <a:cxn ang="0">
                    <a:pos x="3" y="1"/>
                  </a:cxn>
                  <a:cxn ang="0">
                    <a:pos x="2" y="0"/>
                  </a:cxn>
                  <a:cxn ang="0">
                    <a:pos x="0" y="1"/>
                  </a:cxn>
                  <a:cxn ang="0">
                    <a:pos x="0" y="28"/>
                  </a:cxn>
                  <a:cxn ang="0">
                    <a:pos x="2" y="30"/>
                  </a:cxn>
                </a:cxnLst>
                <a:rect l="0" t="0" r="r" b="b"/>
                <a:pathLst>
                  <a:path w="3" h="30">
                    <a:moveTo>
                      <a:pt x="2" y="30"/>
                    </a:moveTo>
                    <a:cubicBezTo>
                      <a:pt x="3" y="30"/>
                      <a:pt x="3" y="29"/>
                      <a:pt x="3" y="28"/>
                    </a:cubicBezTo>
                    <a:cubicBezTo>
                      <a:pt x="3" y="1"/>
                      <a:pt x="3" y="1"/>
                      <a:pt x="3" y="1"/>
                    </a:cubicBezTo>
                    <a:cubicBezTo>
                      <a:pt x="3" y="0"/>
                      <a:pt x="3" y="0"/>
                      <a:pt x="2" y="0"/>
                    </a:cubicBezTo>
                    <a:cubicBezTo>
                      <a:pt x="1" y="0"/>
                      <a:pt x="0" y="0"/>
                      <a:pt x="0" y="1"/>
                    </a:cubicBezTo>
                    <a:cubicBezTo>
                      <a:pt x="0" y="28"/>
                      <a:pt x="0" y="28"/>
                      <a:pt x="0" y="28"/>
                    </a:cubicBezTo>
                    <a:cubicBezTo>
                      <a:pt x="0" y="29"/>
                      <a:pt x="1" y="30"/>
                      <a:pt x="2" y="30"/>
                    </a:cubicBezTo>
                    <a:close/>
                  </a:path>
                </a:pathLst>
              </a:custGeom>
              <a:grpFill/>
              <a:ln w="9525">
                <a:noFill/>
                <a:round/>
                <a:headEnd/>
                <a:tailEnd/>
              </a:ln>
            </p:spPr>
            <p:txBody>
              <a:bodyPr anchor="ctr"/>
              <a:lstStyle/>
              <a:p>
                <a:pPr algn="ctr"/>
                <a:endParaRPr>
                  <a:latin typeface="+mn-lt"/>
                  <a:ea typeface="+mn-ea"/>
                  <a:cs typeface="+mn-ea"/>
                  <a:sym typeface="+mn-lt"/>
                </a:endParaRPr>
              </a:p>
            </p:txBody>
          </p:sp>
          <p:sp>
            <p:nvSpPr>
              <p:cNvPr id="56" name="îṡļíďe"/>
              <p:cNvSpPr>
                <a:spLocks/>
              </p:cNvSpPr>
              <p:nvPr/>
            </p:nvSpPr>
            <p:spPr bwMode="auto">
              <a:xfrm>
                <a:off x="4922838" y="4017963"/>
                <a:ext cx="7938" cy="38100"/>
              </a:xfrm>
              <a:custGeom>
                <a:avLst/>
                <a:gdLst/>
                <a:ahLst/>
                <a:cxnLst>
                  <a:cxn ang="0">
                    <a:pos x="2" y="15"/>
                  </a:cxn>
                  <a:cxn ang="0">
                    <a:pos x="3" y="14"/>
                  </a:cxn>
                  <a:cxn ang="0">
                    <a:pos x="3" y="1"/>
                  </a:cxn>
                  <a:cxn ang="0">
                    <a:pos x="2" y="0"/>
                  </a:cxn>
                  <a:cxn ang="0">
                    <a:pos x="0" y="1"/>
                  </a:cxn>
                  <a:cxn ang="0">
                    <a:pos x="0" y="14"/>
                  </a:cxn>
                  <a:cxn ang="0">
                    <a:pos x="2" y="15"/>
                  </a:cxn>
                </a:cxnLst>
                <a:rect l="0" t="0" r="r" b="b"/>
                <a:pathLst>
                  <a:path w="3" h="15">
                    <a:moveTo>
                      <a:pt x="2" y="15"/>
                    </a:moveTo>
                    <a:cubicBezTo>
                      <a:pt x="2" y="15"/>
                      <a:pt x="3" y="15"/>
                      <a:pt x="3" y="14"/>
                    </a:cubicBezTo>
                    <a:cubicBezTo>
                      <a:pt x="3" y="1"/>
                      <a:pt x="3" y="1"/>
                      <a:pt x="3" y="1"/>
                    </a:cubicBezTo>
                    <a:cubicBezTo>
                      <a:pt x="3" y="0"/>
                      <a:pt x="2" y="0"/>
                      <a:pt x="2" y="0"/>
                    </a:cubicBezTo>
                    <a:cubicBezTo>
                      <a:pt x="1" y="0"/>
                      <a:pt x="0" y="0"/>
                      <a:pt x="0" y="1"/>
                    </a:cubicBezTo>
                    <a:cubicBezTo>
                      <a:pt x="0" y="14"/>
                      <a:pt x="0" y="14"/>
                      <a:pt x="0" y="14"/>
                    </a:cubicBezTo>
                    <a:cubicBezTo>
                      <a:pt x="0" y="15"/>
                      <a:pt x="1" y="15"/>
                      <a:pt x="2" y="15"/>
                    </a:cubicBezTo>
                    <a:close/>
                  </a:path>
                </a:pathLst>
              </a:custGeom>
              <a:grpFill/>
              <a:ln w="9525">
                <a:noFill/>
                <a:round/>
                <a:headEnd/>
                <a:tailEnd/>
              </a:ln>
            </p:spPr>
            <p:txBody>
              <a:bodyPr anchor="ctr"/>
              <a:lstStyle/>
              <a:p>
                <a:pPr algn="ctr"/>
                <a:endParaRPr>
                  <a:latin typeface="+mn-lt"/>
                  <a:ea typeface="+mn-ea"/>
                  <a:cs typeface="+mn-ea"/>
                  <a:sym typeface="+mn-lt"/>
                </a:endParaRPr>
              </a:p>
            </p:txBody>
          </p:sp>
          <p:sp>
            <p:nvSpPr>
              <p:cNvPr id="57" name="ïṧľíḓe"/>
              <p:cNvSpPr>
                <a:spLocks/>
              </p:cNvSpPr>
              <p:nvPr/>
            </p:nvSpPr>
            <p:spPr bwMode="auto">
              <a:xfrm>
                <a:off x="4797425" y="4017963"/>
                <a:ext cx="195263" cy="192088"/>
              </a:xfrm>
              <a:custGeom>
                <a:avLst/>
                <a:gdLst/>
                <a:ahLst/>
                <a:cxnLst>
                  <a:cxn ang="0">
                    <a:pos x="73" y="23"/>
                  </a:cxn>
                  <a:cxn ang="0">
                    <a:pos x="64" y="70"/>
                  </a:cxn>
                  <a:cxn ang="0">
                    <a:pos x="62" y="32"/>
                  </a:cxn>
                  <a:cxn ang="0">
                    <a:pos x="61" y="70"/>
                  </a:cxn>
                  <a:cxn ang="0">
                    <a:pos x="52" y="51"/>
                  </a:cxn>
                  <a:cxn ang="0">
                    <a:pos x="49" y="51"/>
                  </a:cxn>
                  <a:cxn ang="0">
                    <a:pos x="40" y="70"/>
                  </a:cxn>
                  <a:cxn ang="0">
                    <a:pos x="39" y="57"/>
                  </a:cxn>
                  <a:cxn ang="0">
                    <a:pos x="37" y="70"/>
                  </a:cxn>
                  <a:cxn ang="0">
                    <a:pos x="29" y="56"/>
                  </a:cxn>
                  <a:cxn ang="0">
                    <a:pos x="25" y="56"/>
                  </a:cxn>
                  <a:cxn ang="0">
                    <a:pos x="17" y="70"/>
                  </a:cxn>
                  <a:cxn ang="0">
                    <a:pos x="15" y="67"/>
                  </a:cxn>
                  <a:cxn ang="0">
                    <a:pos x="14" y="70"/>
                  </a:cxn>
                  <a:cxn ang="0">
                    <a:pos x="28" y="39"/>
                  </a:cxn>
                  <a:cxn ang="0">
                    <a:pos x="43" y="46"/>
                  </a:cxn>
                  <a:cxn ang="0">
                    <a:pos x="71" y="14"/>
                  </a:cxn>
                  <a:cxn ang="0">
                    <a:pos x="74" y="16"/>
                  </a:cxn>
                  <a:cxn ang="0">
                    <a:pos x="73" y="2"/>
                  </a:cxn>
                  <a:cxn ang="0">
                    <a:pos x="71" y="0"/>
                  </a:cxn>
                  <a:cxn ang="0">
                    <a:pos x="58" y="5"/>
                  </a:cxn>
                  <a:cxn ang="0">
                    <a:pos x="66" y="6"/>
                  </a:cxn>
                  <a:cxn ang="0">
                    <a:pos x="28" y="34"/>
                  </a:cxn>
                  <a:cxn ang="0">
                    <a:pos x="5" y="65"/>
                  </a:cxn>
                  <a:cxn ang="0">
                    <a:pos x="2" y="0"/>
                  </a:cxn>
                  <a:cxn ang="0">
                    <a:pos x="0" y="72"/>
                  </a:cxn>
                  <a:cxn ang="0">
                    <a:pos x="0" y="72"/>
                  </a:cxn>
                  <a:cxn ang="0">
                    <a:pos x="0" y="73"/>
                  </a:cxn>
                  <a:cxn ang="0">
                    <a:pos x="0" y="73"/>
                  </a:cxn>
                  <a:cxn ang="0">
                    <a:pos x="0" y="74"/>
                  </a:cxn>
                  <a:cxn ang="0">
                    <a:pos x="1" y="74"/>
                  </a:cxn>
                  <a:cxn ang="0">
                    <a:pos x="1" y="74"/>
                  </a:cxn>
                  <a:cxn ang="0">
                    <a:pos x="1" y="74"/>
                  </a:cxn>
                  <a:cxn ang="0">
                    <a:pos x="1" y="75"/>
                  </a:cxn>
                  <a:cxn ang="0">
                    <a:pos x="2" y="75"/>
                  </a:cxn>
                  <a:cxn ang="0">
                    <a:pos x="2" y="75"/>
                  </a:cxn>
                  <a:cxn ang="0">
                    <a:pos x="73" y="75"/>
                  </a:cxn>
                  <a:cxn ang="0">
                    <a:pos x="76" y="72"/>
                  </a:cxn>
                  <a:cxn ang="0">
                    <a:pos x="74" y="22"/>
                  </a:cxn>
                </a:cxnLst>
                <a:rect l="0" t="0" r="r" b="b"/>
                <a:pathLst>
                  <a:path w="76" h="75">
                    <a:moveTo>
                      <a:pt x="74" y="22"/>
                    </a:moveTo>
                    <a:cubicBezTo>
                      <a:pt x="73" y="22"/>
                      <a:pt x="73" y="22"/>
                      <a:pt x="73" y="23"/>
                    </a:cubicBezTo>
                    <a:cubicBezTo>
                      <a:pt x="73" y="70"/>
                      <a:pt x="73" y="70"/>
                      <a:pt x="73" y="70"/>
                    </a:cubicBezTo>
                    <a:cubicBezTo>
                      <a:pt x="64" y="70"/>
                      <a:pt x="64" y="70"/>
                      <a:pt x="64" y="70"/>
                    </a:cubicBezTo>
                    <a:cubicBezTo>
                      <a:pt x="64" y="34"/>
                      <a:pt x="64" y="34"/>
                      <a:pt x="64" y="34"/>
                    </a:cubicBezTo>
                    <a:cubicBezTo>
                      <a:pt x="64" y="33"/>
                      <a:pt x="63" y="32"/>
                      <a:pt x="62" y="32"/>
                    </a:cubicBezTo>
                    <a:cubicBezTo>
                      <a:pt x="62" y="32"/>
                      <a:pt x="61" y="33"/>
                      <a:pt x="61" y="34"/>
                    </a:cubicBezTo>
                    <a:cubicBezTo>
                      <a:pt x="61" y="70"/>
                      <a:pt x="61" y="70"/>
                      <a:pt x="61" y="70"/>
                    </a:cubicBezTo>
                    <a:cubicBezTo>
                      <a:pt x="52" y="70"/>
                      <a:pt x="52" y="70"/>
                      <a:pt x="52" y="70"/>
                    </a:cubicBezTo>
                    <a:cubicBezTo>
                      <a:pt x="52" y="51"/>
                      <a:pt x="52" y="51"/>
                      <a:pt x="52" y="51"/>
                    </a:cubicBezTo>
                    <a:cubicBezTo>
                      <a:pt x="52" y="50"/>
                      <a:pt x="51" y="49"/>
                      <a:pt x="51" y="49"/>
                    </a:cubicBezTo>
                    <a:cubicBezTo>
                      <a:pt x="50" y="49"/>
                      <a:pt x="49" y="50"/>
                      <a:pt x="49" y="51"/>
                    </a:cubicBezTo>
                    <a:cubicBezTo>
                      <a:pt x="49" y="70"/>
                      <a:pt x="49" y="70"/>
                      <a:pt x="49" y="70"/>
                    </a:cubicBezTo>
                    <a:cubicBezTo>
                      <a:pt x="40" y="70"/>
                      <a:pt x="40" y="70"/>
                      <a:pt x="40" y="70"/>
                    </a:cubicBezTo>
                    <a:cubicBezTo>
                      <a:pt x="40" y="58"/>
                      <a:pt x="40" y="58"/>
                      <a:pt x="40" y="58"/>
                    </a:cubicBezTo>
                    <a:cubicBezTo>
                      <a:pt x="40" y="57"/>
                      <a:pt x="40" y="57"/>
                      <a:pt x="39" y="57"/>
                    </a:cubicBezTo>
                    <a:cubicBezTo>
                      <a:pt x="38" y="57"/>
                      <a:pt x="37" y="57"/>
                      <a:pt x="37" y="58"/>
                    </a:cubicBezTo>
                    <a:cubicBezTo>
                      <a:pt x="37" y="70"/>
                      <a:pt x="37" y="70"/>
                      <a:pt x="37" y="70"/>
                    </a:cubicBezTo>
                    <a:cubicBezTo>
                      <a:pt x="29" y="70"/>
                      <a:pt x="29" y="70"/>
                      <a:pt x="29" y="70"/>
                    </a:cubicBezTo>
                    <a:cubicBezTo>
                      <a:pt x="29" y="56"/>
                      <a:pt x="29" y="56"/>
                      <a:pt x="29" y="56"/>
                    </a:cubicBezTo>
                    <a:cubicBezTo>
                      <a:pt x="29" y="55"/>
                      <a:pt x="28" y="54"/>
                      <a:pt x="27" y="54"/>
                    </a:cubicBezTo>
                    <a:cubicBezTo>
                      <a:pt x="26" y="54"/>
                      <a:pt x="25" y="55"/>
                      <a:pt x="25" y="56"/>
                    </a:cubicBezTo>
                    <a:cubicBezTo>
                      <a:pt x="25" y="70"/>
                      <a:pt x="25" y="70"/>
                      <a:pt x="25" y="70"/>
                    </a:cubicBezTo>
                    <a:cubicBezTo>
                      <a:pt x="17" y="70"/>
                      <a:pt x="17" y="70"/>
                      <a:pt x="17" y="70"/>
                    </a:cubicBezTo>
                    <a:cubicBezTo>
                      <a:pt x="17" y="68"/>
                      <a:pt x="17" y="68"/>
                      <a:pt x="17" y="68"/>
                    </a:cubicBezTo>
                    <a:cubicBezTo>
                      <a:pt x="17" y="68"/>
                      <a:pt x="16" y="67"/>
                      <a:pt x="15" y="67"/>
                    </a:cubicBezTo>
                    <a:cubicBezTo>
                      <a:pt x="14" y="67"/>
                      <a:pt x="14" y="68"/>
                      <a:pt x="14" y="68"/>
                    </a:cubicBezTo>
                    <a:cubicBezTo>
                      <a:pt x="14" y="70"/>
                      <a:pt x="14" y="70"/>
                      <a:pt x="14" y="70"/>
                    </a:cubicBezTo>
                    <a:cubicBezTo>
                      <a:pt x="7" y="70"/>
                      <a:pt x="7" y="70"/>
                      <a:pt x="7" y="70"/>
                    </a:cubicBezTo>
                    <a:cubicBezTo>
                      <a:pt x="28" y="39"/>
                      <a:pt x="28" y="39"/>
                      <a:pt x="28" y="39"/>
                    </a:cubicBezTo>
                    <a:cubicBezTo>
                      <a:pt x="40" y="47"/>
                      <a:pt x="40" y="47"/>
                      <a:pt x="40" y="47"/>
                    </a:cubicBezTo>
                    <a:cubicBezTo>
                      <a:pt x="41" y="47"/>
                      <a:pt x="43" y="47"/>
                      <a:pt x="43" y="46"/>
                    </a:cubicBezTo>
                    <a:cubicBezTo>
                      <a:pt x="70" y="8"/>
                      <a:pt x="70" y="8"/>
                      <a:pt x="70" y="8"/>
                    </a:cubicBezTo>
                    <a:cubicBezTo>
                      <a:pt x="71" y="14"/>
                      <a:pt x="71" y="14"/>
                      <a:pt x="71" y="14"/>
                    </a:cubicBezTo>
                    <a:cubicBezTo>
                      <a:pt x="71" y="15"/>
                      <a:pt x="72" y="16"/>
                      <a:pt x="73" y="16"/>
                    </a:cubicBezTo>
                    <a:cubicBezTo>
                      <a:pt x="73" y="16"/>
                      <a:pt x="73" y="16"/>
                      <a:pt x="74" y="16"/>
                    </a:cubicBezTo>
                    <a:cubicBezTo>
                      <a:pt x="75" y="15"/>
                      <a:pt x="76" y="14"/>
                      <a:pt x="76" y="13"/>
                    </a:cubicBezTo>
                    <a:cubicBezTo>
                      <a:pt x="73" y="2"/>
                      <a:pt x="73" y="2"/>
                      <a:pt x="73" y="2"/>
                    </a:cubicBezTo>
                    <a:cubicBezTo>
                      <a:pt x="73" y="1"/>
                      <a:pt x="73" y="1"/>
                      <a:pt x="72" y="1"/>
                    </a:cubicBezTo>
                    <a:cubicBezTo>
                      <a:pt x="72" y="0"/>
                      <a:pt x="71" y="0"/>
                      <a:pt x="71" y="0"/>
                    </a:cubicBezTo>
                    <a:cubicBezTo>
                      <a:pt x="60" y="2"/>
                      <a:pt x="60" y="2"/>
                      <a:pt x="60" y="2"/>
                    </a:cubicBezTo>
                    <a:cubicBezTo>
                      <a:pt x="58" y="2"/>
                      <a:pt x="58" y="4"/>
                      <a:pt x="58" y="5"/>
                    </a:cubicBezTo>
                    <a:cubicBezTo>
                      <a:pt x="58" y="6"/>
                      <a:pt x="59" y="7"/>
                      <a:pt x="61" y="7"/>
                    </a:cubicBezTo>
                    <a:cubicBezTo>
                      <a:pt x="66" y="6"/>
                      <a:pt x="66" y="6"/>
                      <a:pt x="66" y="6"/>
                    </a:cubicBezTo>
                    <a:cubicBezTo>
                      <a:pt x="41" y="42"/>
                      <a:pt x="41" y="42"/>
                      <a:pt x="41" y="42"/>
                    </a:cubicBezTo>
                    <a:cubicBezTo>
                      <a:pt x="28" y="34"/>
                      <a:pt x="28" y="34"/>
                      <a:pt x="28" y="34"/>
                    </a:cubicBezTo>
                    <a:cubicBezTo>
                      <a:pt x="27" y="33"/>
                      <a:pt x="26" y="34"/>
                      <a:pt x="25" y="35"/>
                    </a:cubicBezTo>
                    <a:cubicBezTo>
                      <a:pt x="5" y="65"/>
                      <a:pt x="5" y="65"/>
                      <a:pt x="5" y="65"/>
                    </a:cubicBezTo>
                    <a:cubicBezTo>
                      <a:pt x="5" y="2"/>
                      <a:pt x="5" y="2"/>
                      <a:pt x="5" y="2"/>
                    </a:cubicBezTo>
                    <a:cubicBezTo>
                      <a:pt x="5" y="1"/>
                      <a:pt x="4" y="0"/>
                      <a:pt x="2" y="0"/>
                    </a:cubicBezTo>
                    <a:cubicBezTo>
                      <a:pt x="1" y="0"/>
                      <a:pt x="0" y="1"/>
                      <a:pt x="0" y="2"/>
                    </a:cubicBezTo>
                    <a:cubicBezTo>
                      <a:pt x="0" y="72"/>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5"/>
                    </a:cubicBezTo>
                    <a:cubicBezTo>
                      <a:pt x="1" y="75"/>
                      <a:pt x="1" y="75"/>
                      <a:pt x="1"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73" y="75"/>
                      <a:pt x="73" y="75"/>
                      <a:pt x="73" y="75"/>
                    </a:cubicBezTo>
                    <a:cubicBezTo>
                      <a:pt x="74" y="75"/>
                      <a:pt x="75" y="74"/>
                      <a:pt x="75" y="74"/>
                    </a:cubicBezTo>
                    <a:cubicBezTo>
                      <a:pt x="76" y="73"/>
                      <a:pt x="76" y="73"/>
                      <a:pt x="76" y="72"/>
                    </a:cubicBezTo>
                    <a:cubicBezTo>
                      <a:pt x="76" y="23"/>
                      <a:pt x="76" y="23"/>
                      <a:pt x="76" y="23"/>
                    </a:cubicBezTo>
                    <a:cubicBezTo>
                      <a:pt x="76" y="22"/>
                      <a:pt x="75" y="22"/>
                      <a:pt x="74" y="22"/>
                    </a:cubicBezTo>
                    <a:close/>
                  </a:path>
                </a:pathLst>
              </a:custGeom>
              <a:grpFill/>
              <a:ln w="9525">
                <a:noFill/>
                <a:round/>
                <a:headEnd/>
                <a:tailEnd/>
              </a:ln>
            </p:spPr>
            <p:txBody>
              <a:bodyPr anchor="ctr"/>
              <a:lstStyle/>
              <a:p>
                <a:pPr algn="ctr"/>
                <a:endParaRPr>
                  <a:latin typeface="+mn-lt"/>
                  <a:ea typeface="+mn-ea"/>
                  <a:cs typeface="+mn-ea"/>
                  <a:sym typeface="+mn-lt"/>
                </a:endParaRPr>
              </a:p>
            </p:txBody>
          </p:sp>
        </p:grpSp>
      </p:grpSp>
      <p:grpSp>
        <p:nvGrpSpPr>
          <p:cNvPr id="72" name="组合 71"/>
          <p:cNvGrpSpPr/>
          <p:nvPr/>
        </p:nvGrpSpPr>
        <p:grpSpPr>
          <a:xfrm>
            <a:off x="3661875" y="2664252"/>
            <a:ext cx="979529" cy="979528"/>
            <a:chOff x="3661875" y="2664252"/>
            <a:chExt cx="979529" cy="979528"/>
          </a:xfrm>
        </p:grpSpPr>
        <p:sp>
          <p:nvSpPr>
            <p:cNvPr id="9" name="iṩļïde"/>
            <p:cNvSpPr/>
            <p:nvPr/>
          </p:nvSpPr>
          <p:spPr bwMode="auto">
            <a:xfrm>
              <a:off x="3661875" y="2664252"/>
              <a:ext cx="979529" cy="979528"/>
            </a:xfrm>
            <a:prstGeom prst="diamond">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grpSp>
          <p:nvGrpSpPr>
            <p:cNvPr id="17" name="iṡľïḋe"/>
            <p:cNvGrpSpPr/>
            <p:nvPr/>
          </p:nvGrpSpPr>
          <p:grpSpPr>
            <a:xfrm>
              <a:off x="4035142" y="2973975"/>
              <a:ext cx="232995" cy="360082"/>
              <a:chOff x="5403850" y="3486150"/>
              <a:chExt cx="139700" cy="215900"/>
            </a:xfrm>
            <a:solidFill>
              <a:schemeClr val="bg1"/>
            </a:solidFill>
          </p:grpSpPr>
          <p:sp>
            <p:nvSpPr>
              <p:cNvPr id="51" name="ís1idè"/>
              <p:cNvSpPr>
                <a:spLocks/>
              </p:cNvSpPr>
              <p:nvPr/>
            </p:nvSpPr>
            <p:spPr bwMode="auto">
              <a:xfrm>
                <a:off x="5438775" y="3522663"/>
                <a:ext cx="69850" cy="155575"/>
              </a:xfrm>
              <a:custGeom>
                <a:avLst/>
                <a:gdLst/>
                <a:ahLst/>
                <a:cxnLst>
                  <a:cxn ang="0">
                    <a:pos x="17" y="44"/>
                  </a:cxn>
                  <a:cxn ang="0">
                    <a:pos x="16" y="47"/>
                  </a:cxn>
                  <a:cxn ang="0">
                    <a:pos x="22" y="57"/>
                  </a:cxn>
                  <a:cxn ang="0">
                    <a:pos x="5" y="57"/>
                  </a:cxn>
                  <a:cxn ang="0">
                    <a:pos x="15" y="40"/>
                  </a:cxn>
                  <a:cxn ang="0">
                    <a:pos x="15" y="39"/>
                  </a:cxn>
                  <a:cxn ang="0">
                    <a:pos x="15" y="39"/>
                  </a:cxn>
                  <a:cxn ang="0">
                    <a:pos x="15" y="16"/>
                  </a:cxn>
                  <a:cxn ang="0">
                    <a:pos x="24" y="2"/>
                  </a:cxn>
                  <a:cxn ang="0">
                    <a:pos x="24" y="1"/>
                  </a:cxn>
                  <a:cxn ang="0">
                    <a:pos x="22" y="0"/>
                  </a:cxn>
                  <a:cxn ang="0">
                    <a:pos x="5" y="0"/>
                  </a:cxn>
                  <a:cxn ang="0">
                    <a:pos x="4" y="1"/>
                  </a:cxn>
                  <a:cxn ang="0">
                    <a:pos x="4" y="2"/>
                  </a:cxn>
                  <a:cxn ang="0">
                    <a:pos x="8" y="10"/>
                  </a:cxn>
                  <a:cxn ang="0">
                    <a:pos x="11" y="11"/>
                  </a:cxn>
                  <a:cxn ang="0">
                    <a:pos x="11" y="9"/>
                  </a:cxn>
                  <a:cxn ang="0">
                    <a:pos x="8" y="3"/>
                  </a:cxn>
                  <a:cxn ang="0">
                    <a:pos x="19" y="3"/>
                  </a:cxn>
                  <a:cxn ang="0">
                    <a:pos x="12" y="15"/>
                  </a:cxn>
                  <a:cxn ang="0">
                    <a:pos x="12" y="15"/>
                  </a:cxn>
                  <a:cxn ang="0">
                    <a:pos x="12" y="15"/>
                  </a:cxn>
                  <a:cxn ang="0">
                    <a:pos x="12" y="15"/>
                  </a:cxn>
                  <a:cxn ang="0">
                    <a:pos x="12" y="16"/>
                  </a:cxn>
                  <a:cxn ang="0">
                    <a:pos x="12" y="16"/>
                  </a:cxn>
                  <a:cxn ang="0">
                    <a:pos x="12" y="16"/>
                  </a:cxn>
                  <a:cxn ang="0">
                    <a:pos x="12" y="39"/>
                  </a:cxn>
                  <a:cxn ang="0">
                    <a:pos x="12" y="39"/>
                  </a:cxn>
                  <a:cxn ang="0">
                    <a:pos x="1" y="58"/>
                  </a:cxn>
                  <a:cxn ang="0">
                    <a:pos x="1" y="60"/>
                  </a:cxn>
                  <a:cxn ang="0">
                    <a:pos x="2" y="61"/>
                  </a:cxn>
                  <a:cxn ang="0">
                    <a:pos x="25" y="61"/>
                  </a:cxn>
                  <a:cxn ang="0">
                    <a:pos x="27" y="60"/>
                  </a:cxn>
                  <a:cxn ang="0">
                    <a:pos x="27" y="58"/>
                  </a:cxn>
                  <a:cxn ang="0">
                    <a:pos x="19" y="45"/>
                  </a:cxn>
                  <a:cxn ang="0">
                    <a:pos x="17" y="44"/>
                  </a:cxn>
                </a:cxnLst>
                <a:rect l="0" t="0" r="r" b="b"/>
                <a:pathLst>
                  <a:path w="27" h="61">
                    <a:moveTo>
                      <a:pt x="17" y="44"/>
                    </a:moveTo>
                    <a:cubicBezTo>
                      <a:pt x="16" y="45"/>
                      <a:pt x="16" y="46"/>
                      <a:pt x="16" y="47"/>
                    </a:cubicBezTo>
                    <a:cubicBezTo>
                      <a:pt x="22" y="57"/>
                      <a:pt x="22" y="57"/>
                      <a:pt x="22" y="57"/>
                    </a:cubicBezTo>
                    <a:cubicBezTo>
                      <a:pt x="5" y="57"/>
                      <a:pt x="5" y="57"/>
                      <a:pt x="5" y="57"/>
                    </a:cubicBezTo>
                    <a:cubicBezTo>
                      <a:pt x="15" y="40"/>
                      <a:pt x="15" y="40"/>
                      <a:pt x="15" y="40"/>
                    </a:cubicBezTo>
                    <a:cubicBezTo>
                      <a:pt x="15" y="40"/>
                      <a:pt x="15" y="40"/>
                      <a:pt x="15" y="39"/>
                    </a:cubicBezTo>
                    <a:cubicBezTo>
                      <a:pt x="15" y="39"/>
                      <a:pt x="15" y="39"/>
                      <a:pt x="15" y="39"/>
                    </a:cubicBezTo>
                    <a:cubicBezTo>
                      <a:pt x="15" y="16"/>
                      <a:pt x="15" y="16"/>
                      <a:pt x="15" y="16"/>
                    </a:cubicBezTo>
                    <a:cubicBezTo>
                      <a:pt x="24" y="2"/>
                      <a:pt x="24" y="2"/>
                      <a:pt x="24" y="2"/>
                    </a:cubicBezTo>
                    <a:cubicBezTo>
                      <a:pt x="24" y="2"/>
                      <a:pt x="24" y="1"/>
                      <a:pt x="24" y="1"/>
                    </a:cubicBezTo>
                    <a:cubicBezTo>
                      <a:pt x="23" y="0"/>
                      <a:pt x="23" y="0"/>
                      <a:pt x="22" y="0"/>
                    </a:cubicBezTo>
                    <a:cubicBezTo>
                      <a:pt x="5" y="0"/>
                      <a:pt x="5" y="0"/>
                      <a:pt x="5" y="0"/>
                    </a:cubicBezTo>
                    <a:cubicBezTo>
                      <a:pt x="5" y="0"/>
                      <a:pt x="4" y="0"/>
                      <a:pt x="4" y="1"/>
                    </a:cubicBezTo>
                    <a:cubicBezTo>
                      <a:pt x="3" y="1"/>
                      <a:pt x="3" y="2"/>
                      <a:pt x="4" y="2"/>
                    </a:cubicBezTo>
                    <a:cubicBezTo>
                      <a:pt x="8" y="10"/>
                      <a:pt x="8" y="10"/>
                      <a:pt x="8" y="10"/>
                    </a:cubicBezTo>
                    <a:cubicBezTo>
                      <a:pt x="9" y="11"/>
                      <a:pt x="10" y="12"/>
                      <a:pt x="11" y="11"/>
                    </a:cubicBezTo>
                    <a:cubicBezTo>
                      <a:pt x="12" y="11"/>
                      <a:pt x="12" y="9"/>
                      <a:pt x="11" y="9"/>
                    </a:cubicBezTo>
                    <a:cubicBezTo>
                      <a:pt x="8" y="3"/>
                      <a:pt x="8" y="3"/>
                      <a:pt x="8" y="3"/>
                    </a:cubicBezTo>
                    <a:cubicBezTo>
                      <a:pt x="19" y="3"/>
                      <a:pt x="19" y="3"/>
                      <a:pt x="19" y="3"/>
                    </a:cubicBezTo>
                    <a:cubicBezTo>
                      <a:pt x="12" y="15"/>
                      <a:pt x="12" y="15"/>
                      <a:pt x="12" y="15"/>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6"/>
                      <a:pt x="12" y="16"/>
                      <a:pt x="12" y="16"/>
                    </a:cubicBezTo>
                    <a:cubicBezTo>
                      <a:pt x="12" y="39"/>
                      <a:pt x="12" y="39"/>
                      <a:pt x="12" y="39"/>
                    </a:cubicBezTo>
                    <a:cubicBezTo>
                      <a:pt x="12" y="39"/>
                      <a:pt x="12" y="39"/>
                      <a:pt x="12" y="39"/>
                    </a:cubicBezTo>
                    <a:cubicBezTo>
                      <a:pt x="1" y="58"/>
                      <a:pt x="1" y="58"/>
                      <a:pt x="1" y="58"/>
                    </a:cubicBezTo>
                    <a:cubicBezTo>
                      <a:pt x="0" y="59"/>
                      <a:pt x="0" y="60"/>
                      <a:pt x="1" y="60"/>
                    </a:cubicBezTo>
                    <a:cubicBezTo>
                      <a:pt x="1" y="61"/>
                      <a:pt x="1" y="61"/>
                      <a:pt x="2" y="61"/>
                    </a:cubicBezTo>
                    <a:cubicBezTo>
                      <a:pt x="25" y="61"/>
                      <a:pt x="25" y="61"/>
                      <a:pt x="25" y="61"/>
                    </a:cubicBezTo>
                    <a:cubicBezTo>
                      <a:pt x="26" y="61"/>
                      <a:pt x="26" y="61"/>
                      <a:pt x="27" y="60"/>
                    </a:cubicBezTo>
                    <a:cubicBezTo>
                      <a:pt x="27" y="60"/>
                      <a:pt x="27" y="59"/>
                      <a:pt x="27" y="58"/>
                    </a:cubicBezTo>
                    <a:cubicBezTo>
                      <a:pt x="19" y="45"/>
                      <a:pt x="19" y="45"/>
                      <a:pt x="19" y="45"/>
                    </a:cubicBezTo>
                    <a:cubicBezTo>
                      <a:pt x="19" y="44"/>
                      <a:pt x="18" y="44"/>
                      <a:pt x="17" y="44"/>
                    </a:cubicBezTo>
                    <a:close/>
                  </a:path>
                </a:pathLst>
              </a:custGeom>
              <a:grpFill/>
              <a:ln w="9525">
                <a:noFill/>
                <a:round/>
                <a:headEnd/>
                <a:tailEnd/>
              </a:ln>
            </p:spPr>
            <p:txBody>
              <a:bodyPr anchor="ctr"/>
              <a:lstStyle/>
              <a:p>
                <a:pPr algn="ctr"/>
                <a:endParaRPr>
                  <a:latin typeface="+mn-lt"/>
                  <a:ea typeface="+mn-ea"/>
                  <a:cs typeface="+mn-ea"/>
                  <a:sym typeface="+mn-lt"/>
                </a:endParaRPr>
              </a:p>
            </p:txBody>
          </p:sp>
          <p:sp>
            <p:nvSpPr>
              <p:cNvPr id="52" name="işḷíḑè"/>
              <p:cNvSpPr>
                <a:spLocks/>
              </p:cNvSpPr>
              <p:nvPr/>
            </p:nvSpPr>
            <p:spPr bwMode="auto">
              <a:xfrm>
                <a:off x="5403850" y="3486150"/>
                <a:ext cx="139700" cy="215900"/>
              </a:xfrm>
              <a:custGeom>
                <a:avLst/>
                <a:gdLst/>
                <a:ahLst/>
                <a:cxnLst>
                  <a:cxn ang="0">
                    <a:pos x="43" y="58"/>
                  </a:cxn>
                  <a:cxn ang="0">
                    <a:pos x="38" y="49"/>
                  </a:cxn>
                  <a:cxn ang="0">
                    <a:pos x="38" y="35"/>
                  </a:cxn>
                  <a:cxn ang="0">
                    <a:pos x="43" y="26"/>
                  </a:cxn>
                  <a:cxn ang="0">
                    <a:pos x="54" y="8"/>
                  </a:cxn>
                  <a:cxn ang="0">
                    <a:pos x="55" y="5"/>
                  </a:cxn>
                  <a:cxn ang="0">
                    <a:pos x="49" y="0"/>
                  </a:cxn>
                  <a:cxn ang="0">
                    <a:pos x="49" y="0"/>
                  </a:cxn>
                  <a:cxn ang="0">
                    <a:pos x="39" y="0"/>
                  </a:cxn>
                  <a:cxn ang="0">
                    <a:pos x="28" y="0"/>
                  </a:cxn>
                  <a:cxn ang="0">
                    <a:pos x="6" y="0"/>
                  </a:cxn>
                  <a:cxn ang="0">
                    <a:pos x="1" y="2"/>
                  </a:cxn>
                  <a:cxn ang="0">
                    <a:pos x="1" y="8"/>
                  </a:cxn>
                  <a:cxn ang="0">
                    <a:pos x="12" y="26"/>
                  </a:cxn>
                  <a:cxn ang="0">
                    <a:pos x="17" y="35"/>
                  </a:cxn>
                  <a:cxn ang="0">
                    <a:pos x="17" y="49"/>
                  </a:cxn>
                  <a:cxn ang="0">
                    <a:pos x="12" y="58"/>
                  </a:cxn>
                  <a:cxn ang="0">
                    <a:pos x="1" y="76"/>
                  </a:cxn>
                  <a:cxn ang="0">
                    <a:pos x="1" y="82"/>
                  </a:cxn>
                  <a:cxn ang="0">
                    <a:pos x="6" y="84"/>
                  </a:cxn>
                  <a:cxn ang="0">
                    <a:pos x="16" y="84"/>
                  </a:cxn>
                  <a:cxn ang="0">
                    <a:pos x="28" y="84"/>
                  </a:cxn>
                  <a:cxn ang="0">
                    <a:pos x="49" y="84"/>
                  </a:cxn>
                  <a:cxn ang="0">
                    <a:pos x="54" y="82"/>
                  </a:cxn>
                  <a:cxn ang="0">
                    <a:pos x="54" y="76"/>
                  </a:cxn>
                  <a:cxn ang="0">
                    <a:pos x="43" y="58"/>
                  </a:cxn>
                  <a:cxn ang="0">
                    <a:pos x="28" y="79"/>
                  </a:cxn>
                  <a:cxn ang="0">
                    <a:pos x="16" y="79"/>
                  </a:cxn>
                  <a:cxn ang="0">
                    <a:pos x="6" y="79"/>
                  </a:cxn>
                  <a:cxn ang="0">
                    <a:pos x="17" y="61"/>
                  </a:cxn>
                  <a:cxn ang="0">
                    <a:pos x="23" y="50"/>
                  </a:cxn>
                  <a:cxn ang="0">
                    <a:pos x="23" y="34"/>
                  </a:cxn>
                  <a:cxn ang="0">
                    <a:pos x="17" y="24"/>
                  </a:cxn>
                  <a:cxn ang="0">
                    <a:pos x="6" y="5"/>
                  </a:cxn>
                  <a:cxn ang="0">
                    <a:pos x="28" y="5"/>
                  </a:cxn>
                  <a:cxn ang="0">
                    <a:pos x="39" y="5"/>
                  </a:cxn>
                  <a:cxn ang="0">
                    <a:pos x="49" y="5"/>
                  </a:cxn>
                  <a:cxn ang="0">
                    <a:pos x="38" y="24"/>
                  </a:cxn>
                  <a:cxn ang="0">
                    <a:pos x="33" y="34"/>
                  </a:cxn>
                  <a:cxn ang="0">
                    <a:pos x="33" y="50"/>
                  </a:cxn>
                  <a:cxn ang="0">
                    <a:pos x="38" y="61"/>
                  </a:cxn>
                  <a:cxn ang="0">
                    <a:pos x="49" y="79"/>
                  </a:cxn>
                  <a:cxn ang="0">
                    <a:pos x="28" y="79"/>
                  </a:cxn>
                </a:cxnLst>
                <a:rect l="0" t="0" r="r" b="b"/>
                <a:pathLst>
                  <a:path w="55" h="84">
                    <a:moveTo>
                      <a:pt x="43" y="58"/>
                    </a:moveTo>
                    <a:cubicBezTo>
                      <a:pt x="38" y="49"/>
                      <a:pt x="38" y="49"/>
                      <a:pt x="38" y="49"/>
                    </a:cubicBezTo>
                    <a:cubicBezTo>
                      <a:pt x="38" y="35"/>
                      <a:pt x="38" y="35"/>
                      <a:pt x="38" y="35"/>
                    </a:cubicBezTo>
                    <a:cubicBezTo>
                      <a:pt x="43" y="26"/>
                      <a:pt x="43" y="26"/>
                      <a:pt x="43" y="26"/>
                    </a:cubicBezTo>
                    <a:cubicBezTo>
                      <a:pt x="54" y="8"/>
                      <a:pt x="54" y="8"/>
                      <a:pt x="54" y="8"/>
                    </a:cubicBezTo>
                    <a:cubicBezTo>
                      <a:pt x="54" y="7"/>
                      <a:pt x="55" y="6"/>
                      <a:pt x="55" y="5"/>
                    </a:cubicBezTo>
                    <a:cubicBezTo>
                      <a:pt x="55" y="2"/>
                      <a:pt x="52" y="0"/>
                      <a:pt x="49" y="0"/>
                    </a:cubicBezTo>
                    <a:cubicBezTo>
                      <a:pt x="49" y="0"/>
                      <a:pt x="49" y="0"/>
                      <a:pt x="49" y="0"/>
                    </a:cubicBezTo>
                    <a:cubicBezTo>
                      <a:pt x="39" y="0"/>
                      <a:pt x="39" y="0"/>
                      <a:pt x="39" y="0"/>
                    </a:cubicBezTo>
                    <a:cubicBezTo>
                      <a:pt x="28" y="0"/>
                      <a:pt x="28" y="0"/>
                      <a:pt x="28" y="0"/>
                    </a:cubicBezTo>
                    <a:cubicBezTo>
                      <a:pt x="6" y="0"/>
                      <a:pt x="6" y="0"/>
                      <a:pt x="6" y="0"/>
                    </a:cubicBezTo>
                    <a:cubicBezTo>
                      <a:pt x="4" y="0"/>
                      <a:pt x="2" y="1"/>
                      <a:pt x="1" y="2"/>
                    </a:cubicBezTo>
                    <a:cubicBezTo>
                      <a:pt x="0" y="4"/>
                      <a:pt x="0" y="6"/>
                      <a:pt x="1" y="8"/>
                    </a:cubicBezTo>
                    <a:cubicBezTo>
                      <a:pt x="12" y="26"/>
                      <a:pt x="12" y="26"/>
                      <a:pt x="12" y="26"/>
                    </a:cubicBezTo>
                    <a:cubicBezTo>
                      <a:pt x="17" y="35"/>
                      <a:pt x="17" y="35"/>
                      <a:pt x="17" y="35"/>
                    </a:cubicBezTo>
                    <a:cubicBezTo>
                      <a:pt x="17" y="49"/>
                      <a:pt x="17" y="49"/>
                      <a:pt x="17" y="49"/>
                    </a:cubicBezTo>
                    <a:cubicBezTo>
                      <a:pt x="12" y="58"/>
                      <a:pt x="12" y="58"/>
                      <a:pt x="12" y="58"/>
                    </a:cubicBezTo>
                    <a:cubicBezTo>
                      <a:pt x="1" y="76"/>
                      <a:pt x="1" y="76"/>
                      <a:pt x="1" y="76"/>
                    </a:cubicBezTo>
                    <a:cubicBezTo>
                      <a:pt x="0" y="78"/>
                      <a:pt x="0" y="80"/>
                      <a:pt x="1" y="82"/>
                    </a:cubicBezTo>
                    <a:cubicBezTo>
                      <a:pt x="2" y="83"/>
                      <a:pt x="4" y="84"/>
                      <a:pt x="6" y="84"/>
                    </a:cubicBezTo>
                    <a:cubicBezTo>
                      <a:pt x="16" y="84"/>
                      <a:pt x="16" y="84"/>
                      <a:pt x="16" y="84"/>
                    </a:cubicBezTo>
                    <a:cubicBezTo>
                      <a:pt x="28" y="84"/>
                      <a:pt x="28" y="84"/>
                      <a:pt x="28" y="84"/>
                    </a:cubicBezTo>
                    <a:cubicBezTo>
                      <a:pt x="49" y="84"/>
                      <a:pt x="49" y="84"/>
                      <a:pt x="49" y="84"/>
                    </a:cubicBezTo>
                    <a:cubicBezTo>
                      <a:pt x="51" y="84"/>
                      <a:pt x="53" y="83"/>
                      <a:pt x="54" y="82"/>
                    </a:cubicBezTo>
                    <a:cubicBezTo>
                      <a:pt x="55" y="80"/>
                      <a:pt x="55" y="78"/>
                      <a:pt x="54" y="76"/>
                    </a:cubicBezTo>
                    <a:lnTo>
                      <a:pt x="43" y="58"/>
                    </a:lnTo>
                    <a:close/>
                    <a:moveTo>
                      <a:pt x="28" y="79"/>
                    </a:moveTo>
                    <a:cubicBezTo>
                      <a:pt x="16" y="79"/>
                      <a:pt x="16" y="79"/>
                      <a:pt x="16" y="79"/>
                    </a:cubicBezTo>
                    <a:cubicBezTo>
                      <a:pt x="6" y="79"/>
                      <a:pt x="6" y="79"/>
                      <a:pt x="6" y="79"/>
                    </a:cubicBezTo>
                    <a:cubicBezTo>
                      <a:pt x="17" y="61"/>
                      <a:pt x="17" y="61"/>
                      <a:pt x="17" y="61"/>
                    </a:cubicBezTo>
                    <a:cubicBezTo>
                      <a:pt x="23" y="50"/>
                      <a:pt x="23" y="50"/>
                      <a:pt x="23" y="50"/>
                    </a:cubicBezTo>
                    <a:cubicBezTo>
                      <a:pt x="23" y="34"/>
                      <a:pt x="23" y="34"/>
                      <a:pt x="23" y="34"/>
                    </a:cubicBezTo>
                    <a:cubicBezTo>
                      <a:pt x="17" y="24"/>
                      <a:pt x="17" y="24"/>
                      <a:pt x="17" y="24"/>
                    </a:cubicBezTo>
                    <a:cubicBezTo>
                      <a:pt x="6" y="5"/>
                      <a:pt x="6" y="5"/>
                      <a:pt x="6" y="5"/>
                    </a:cubicBezTo>
                    <a:cubicBezTo>
                      <a:pt x="28" y="5"/>
                      <a:pt x="28" y="5"/>
                      <a:pt x="28" y="5"/>
                    </a:cubicBezTo>
                    <a:cubicBezTo>
                      <a:pt x="39" y="5"/>
                      <a:pt x="39" y="5"/>
                      <a:pt x="39" y="5"/>
                    </a:cubicBezTo>
                    <a:cubicBezTo>
                      <a:pt x="49" y="5"/>
                      <a:pt x="49" y="5"/>
                      <a:pt x="49" y="5"/>
                    </a:cubicBezTo>
                    <a:cubicBezTo>
                      <a:pt x="38" y="24"/>
                      <a:pt x="38" y="24"/>
                      <a:pt x="38" y="24"/>
                    </a:cubicBezTo>
                    <a:cubicBezTo>
                      <a:pt x="33" y="34"/>
                      <a:pt x="33" y="34"/>
                      <a:pt x="33" y="34"/>
                    </a:cubicBezTo>
                    <a:cubicBezTo>
                      <a:pt x="33" y="50"/>
                      <a:pt x="33" y="50"/>
                      <a:pt x="33" y="50"/>
                    </a:cubicBezTo>
                    <a:cubicBezTo>
                      <a:pt x="38" y="61"/>
                      <a:pt x="38" y="61"/>
                      <a:pt x="38" y="61"/>
                    </a:cubicBezTo>
                    <a:cubicBezTo>
                      <a:pt x="49" y="79"/>
                      <a:pt x="49" y="79"/>
                      <a:pt x="49" y="79"/>
                    </a:cubicBezTo>
                    <a:lnTo>
                      <a:pt x="28" y="79"/>
                    </a:lnTo>
                    <a:close/>
                  </a:path>
                </a:pathLst>
              </a:custGeom>
              <a:grpFill/>
              <a:ln w="9525">
                <a:noFill/>
                <a:round/>
                <a:headEnd/>
                <a:tailEnd/>
              </a:ln>
            </p:spPr>
            <p:txBody>
              <a:bodyPr anchor="ctr"/>
              <a:lstStyle/>
              <a:p>
                <a:pPr algn="ctr"/>
                <a:endParaRPr>
                  <a:latin typeface="+mn-lt"/>
                  <a:ea typeface="+mn-ea"/>
                  <a:cs typeface="+mn-ea"/>
                  <a:sym typeface="+mn-lt"/>
                </a:endParaRPr>
              </a:p>
            </p:txBody>
          </p:sp>
        </p:grpSp>
      </p:grpSp>
      <p:grpSp>
        <p:nvGrpSpPr>
          <p:cNvPr id="73" name="组合 72"/>
          <p:cNvGrpSpPr/>
          <p:nvPr/>
        </p:nvGrpSpPr>
        <p:grpSpPr>
          <a:xfrm>
            <a:off x="4500125" y="1832282"/>
            <a:ext cx="979529" cy="979528"/>
            <a:chOff x="4500125" y="1832282"/>
            <a:chExt cx="979529" cy="979528"/>
          </a:xfrm>
        </p:grpSpPr>
        <p:sp>
          <p:nvSpPr>
            <p:cNvPr id="11" name="íSḻïḑê"/>
            <p:cNvSpPr/>
            <p:nvPr/>
          </p:nvSpPr>
          <p:spPr bwMode="auto">
            <a:xfrm rot="5400000">
              <a:off x="4500126" y="1832281"/>
              <a:ext cx="979528" cy="979529"/>
            </a:xfrm>
            <a:prstGeom prst="diamond">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grpSp>
          <p:nvGrpSpPr>
            <p:cNvPr id="18" name="ïṥ1îḓê"/>
            <p:cNvGrpSpPr/>
            <p:nvPr/>
          </p:nvGrpSpPr>
          <p:grpSpPr>
            <a:xfrm>
              <a:off x="4822203" y="2153136"/>
              <a:ext cx="335373" cy="337820"/>
              <a:chOff x="1905000" y="3457575"/>
              <a:chExt cx="217488" cy="219075"/>
            </a:xfrm>
            <a:solidFill>
              <a:schemeClr val="bg1"/>
            </a:solidFill>
          </p:grpSpPr>
          <p:sp>
            <p:nvSpPr>
              <p:cNvPr id="46" name="îṡḻíḑê"/>
              <p:cNvSpPr>
                <a:spLocks/>
              </p:cNvSpPr>
              <p:nvPr/>
            </p:nvSpPr>
            <p:spPr bwMode="auto">
              <a:xfrm>
                <a:off x="1905000" y="3457575"/>
                <a:ext cx="217488" cy="219075"/>
              </a:xfrm>
              <a:custGeom>
                <a:avLst/>
                <a:gdLst/>
                <a:ahLst/>
                <a:cxnLst>
                  <a:cxn ang="0">
                    <a:pos x="76" y="9"/>
                  </a:cxn>
                  <a:cxn ang="0">
                    <a:pos x="53" y="0"/>
                  </a:cxn>
                  <a:cxn ang="0">
                    <a:pos x="30" y="9"/>
                  </a:cxn>
                  <a:cxn ang="0">
                    <a:pos x="21" y="32"/>
                  </a:cxn>
                  <a:cxn ang="0">
                    <a:pos x="25" y="48"/>
                  </a:cxn>
                  <a:cxn ang="0">
                    <a:pos x="1" y="73"/>
                  </a:cxn>
                  <a:cxn ang="0">
                    <a:pos x="0" y="75"/>
                  </a:cxn>
                  <a:cxn ang="0">
                    <a:pos x="1" y="77"/>
                  </a:cxn>
                  <a:cxn ang="0">
                    <a:pos x="8" y="85"/>
                  </a:cxn>
                  <a:cxn ang="0">
                    <a:pos x="10" y="85"/>
                  </a:cxn>
                  <a:cxn ang="0">
                    <a:pos x="12" y="85"/>
                  </a:cxn>
                  <a:cxn ang="0">
                    <a:pos x="37" y="60"/>
                  </a:cxn>
                  <a:cxn ang="0">
                    <a:pos x="53" y="64"/>
                  </a:cxn>
                  <a:cxn ang="0">
                    <a:pos x="76" y="55"/>
                  </a:cxn>
                  <a:cxn ang="0">
                    <a:pos x="85" y="32"/>
                  </a:cxn>
                  <a:cxn ang="0">
                    <a:pos x="76" y="9"/>
                  </a:cxn>
                  <a:cxn ang="0">
                    <a:pos x="10" y="79"/>
                  </a:cxn>
                  <a:cxn ang="0">
                    <a:pos x="6" y="75"/>
                  </a:cxn>
                  <a:cxn ang="0">
                    <a:pos x="28" y="53"/>
                  </a:cxn>
                  <a:cxn ang="0">
                    <a:pos x="30" y="55"/>
                  </a:cxn>
                  <a:cxn ang="0">
                    <a:pos x="32" y="57"/>
                  </a:cxn>
                  <a:cxn ang="0">
                    <a:pos x="10" y="79"/>
                  </a:cxn>
                  <a:cxn ang="0">
                    <a:pos x="72" y="51"/>
                  </a:cxn>
                  <a:cxn ang="0">
                    <a:pos x="53" y="59"/>
                  </a:cxn>
                  <a:cxn ang="0">
                    <a:pos x="34" y="51"/>
                  </a:cxn>
                  <a:cxn ang="0">
                    <a:pos x="26" y="32"/>
                  </a:cxn>
                  <a:cxn ang="0">
                    <a:pos x="34" y="13"/>
                  </a:cxn>
                  <a:cxn ang="0">
                    <a:pos x="53" y="5"/>
                  </a:cxn>
                  <a:cxn ang="0">
                    <a:pos x="72" y="13"/>
                  </a:cxn>
                  <a:cxn ang="0">
                    <a:pos x="80" y="32"/>
                  </a:cxn>
                  <a:cxn ang="0">
                    <a:pos x="72" y="51"/>
                  </a:cxn>
                </a:cxnLst>
                <a:rect l="0" t="0" r="r" b="b"/>
                <a:pathLst>
                  <a:path w="85" h="85">
                    <a:moveTo>
                      <a:pt x="76" y="9"/>
                    </a:moveTo>
                    <a:cubicBezTo>
                      <a:pt x="70" y="3"/>
                      <a:pt x="62" y="0"/>
                      <a:pt x="53" y="0"/>
                    </a:cubicBezTo>
                    <a:cubicBezTo>
                      <a:pt x="44" y="0"/>
                      <a:pt x="36" y="3"/>
                      <a:pt x="30" y="9"/>
                    </a:cubicBezTo>
                    <a:cubicBezTo>
                      <a:pt x="24" y="15"/>
                      <a:pt x="21" y="23"/>
                      <a:pt x="21" y="32"/>
                    </a:cubicBezTo>
                    <a:cubicBezTo>
                      <a:pt x="21" y="38"/>
                      <a:pt x="22" y="43"/>
                      <a:pt x="25" y="48"/>
                    </a:cubicBezTo>
                    <a:cubicBezTo>
                      <a:pt x="1" y="73"/>
                      <a:pt x="1" y="73"/>
                      <a:pt x="1" y="73"/>
                    </a:cubicBezTo>
                    <a:cubicBezTo>
                      <a:pt x="0" y="74"/>
                      <a:pt x="0" y="74"/>
                      <a:pt x="0" y="75"/>
                    </a:cubicBezTo>
                    <a:cubicBezTo>
                      <a:pt x="0" y="76"/>
                      <a:pt x="0" y="76"/>
                      <a:pt x="1" y="77"/>
                    </a:cubicBezTo>
                    <a:cubicBezTo>
                      <a:pt x="8" y="85"/>
                      <a:pt x="8" y="85"/>
                      <a:pt x="8" y="85"/>
                    </a:cubicBezTo>
                    <a:cubicBezTo>
                      <a:pt x="9" y="85"/>
                      <a:pt x="9" y="85"/>
                      <a:pt x="10" y="85"/>
                    </a:cubicBezTo>
                    <a:cubicBezTo>
                      <a:pt x="11" y="85"/>
                      <a:pt x="12" y="85"/>
                      <a:pt x="12" y="85"/>
                    </a:cubicBezTo>
                    <a:cubicBezTo>
                      <a:pt x="37" y="60"/>
                      <a:pt x="37" y="60"/>
                      <a:pt x="37" y="60"/>
                    </a:cubicBezTo>
                    <a:cubicBezTo>
                      <a:pt x="42" y="63"/>
                      <a:pt x="47" y="64"/>
                      <a:pt x="53" y="64"/>
                    </a:cubicBezTo>
                    <a:cubicBezTo>
                      <a:pt x="62" y="64"/>
                      <a:pt x="70" y="61"/>
                      <a:pt x="76" y="55"/>
                    </a:cubicBezTo>
                    <a:cubicBezTo>
                      <a:pt x="82" y="49"/>
                      <a:pt x="85" y="41"/>
                      <a:pt x="85" y="32"/>
                    </a:cubicBezTo>
                    <a:cubicBezTo>
                      <a:pt x="85" y="23"/>
                      <a:pt x="82" y="15"/>
                      <a:pt x="76" y="9"/>
                    </a:cubicBezTo>
                    <a:close/>
                    <a:moveTo>
                      <a:pt x="10" y="79"/>
                    </a:moveTo>
                    <a:cubicBezTo>
                      <a:pt x="6" y="75"/>
                      <a:pt x="6" y="75"/>
                      <a:pt x="6" y="75"/>
                    </a:cubicBezTo>
                    <a:cubicBezTo>
                      <a:pt x="28" y="53"/>
                      <a:pt x="28" y="53"/>
                      <a:pt x="28" y="53"/>
                    </a:cubicBezTo>
                    <a:cubicBezTo>
                      <a:pt x="29" y="53"/>
                      <a:pt x="30" y="54"/>
                      <a:pt x="30" y="55"/>
                    </a:cubicBezTo>
                    <a:cubicBezTo>
                      <a:pt x="31" y="56"/>
                      <a:pt x="32" y="56"/>
                      <a:pt x="32" y="57"/>
                    </a:cubicBezTo>
                    <a:lnTo>
                      <a:pt x="10" y="79"/>
                    </a:lnTo>
                    <a:close/>
                    <a:moveTo>
                      <a:pt x="72" y="51"/>
                    </a:moveTo>
                    <a:cubicBezTo>
                      <a:pt x="67" y="56"/>
                      <a:pt x="60" y="59"/>
                      <a:pt x="53" y="59"/>
                    </a:cubicBezTo>
                    <a:cubicBezTo>
                      <a:pt x="46" y="59"/>
                      <a:pt x="39" y="56"/>
                      <a:pt x="34" y="51"/>
                    </a:cubicBezTo>
                    <a:cubicBezTo>
                      <a:pt x="29" y="46"/>
                      <a:pt x="26" y="39"/>
                      <a:pt x="26" y="32"/>
                    </a:cubicBezTo>
                    <a:cubicBezTo>
                      <a:pt x="26" y="25"/>
                      <a:pt x="29" y="18"/>
                      <a:pt x="34" y="13"/>
                    </a:cubicBezTo>
                    <a:cubicBezTo>
                      <a:pt x="39" y="8"/>
                      <a:pt x="46" y="5"/>
                      <a:pt x="53" y="5"/>
                    </a:cubicBezTo>
                    <a:cubicBezTo>
                      <a:pt x="60" y="5"/>
                      <a:pt x="67" y="8"/>
                      <a:pt x="72" y="13"/>
                    </a:cubicBezTo>
                    <a:cubicBezTo>
                      <a:pt x="77" y="18"/>
                      <a:pt x="80" y="25"/>
                      <a:pt x="80" y="32"/>
                    </a:cubicBezTo>
                    <a:cubicBezTo>
                      <a:pt x="80" y="39"/>
                      <a:pt x="77" y="46"/>
                      <a:pt x="72" y="51"/>
                    </a:cubicBezTo>
                    <a:close/>
                  </a:path>
                </a:pathLst>
              </a:custGeom>
              <a:grpFill/>
              <a:ln w="9525">
                <a:noFill/>
                <a:round/>
                <a:headEnd/>
                <a:tailEnd/>
              </a:ln>
            </p:spPr>
            <p:txBody>
              <a:bodyPr anchor="ctr"/>
              <a:lstStyle/>
              <a:p>
                <a:pPr algn="ctr"/>
                <a:endParaRPr>
                  <a:latin typeface="+mn-lt"/>
                  <a:ea typeface="+mn-ea"/>
                  <a:cs typeface="+mn-ea"/>
                  <a:sym typeface="+mn-lt"/>
                </a:endParaRPr>
              </a:p>
            </p:txBody>
          </p:sp>
          <p:sp>
            <p:nvSpPr>
              <p:cNvPr id="47" name="íŝľïḍe"/>
              <p:cNvSpPr>
                <a:spLocks/>
              </p:cNvSpPr>
              <p:nvPr/>
            </p:nvSpPr>
            <p:spPr bwMode="auto">
              <a:xfrm>
                <a:off x="1992313" y="3548063"/>
                <a:ext cx="107950" cy="50800"/>
              </a:xfrm>
              <a:custGeom>
                <a:avLst/>
                <a:gdLst/>
                <a:ahLst/>
                <a:cxnLst>
                  <a:cxn ang="0">
                    <a:pos x="40" y="0"/>
                  </a:cxn>
                  <a:cxn ang="0">
                    <a:pos x="38" y="2"/>
                  </a:cxn>
                  <a:cxn ang="0">
                    <a:pos x="33" y="11"/>
                  </a:cxn>
                  <a:cxn ang="0">
                    <a:pos x="19" y="17"/>
                  </a:cxn>
                  <a:cxn ang="0">
                    <a:pos x="5" y="11"/>
                  </a:cxn>
                  <a:cxn ang="0">
                    <a:pos x="3" y="9"/>
                  </a:cxn>
                  <a:cxn ang="0">
                    <a:pos x="1" y="8"/>
                  </a:cxn>
                  <a:cxn ang="0">
                    <a:pos x="1" y="11"/>
                  </a:cxn>
                  <a:cxn ang="0">
                    <a:pos x="3" y="13"/>
                  </a:cxn>
                  <a:cxn ang="0">
                    <a:pos x="19" y="20"/>
                  </a:cxn>
                  <a:cxn ang="0">
                    <a:pos x="35" y="13"/>
                  </a:cxn>
                  <a:cxn ang="0">
                    <a:pos x="42" y="2"/>
                  </a:cxn>
                  <a:cxn ang="0">
                    <a:pos x="40" y="0"/>
                  </a:cxn>
                </a:cxnLst>
                <a:rect l="0" t="0" r="r" b="b"/>
                <a:pathLst>
                  <a:path w="42" h="20">
                    <a:moveTo>
                      <a:pt x="40" y="0"/>
                    </a:moveTo>
                    <a:cubicBezTo>
                      <a:pt x="39" y="0"/>
                      <a:pt x="38" y="1"/>
                      <a:pt x="38" y="2"/>
                    </a:cubicBezTo>
                    <a:cubicBezTo>
                      <a:pt x="37" y="5"/>
                      <a:pt x="35" y="8"/>
                      <a:pt x="33" y="11"/>
                    </a:cubicBezTo>
                    <a:cubicBezTo>
                      <a:pt x="29" y="15"/>
                      <a:pt x="24" y="17"/>
                      <a:pt x="19" y="17"/>
                    </a:cubicBezTo>
                    <a:cubicBezTo>
                      <a:pt x="14" y="17"/>
                      <a:pt x="9" y="15"/>
                      <a:pt x="5" y="11"/>
                    </a:cubicBezTo>
                    <a:cubicBezTo>
                      <a:pt x="5" y="10"/>
                      <a:pt x="4" y="9"/>
                      <a:pt x="3" y="9"/>
                    </a:cubicBezTo>
                    <a:cubicBezTo>
                      <a:pt x="3" y="8"/>
                      <a:pt x="2" y="8"/>
                      <a:pt x="1" y="8"/>
                    </a:cubicBezTo>
                    <a:cubicBezTo>
                      <a:pt x="0" y="9"/>
                      <a:pt x="0" y="10"/>
                      <a:pt x="1" y="11"/>
                    </a:cubicBezTo>
                    <a:cubicBezTo>
                      <a:pt x="1" y="12"/>
                      <a:pt x="2" y="13"/>
                      <a:pt x="3" y="13"/>
                    </a:cubicBezTo>
                    <a:cubicBezTo>
                      <a:pt x="7" y="18"/>
                      <a:pt x="13" y="20"/>
                      <a:pt x="19" y="20"/>
                    </a:cubicBezTo>
                    <a:cubicBezTo>
                      <a:pt x="25" y="20"/>
                      <a:pt x="31" y="18"/>
                      <a:pt x="35" y="13"/>
                    </a:cubicBezTo>
                    <a:cubicBezTo>
                      <a:pt x="38" y="10"/>
                      <a:pt x="41" y="7"/>
                      <a:pt x="42" y="2"/>
                    </a:cubicBezTo>
                    <a:cubicBezTo>
                      <a:pt x="42" y="1"/>
                      <a:pt x="41" y="0"/>
                      <a:pt x="40" y="0"/>
                    </a:cubicBezTo>
                    <a:close/>
                  </a:path>
                </a:pathLst>
              </a:custGeom>
              <a:grpFill/>
              <a:ln w="9525">
                <a:noFill/>
                <a:round/>
                <a:headEnd/>
                <a:tailEnd/>
              </a:ln>
            </p:spPr>
            <p:txBody>
              <a:bodyPr anchor="ctr"/>
              <a:lstStyle/>
              <a:p>
                <a:pPr algn="ctr"/>
                <a:endParaRPr>
                  <a:latin typeface="+mn-lt"/>
                  <a:ea typeface="+mn-ea"/>
                  <a:cs typeface="+mn-ea"/>
                  <a:sym typeface="+mn-lt"/>
                </a:endParaRPr>
              </a:p>
            </p:txBody>
          </p:sp>
          <p:sp>
            <p:nvSpPr>
              <p:cNvPr id="48" name="îṧļíḑè"/>
              <p:cNvSpPr>
                <a:spLocks/>
              </p:cNvSpPr>
              <p:nvPr/>
            </p:nvSpPr>
            <p:spPr bwMode="auto">
              <a:xfrm>
                <a:off x="1976438" y="3481388"/>
                <a:ext cx="123825" cy="79375"/>
              </a:xfrm>
              <a:custGeom>
                <a:avLst/>
                <a:gdLst/>
                <a:ahLst/>
                <a:cxnLst>
                  <a:cxn ang="0">
                    <a:pos x="6" y="29"/>
                  </a:cxn>
                  <a:cxn ang="0">
                    <a:pos x="11" y="9"/>
                  </a:cxn>
                  <a:cxn ang="0">
                    <a:pos x="25" y="3"/>
                  </a:cxn>
                  <a:cxn ang="0">
                    <a:pos x="39" y="9"/>
                  </a:cxn>
                  <a:cxn ang="0">
                    <a:pos x="44" y="18"/>
                  </a:cxn>
                  <a:cxn ang="0">
                    <a:pos x="46" y="19"/>
                  </a:cxn>
                  <a:cxn ang="0">
                    <a:pos x="47" y="17"/>
                  </a:cxn>
                  <a:cxn ang="0">
                    <a:pos x="41" y="7"/>
                  </a:cxn>
                  <a:cxn ang="0">
                    <a:pos x="25" y="0"/>
                  </a:cxn>
                  <a:cxn ang="0">
                    <a:pos x="9" y="7"/>
                  </a:cxn>
                  <a:cxn ang="0">
                    <a:pos x="3" y="30"/>
                  </a:cxn>
                  <a:cxn ang="0">
                    <a:pos x="5" y="31"/>
                  </a:cxn>
                  <a:cxn ang="0">
                    <a:pos x="5" y="31"/>
                  </a:cxn>
                  <a:cxn ang="0">
                    <a:pos x="6" y="29"/>
                  </a:cxn>
                </a:cxnLst>
                <a:rect l="0" t="0" r="r" b="b"/>
                <a:pathLst>
                  <a:path w="48" h="31">
                    <a:moveTo>
                      <a:pt x="6" y="29"/>
                    </a:moveTo>
                    <a:cubicBezTo>
                      <a:pt x="4" y="22"/>
                      <a:pt x="6" y="14"/>
                      <a:pt x="11" y="9"/>
                    </a:cubicBezTo>
                    <a:cubicBezTo>
                      <a:pt x="15" y="6"/>
                      <a:pt x="20" y="3"/>
                      <a:pt x="25" y="3"/>
                    </a:cubicBezTo>
                    <a:cubicBezTo>
                      <a:pt x="30" y="3"/>
                      <a:pt x="35" y="6"/>
                      <a:pt x="39" y="9"/>
                    </a:cubicBezTo>
                    <a:cubicBezTo>
                      <a:pt x="41" y="12"/>
                      <a:pt x="43" y="15"/>
                      <a:pt x="44" y="18"/>
                    </a:cubicBezTo>
                    <a:cubicBezTo>
                      <a:pt x="44" y="19"/>
                      <a:pt x="45" y="20"/>
                      <a:pt x="46" y="19"/>
                    </a:cubicBezTo>
                    <a:cubicBezTo>
                      <a:pt x="47" y="19"/>
                      <a:pt x="48" y="18"/>
                      <a:pt x="47" y="17"/>
                    </a:cubicBezTo>
                    <a:cubicBezTo>
                      <a:pt x="46" y="13"/>
                      <a:pt x="44" y="10"/>
                      <a:pt x="41" y="7"/>
                    </a:cubicBezTo>
                    <a:cubicBezTo>
                      <a:pt x="37" y="2"/>
                      <a:pt x="31" y="0"/>
                      <a:pt x="25" y="0"/>
                    </a:cubicBezTo>
                    <a:cubicBezTo>
                      <a:pt x="19" y="0"/>
                      <a:pt x="13" y="2"/>
                      <a:pt x="9" y="7"/>
                    </a:cubicBezTo>
                    <a:cubicBezTo>
                      <a:pt x="3" y="13"/>
                      <a:pt x="0" y="22"/>
                      <a:pt x="3" y="30"/>
                    </a:cubicBezTo>
                    <a:cubicBezTo>
                      <a:pt x="3" y="31"/>
                      <a:pt x="4" y="31"/>
                      <a:pt x="5" y="31"/>
                    </a:cubicBezTo>
                    <a:cubicBezTo>
                      <a:pt x="5" y="31"/>
                      <a:pt x="5" y="31"/>
                      <a:pt x="5" y="31"/>
                    </a:cubicBezTo>
                    <a:cubicBezTo>
                      <a:pt x="6" y="31"/>
                      <a:pt x="7" y="30"/>
                      <a:pt x="6" y="29"/>
                    </a:cubicBezTo>
                    <a:close/>
                  </a:path>
                </a:pathLst>
              </a:custGeom>
              <a:grpFill/>
              <a:ln w="9525">
                <a:noFill/>
                <a:round/>
                <a:headEnd/>
                <a:tailEnd/>
              </a:ln>
            </p:spPr>
            <p:txBody>
              <a:bodyPr anchor="ctr"/>
              <a:lstStyle/>
              <a:p>
                <a:pPr algn="ctr"/>
                <a:endParaRPr>
                  <a:latin typeface="+mn-lt"/>
                  <a:ea typeface="+mn-ea"/>
                  <a:cs typeface="+mn-ea"/>
                  <a:sym typeface="+mn-lt"/>
                </a:endParaRPr>
              </a:p>
            </p:txBody>
          </p:sp>
          <p:sp>
            <p:nvSpPr>
              <p:cNvPr id="49" name="í$ľiḋè"/>
              <p:cNvSpPr>
                <a:spLocks/>
              </p:cNvSpPr>
              <p:nvPr/>
            </p:nvSpPr>
            <p:spPr bwMode="auto">
              <a:xfrm>
                <a:off x="2043113" y="3498850"/>
                <a:ext cx="28575" cy="20638"/>
              </a:xfrm>
              <a:custGeom>
                <a:avLst/>
                <a:gdLst/>
                <a:ahLst/>
                <a:cxnLst>
                  <a:cxn ang="0">
                    <a:pos x="3" y="1"/>
                  </a:cxn>
                  <a:cxn ang="0">
                    <a:pos x="0" y="2"/>
                  </a:cxn>
                  <a:cxn ang="0">
                    <a:pos x="2" y="4"/>
                  </a:cxn>
                  <a:cxn ang="0">
                    <a:pos x="8" y="7"/>
                  </a:cxn>
                  <a:cxn ang="0">
                    <a:pos x="9" y="8"/>
                  </a:cxn>
                  <a:cxn ang="0">
                    <a:pos x="10" y="7"/>
                  </a:cxn>
                  <a:cxn ang="0">
                    <a:pos x="10" y="5"/>
                  </a:cxn>
                  <a:cxn ang="0">
                    <a:pos x="3" y="1"/>
                  </a:cxn>
                </a:cxnLst>
                <a:rect l="0" t="0" r="r" b="b"/>
                <a:pathLst>
                  <a:path w="11" h="8">
                    <a:moveTo>
                      <a:pt x="3" y="1"/>
                    </a:moveTo>
                    <a:cubicBezTo>
                      <a:pt x="2" y="0"/>
                      <a:pt x="1" y="1"/>
                      <a:pt x="0" y="2"/>
                    </a:cubicBezTo>
                    <a:cubicBezTo>
                      <a:pt x="0" y="3"/>
                      <a:pt x="1" y="4"/>
                      <a:pt x="2" y="4"/>
                    </a:cubicBezTo>
                    <a:cubicBezTo>
                      <a:pt x="4" y="5"/>
                      <a:pt x="6" y="6"/>
                      <a:pt x="8" y="7"/>
                    </a:cubicBezTo>
                    <a:cubicBezTo>
                      <a:pt x="8" y="8"/>
                      <a:pt x="8" y="8"/>
                      <a:pt x="9" y="8"/>
                    </a:cubicBezTo>
                    <a:cubicBezTo>
                      <a:pt x="9" y="8"/>
                      <a:pt x="10" y="8"/>
                      <a:pt x="10" y="7"/>
                    </a:cubicBezTo>
                    <a:cubicBezTo>
                      <a:pt x="11" y="7"/>
                      <a:pt x="11" y="6"/>
                      <a:pt x="10" y="5"/>
                    </a:cubicBezTo>
                    <a:cubicBezTo>
                      <a:pt x="8" y="3"/>
                      <a:pt x="5" y="1"/>
                      <a:pt x="3" y="1"/>
                    </a:cubicBezTo>
                    <a:close/>
                  </a:path>
                </a:pathLst>
              </a:custGeom>
              <a:grpFill/>
              <a:ln w="9525">
                <a:noFill/>
                <a:round/>
                <a:headEnd/>
                <a:tailEnd/>
              </a:ln>
            </p:spPr>
            <p:txBody>
              <a:bodyPr anchor="ctr"/>
              <a:lstStyle/>
              <a:p>
                <a:pPr algn="ctr"/>
                <a:endParaRPr>
                  <a:latin typeface="+mn-lt"/>
                  <a:ea typeface="+mn-ea"/>
                  <a:cs typeface="+mn-ea"/>
                  <a:sym typeface="+mn-lt"/>
                </a:endParaRPr>
              </a:p>
            </p:txBody>
          </p:sp>
          <p:sp>
            <p:nvSpPr>
              <p:cNvPr id="50" name="íṧḷíḑe"/>
              <p:cNvSpPr>
                <a:spLocks/>
              </p:cNvSpPr>
              <p:nvPr/>
            </p:nvSpPr>
            <p:spPr bwMode="auto">
              <a:xfrm>
                <a:off x="2070100" y="3522663"/>
                <a:ext cx="12700" cy="17463"/>
              </a:xfrm>
              <a:custGeom>
                <a:avLst/>
                <a:gdLst/>
                <a:ahLst/>
                <a:cxnLst>
                  <a:cxn ang="0">
                    <a:pos x="1" y="6"/>
                  </a:cxn>
                  <a:cxn ang="0">
                    <a:pos x="3" y="7"/>
                  </a:cxn>
                  <a:cxn ang="0">
                    <a:pos x="3" y="7"/>
                  </a:cxn>
                  <a:cxn ang="0">
                    <a:pos x="5" y="5"/>
                  </a:cxn>
                  <a:cxn ang="0">
                    <a:pos x="4" y="2"/>
                  </a:cxn>
                  <a:cxn ang="0">
                    <a:pos x="2" y="1"/>
                  </a:cxn>
                  <a:cxn ang="0">
                    <a:pos x="1" y="3"/>
                  </a:cxn>
                  <a:cxn ang="0">
                    <a:pos x="1" y="6"/>
                  </a:cxn>
                </a:cxnLst>
                <a:rect l="0" t="0" r="r" b="b"/>
                <a:pathLst>
                  <a:path w="5" h="7">
                    <a:moveTo>
                      <a:pt x="1" y="6"/>
                    </a:moveTo>
                    <a:cubicBezTo>
                      <a:pt x="1" y="7"/>
                      <a:pt x="2" y="7"/>
                      <a:pt x="3" y="7"/>
                    </a:cubicBezTo>
                    <a:cubicBezTo>
                      <a:pt x="3" y="7"/>
                      <a:pt x="3" y="7"/>
                      <a:pt x="3" y="7"/>
                    </a:cubicBezTo>
                    <a:cubicBezTo>
                      <a:pt x="4" y="7"/>
                      <a:pt x="5" y="6"/>
                      <a:pt x="5" y="5"/>
                    </a:cubicBezTo>
                    <a:cubicBezTo>
                      <a:pt x="5" y="4"/>
                      <a:pt x="4" y="3"/>
                      <a:pt x="4" y="2"/>
                    </a:cubicBezTo>
                    <a:cubicBezTo>
                      <a:pt x="4" y="1"/>
                      <a:pt x="3" y="0"/>
                      <a:pt x="2" y="1"/>
                    </a:cubicBezTo>
                    <a:cubicBezTo>
                      <a:pt x="1" y="1"/>
                      <a:pt x="0" y="2"/>
                      <a:pt x="1" y="3"/>
                    </a:cubicBezTo>
                    <a:cubicBezTo>
                      <a:pt x="1" y="4"/>
                      <a:pt x="1" y="5"/>
                      <a:pt x="1" y="6"/>
                    </a:cubicBezTo>
                    <a:close/>
                  </a:path>
                </a:pathLst>
              </a:custGeom>
              <a:grpFill/>
              <a:ln w="9525">
                <a:noFill/>
                <a:round/>
                <a:headEnd/>
                <a:tailEnd/>
              </a:ln>
            </p:spPr>
            <p:txBody>
              <a:bodyPr anchor="ctr"/>
              <a:lstStyle/>
              <a:p>
                <a:pPr algn="ctr"/>
                <a:endParaRPr>
                  <a:latin typeface="+mn-lt"/>
                  <a:ea typeface="+mn-ea"/>
                  <a:cs typeface="+mn-ea"/>
                  <a:sym typeface="+mn-lt"/>
                </a:endParaRPr>
              </a:p>
            </p:txBody>
          </p:sp>
        </p:grpSp>
      </p:grpSp>
      <p:grpSp>
        <p:nvGrpSpPr>
          <p:cNvPr id="74" name="组合 73"/>
          <p:cNvGrpSpPr/>
          <p:nvPr/>
        </p:nvGrpSpPr>
        <p:grpSpPr>
          <a:xfrm>
            <a:off x="5338719" y="2664252"/>
            <a:ext cx="979529" cy="979528"/>
            <a:chOff x="5338719" y="2664252"/>
            <a:chExt cx="979529" cy="979528"/>
          </a:xfrm>
        </p:grpSpPr>
        <p:sp>
          <p:nvSpPr>
            <p:cNvPr id="13" name="íŝliḓé"/>
            <p:cNvSpPr/>
            <p:nvPr/>
          </p:nvSpPr>
          <p:spPr bwMode="auto">
            <a:xfrm>
              <a:off x="5338719" y="2664252"/>
              <a:ext cx="979529" cy="979528"/>
            </a:xfrm>
            <a:prstGeom prst="diamond">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grpSp>
          <p:nvGrpSpPr>
            <p:cNvPr id="19" name="ïṡľïḓé"/>
            <p:cNvGrpSpPr/>
            <p:nvPr/>
          </p:nvGrpSpPr>
          <p:grpSpPr>
            <a:xfrm>
              <a:off x="5636178" y="2965896"/>
              <a:ext cx="384613" cy="376256"/>
              <a:chOff x="4330307" y="3263047"/>
              <a:chExt cx="311937" cy="305157"/>
            </a:xfrm>
          </p:grpSpPr>
          <p:sp>
            <p:nvSpPr>
              <p:cNvPr id="42" name="íśḷiḑè"/>
              <p:cNvSpPr>
                <a:spLocks/>
              </p:cNvSpPr>
              <p:nvPr/>
            </p:nvSpPr>
            <p:spPr bwMode="auto">
              <a:xfrm>
                <a:off x="4425244" y="3355723"/>
                <a:ext cx="124323" cy="124324"/>
              </a:xfrm>
              <a:custGeom>
                <a:avLst/>
                <a:gdLst/>
                <a:ahLst/>
                <a:cxnLst>
                  <a:cxn ang="0">
                    <a:pos x="0" y="17"/>
                  </a:cxn>
                  <a:cxn ang="0">
                    <a:pos x="17" y="34"/>
                  </a:cxn>
                  <a:cxn ang="0">
                    <a:pos x="34" y="17"/>
                  </a:cxn>
                  <a:cxn ang="0">
                    <a:pos x="17" y="0"/>
                  </a:cxn>
                  <a:cxn ang="0">
                    <a:pos x="0" y="17"/>
                  </a:cxn>
                  <a:cxn ang="0">
                    <a:pos x="29" y="17"/>
                  </a:cxn>
                  <a:cxn ang="0">
                    <a:pos x="17" y="29"/>
                  </a:cxn>
                  <a:cxn ang="0">
                    <a:pos x="5" y="17"/>
                  </a:cxn>
                  <a:cxn ang="0">
                    <a:pos x="17" y="6"/>
                  </a:cxn>
                  <a:cxn ang="0">
                    <a:pos x="29" y="17"/>
                  </a:cxn>
                </a:cxnLst>
                <a:rect l="0" t="0" r="r" b="b"/>
                <a:pathLst>
                  <a:path w="34" h="34">
                    <a:moveTo>
                      <a:pt x="0" y="17"/>
                    </a:moveTo>
                    <a:cubicBezTo>
                      <a:pt x="0" y="27"/>
                      <a:pt x="7" y="34"/>
                      <a:pt x="17" y="34"/>
                    </a:cubicBezTo>
                    <a:cubicBezTo>
                      <a:pt x="26" y="34"/>
                      <a:pt x="34" y="27"/>
                      <a:pt x="34" y="17"/>
                    </a:cubicBezTo>
                    <a:cubicBezTo>
                      <a:pt x="34" y="8"/>
                      <a:pt x="26" y="0"/>
                      <a:pt x="17" y="0"/>
                    </a:cubicBezTo>
                    <a:cubicBezTo>
                      <a:pt x="7" y="0"/>
                      <a:pt x="0" y="8"/>
                      <a:pt x="0" y="17"/>
                    </a:cubicBezTo>
                    <a:close/>
                    <a:moveTo>
                      <a:pt x="29" y="17"/>
                    </a:moveTo>
                    <a:cubicBezTo>
                      <a:pt x="29" y="24"/>
                      <a:pt x="23" y="29"/>
                      <a:pt x="17" y="29"/>
                    </a:cubicBezTo>
                    <a:cubicBezTo>
                      <a:pt x="10" y="29"/>
                      <a:pt x="5" y="24"/>
                      <a:pt x="5" y="17"/>
                    </a:cubicBezTo>
                    <a:cubicBezTo>
                      <a:pt x="5" y="11"/>
                      <a:pt x="10" y="6"/>
                      <a:pt x="17" y="6"/>
                    </a:cubicBezTo>
                    <a:cubicBezTo>
                      <a:pt x="23" y="6"/>
                      <a:pt x="29" y="11"/>
                      <a:pt x="29" y="17"/>
                    </a:cubicBezTo>
                    <a:close/>
                  </a:path>
                </a:pathLst>
              </a:custGeom>
              <a:solidFill>
                <a:schemeClr val="bg1"/>
              </a:solidFill>
              <a:ln w="9525">
                <a:noFill/>
                <a:round/>
                <a:headEnd/>
                <a:tailEnd/>
              </a:ln>
            </p:spPr>
            <p:txBody>
              <a:bodyPr anchor="ctr"/>
              <a:lstStyle/>
              <a:p>
                <a:pPr algn="ctr"/>
                <a:endParaRPr>
                  <a:latin typeface="+mn-lt"/>
                  <a:ea typeface="+mn-ea"/>
                  <a:cs typeface="+mn-ea"/>
                  <a:sym typeface="+mn-lt"/>
                </a:endParaRPr>
              </a:p>
            </p:txBody>
          </p:sp>
          <p:sp>
            <p:nvSpPr>
              <p:cNvPr id="43" name="iṩlíde"/>
              <p:cNvSpPr>
                <a:spLocks/>
              </p:cNvSpPr>
              <p:nvPr/>
            </p:nvSpPr>
            <p:spPr bwMode="auto">
              <a:xfrm>
                <a:off x="4330307" y="3263047"/>
                <a:ext cx="311937" cy="305157"/>
              </a:xfrm>
              <a:custGeom>
                <a:avLst/>
                <a:gdLst/>
                <a:ahLst/>
                <a:cxnLst>
                  <a:cxn ang="0">
                    <a:pos x="77" y="39"/>
                  </a:cxn>
                  <a:cxn ang="0">
                    <a:pos x="79" y="27"/>
                  </a:cxn>
                  <a:cxn ang="0">
                    <a:pos x="73" y="12"/>
                  </a:cxn>
                  <a:cxn ang="0">
                    <a:pos x="67" y="11"/>
                  </a:cxn>
                  <a:cxn ang="0">
                    <a:pos x="54" y="10"/>
                  </a:cxn>
                  <a:cxn ang="0">
                    <a:pos x="48" y="0"/>
                  </a:cxn>
                  <a:cxn ang="0">
                    <a:pos x="38" y="0"/>
                  </a:cxn>
                  <a:cxn ang="0">
                    <a:pos x="32" y="10"/>
                  </a:cxn>
                  <a:cxn ang="0">
                    <a:pos x="18" y="11"/>
                  </a:cxn>
                  <a:cxn ang="0">
                    <a:pos x="12" y="12"/>
                  </a:cxn>
                  <a:cxn ang="0">
                    <a:pos x="6" y="27"/>
                  </a:cxn>
                  <a:cxn ang="0">
                    <a:pos x="8" y="39"/>
                  </a:cxn>
                  <a:cxn ang="0">
                    <a:pos x="0" y="47"/>
                  </a:cxn>
                  <a:cxn ang="0">
                    <a:pos x="8" y="61"/>
                  </a:cxn>
                  <a:cxn ang="0">
                    <a:pos x="19" y="67"/>
                  </a:cxn>
                  <a:cxn ang="0">
                    <a:pos x="20" y="78"/>
                  </a:cxn>
                  <a:cxn ang="0">
                    <a:pos x="31" y="83"/>
                  </a:cxn>
                  <a:cxn ang="0">
                    <a:pos x="39" y="77"/>
                  </a:cxn>
                  <a:cxn ang="0">
                    <a:pos x="46" y="77"/>
                  </a:cxn>
                  <a:cxn ang="0">
                    <a:pos x="54" y="83"/>
                  </a:cxn>
                  <a:cxn ang="0">
                    <a:pos x="66" y="78"/>
                  </a:cxn>
                  <a:cxn ang="0">
                    <a:pos x="67" y="67"/>
                  </a:cxn>
                  <a:cxn ang="0">
                    <a:pos x="78" y="61"/>
                  </a:cxn>
                  <a:cxn ang="0">
                    <a:pos x="85" y="47"/>
                  </a:cxn>
                  <a:cxn ang="0">
                    <a:pos x="61" y="20"/>
                  </a:cxn>
                  <a:cxn ang="0">
                    <a:pos x="75" y="23"/>
                  </a:cxn>
                  <a:cxn ang="0">
                    <a:pos x="71" y="26"/>
                  </a:cxn>
                  <a:cxn ang="0">
                    <a:pos x="68" y="27"/>
                  </a:cxn>
                  <a:cxn ang="0">
                    <a:pos x="46" y="71"/>
                  </a:cxn>
                  <a:cxn ang="0">
                    <a:pos x="14" y="46"/>
                  </a:cxn>
                  <a:cxn ang="0">
                    <a:pos x="25" y="19"/>
                  </a:cxn>
                  <a:cxn ang="0">
                    <a:pos x="26" y="19"/>
                  </a:cxn>
                  <a:cxn ang="0">
                    <a:pos x="36" y="14"/>
                  </a:cxn>
                  <a:cxn ang="0">
                    <a:pos x="49" y="14"/>
                  </a:cxn>
                  <a:cxn ang="0">
                    <a:pos x="61" y="20"/>
                  </a:cxn>
                  <a:cxn ang="0">
                    <a:pos x="43" y="5"/>
                  </a:cxn>
                  <a:cxn ang="0">
                    <a:pos x="48" y="10"/>
                  </a:cxn>
                  <a:cxn ang="0">
                    <a:pos x="37" y="10"/>
                  </a:cxn>
                  <a:cxn ang="0">
                    <a:pos x="16" y="16"/>
                  </a:cxn>
                  <a:cxn ang="0">
                    <a:pos x="17" y="22"/>
                  </a:cxn>
                  <a:cxn ang="0">
                    <a:pos x="11" y="23"/>
                  </a:cxn>
                  <a:cxn ang="0">
                    <a:pos x="6" y="47"/>
                  </a:cxn>
                  <a:cxn ang="0">
                    <a:pos x="11" y="46"/>
                  </a:cxn>
                  <a:cxn ang="0">
                    <a:pos x="8" y="56"/>
                  </a:cxn>
                  <a:cxn ang="0">
                    <a:pos x="23" y="74"/>
                  </a:cxn>
                  <a:cxn ang="0">
                    <a:pos x="35" y="74"/>
                  </a:cxn>
                  <a:cxn ang="0">
                    <a:pos x="23" y="74"/>
                  </a:cxn>
                  <a:cxn ang="0">
                    <a:pos x="51" y="74"/>
                  </a:cxn>
                  <a:cxn ang="0">
                    <a:pos x="63" y="74"/>
                  </a:cxn>
                  <a:cxn ang="0">
                    <a:pos x="78" y="56"/>
                  </a:cxn>
                  <a:cxn ang="0">
                    <a:pos x="75" y="44"/>
                  </a:cxn>
                  <a:cxn ang="0">
                    <a:pos x="78" y="56"/>
                  </a:cxn>
                </a:cxnLst>
                <a:rect l="0" t="0" r="r" b="b"/>
                <a:pathLst>
                  <a:path w="85" h="83">
                    <a:moveTo>
                      <a:pt x="82" y="42"/>
                    </a:moveTo>
                    <a:cubicBezTo>
                      <a:pt x="77" y="39"/>
                      <a:pt x="77" y="39"/>
                      <a:pt x="77" y="39"/>
                    </a:cubicBezTo>
                    <a:cubicBezTo>
                      <a:pt x="77" y="37"/>
                      <a:pt x="76" y="34"/>
                      <a:pt x="75" y="31"/>
                    </a:cubicBezTo>
                    <a:cubicBezTo>
                      <a:pt x="79" y="27"/>
                      <a:pt x="79" y="27"/>
                      <a:pt x="79" y="27"/>
                    </a:cubicBezTo>
                    <a:cubicBezTo>
                      <a:pt x="81" y="25"/>
                      <a:pt x="81" y="23"/>
                      <a:pt x="80" y="21"/>
                    </a:cubicBezTo>
                    <a:cubicBezTo>
                      <a:pt x="78" y="18"/>
                      <a:pt x="76" y="15"/>
                      <a:pt x="73" y="12"/>
                    </a:cubicBezTo>
                    <a:cubicBezTo>
                      <a:pt x="72" y="11"/>
                      <a:pt x="71" y="11"/>
                      <a:pt x="70" y="11"/>
                    </a:cubicBezTo>
                    <a:cubicBezTo>
                      <a:pt x="69" y="11"/>
                      <a:pt x="68" y="11"/>
                      <a:pt x="67" y="11"/>
                    </a:cubicBezTo>
                    <a:cubicBezTo>
                      <a:pt x="62" y="14"/>
                      <a:pt x="62" y="14"/>
                      <a:pt x="62" y="14"/>
                    </a:cubicBezTo>
                    <a:cubicBezTo>
                      <a:pt x="59" y="12"/>
                      <a:pt x="57" y="11"/>
                      <a:pt x="54" y="10"/>
                    </a:cubicBezTo>
                    <a:cubicBezTo>
                      <a:pt x="52" y="4"/>
                      <a:pt x="52" y="4"/>
                      <a:pt x="52" y="4"/>
                    </a:cubicBezTo>
                    <a:cubicBezTo>
                      <a:pt x="52" y="2"/>
                      <a:pt x="50" y="0"/>
                      <a:pt x="48" y="0"/>
                    </a:cubicBezTo>
                    <a:cubicBezTo>
                      <a:pt x="46" y="0"/>
                      <a:pt x="44" y="0"/>
                      <a:pt x="43" y="0"/>
                    </a:cubicBezTo>
                    <a:cubicBezTo>
                      <a:pt x="41" y="0"/>
                      <a:pt x="40" y="0"/>
                      <a:pt x="38" y="0"/>
                    </a:cubicBezTo>
                    <a:cubicBezTo>
                      <a:pt x="36" y="0"/>
                      <a:pt x="34" y="2"/>
                      <a:pt x="33" y="4"/>
                    </a:cubicBezTo>
                    <a:cubicBezTo>
                      <a:pt x="32" y="10"/>
                      <a:pt x="32" y="10"/>
                      <a:pt x="32" y="10"/>
                    </a:cubicBezTo>
                    <a:cubicBezTo>
                      <a:pt x="29" y="11"/>
                      <a:pt x="26" y="12"/>
                      <a:pt x="24" y="14"/>
                    </a:cubicBezTo>
                    <a:cubicBezTo>
                      <a:pt x="18" y="11"/>
                      <a:pt x="18" y="11"/>
                      <a:pt x="18" y="11"/>
                    </a:cubicBezTo>
                    <a:cubicBezTo>
                      <a:pt x="18" y="11"/>
                      <a:pt x="17" y="11"/>
                      <a:pt x="16" y="11"/>
                    </a:cubicBezTo>
                    <a:cubicBezTo>
                      <a:pt x="15" y="11"/>
                      <a:pt x="13" y="11"/>
                      <a:pt x="12" y="12"/>
                    </a:cubicBezTo>
                    <a:cubicBezTo>
                      <a:pt x="10" y="15"/>
                      <a:pt x="8" y="18"/>
                      <a:pt x="6" y="21"/>
                    </a:cubicBezTo>
                    <a:cubicBezTo>
                      <a:pt x="5" y="23"/>
                      <a:pt x="5" y="25"/>
                      <a:pt x="6" y="27"/>
                    </a:cubicBezTo>
                    <a:cubicBezTo>
                      <a:pt x="10" y="31"/>
                      <a:pt x="10" y="31"/>
                      <a:pt x="10" y="31"/>
                    </a:cubicBezTo>
                    <a:cubicBezTo>
                      <a:pt x="9" y="34"/>
                      <a:pt x="9" y="37"/>
                      <a:pt x="8" y="39"/>
                    </a:cubicBezTo>
                    <a:cubicBezTo>
                      <a:pt x="3" y="42"/>
                      <a:pt x="3" y="42"/>
                      <a:pt x="3" y="42"/>
                    </a:cubicBezTo>
                    <a:cubicBezTo>
                      <a:pt x="1" y="43"/>
                      <a:pt x="0" y="45"/>
                      <a:pt x="0" y="47"/>
                    </a:cubicBezTo>
                    <a:cubicBezTo>
                      <a:pt x="1" y="51"/>
                      <a:pt x="2" y="54"/>
                      <a:pt x="3" y="58"/>
                    </a:cubicBezTo>
                    <a:cubicBezTo>
                      <a:pt x="4" y="60"/>
                      <a:pt x="6" y="61"/>
                      <a:pt x="8" y="61"/>
                    </a:cubicBezTo>
                    <a:cubicBezTo>
                      <a:pt x="14" y="61"/>
                      <a:pt x="14" y="61"/>
                      <a:pt x="14" y="61"/>
                    </a:cubicBezTo>
                    <a:cubicBezTo>
                      <a:pt x="15" y="63"/>
                      <a:pt x="17" y="65"/>
                      <a:pt x="19" y="67"/>
                    </a:cubicBezTo>
                    <a:cubicBezTo>
                      <a:pt x="17" y="73"/>
                      <a:pt x="17" y="73"/>
                      <a:pt x="17" y="73"/>
                    </a:cubicBezTo>
                    <a:cubicBezTo>
                      <a:pt x="17" y="75"/>
                      <a:pt x="18" y="77"/>
                      <a:pt x="20" y="78"/>
                    </a:cubicBezTo>
                    <a:cubicBezTo>
                      <a:pt x="23" y="80"/>
                      <a:pt x="26" y="82"/>
                      <a:pt x="30" y="83"/>
                    </a:cubicBezTo>
                    <a:cubicBezTo>
                      <a:pt x="30" y="83"/>
                      <a:pt x="31" y="83"/>
                      <a:pt x="31" y="83"/>
                    </a:cubicBezTo>
                    <a:cubicBezTo>
                      <a:pt x="33" y="83"/>
                      <a:pt x="34" y="82"/>
                      <a:pt x="35" y="81"/>
                    </a:cubicBezTo>
                    <a:cubicBezTo>
                      <a:pt x="39" y="77"/>
                      <a:pt x="39" y="77"/>
                      <a:pt x="39" y="77"/>
                    </a:cubicBezTo>
                    <a:cubicBezTo>
                      <a:pt x="41" y="77"/>
                      <a:pt x="42" y="77"/>
                      <a:pt x="43" y="77"/>
                    </a:cubicBezTo>
                    <a:cubicBezTo>
                      <a:pt x="44" y="77"/>
                      <a:pt x="45" y="77"/>
                      <a:pt x="46" y="77"/>
                    </a:cubicBezTo>
                    <a:cubicBezTo>
                      <a:pt x="50" y="81"/>
                      <a:pt x="50" y="81"/>
                      <a:pt x="50" y="81"/>
                    </a:cubicBezTo>
                    <a:cubicBezTo>
                      <a:pt x="51" y="82"/>
                      <a:pt x="53" y="83"/>
                      <a:pt x="54" y="83"/>
                    </a:cubicBezTo>
                    <a:cubicBezTo>
                      <a:pt x="55" y="83"/>
                      <a:pt x="55" y="83"/>
                      <a:pt x="56" y="83"/>
                    </a:cubicBezTo>
                    <a:cubicBezTo>
                      <a:pt x="59" y="82"/>
                      <a:pt x="63" y="80"/>
                      <a:pt x="66" y="78"/>
                    </a:cubicBezTo>
                    <a:cubicBezTo>
                      <a:pt x="68" y="77"/>
                      <a:pt x="69" y="75"/>
                      <a:pt x="68" y="73"/>
                    </a:cubicBezTo>
                    <a:cubicBezTo>
                      <a:pt x="67" y="67"/>
                      <a:pt x="67" y="67"/>
                      <a:pt x="67" y="67"/>
                    </a:cubicBezTo>
                    <a:cubicBezTo>
                      <a:pt x="69" y="65"/>
                      <a:pt x="70" y="63"/>
                      <a:pt x="72" y="61"/>
                    </a:cubicBezTo>
                    <a:cubicBezTo>
                      <a:pt x="78" y="61"/>
                      <a:pt x="78" y="61"/>
                      <a:pt x="78" y="61"/>
                    </a:cubicBezTo>
                    <a:cubicBezTo>
                      <a:pt x="80" y="61"/>
                      <a:pt x="82" y="60"/>
                      <a:pt x="83" y="58"/>
                    </a:cubicBezTo>
                    <a:cubicBezTo>
                      <a:pt x="84" y="54"/>
                      <a:pt x="85" y="51"/>
                      <a:pt x="85" y="47"/>
                    </a:cubicBezTo>
                    <a:cubicBezTo>
                      <a:pt x="85" y="45"/>
                      <a:pt x="84" y="43"/>
                      <a:pt x="82" y="42"/>
                    </a:cubicBezTo>
                    <a:close/>
                    <a:moveTo>
                      <a:pt x="61" y="20"/>
                    </a:moveTo>
                    <a:cubicBezTo>
                      <a:pt x="70" y="16"/>
                      <a:pt x="70" y="16"/>
                      <a:pt x="70" y="16"/>
                    </a:cubicBezTo>
                    <a:cubicBezTo>
                      <a:pt x="72" y="18"/>
                      <a:pt x="73" y="21"/>
                      <a:pt x="75" y="23"/>
                    </a:cubicBezTo>
                    <a:cubicBezTo>
                      <a:pt x="72" y="28"/>
                      <a:pt x="72" y="28"/>
                      <a:pt x="72" y="28"/>
                    </a:cubicBezTo>
                    <a:cubicBezTo>
                      <a:pt x="71" y="27"/>
                      <a:pt x="71" y="26"/>
                      <a:pt x="71" y="26"/>
                    </a:cubicBezTo>
                    <a:cubicBezTo>
                      <a:pt x="70" y="25"/>
                      <a:pt x="69" y="24"/>
                      <a:pt x="68" y="25"/>
                    </a:cubicBezTo>
                    <a:cubicBezTo>
                      <a:pt x="67" y="25"/>
                      <a:pt x="67" y="27"/>
                      <a:pt x="68" y="27"/>
                    </a:cubicBezTo>
                    <a:cubicBezTo>
                      <a:pt x="70" y="31"/>
                      <a:pt x="71" y="35"/>
                      <a:pt x="72" y="39"/>
                    </a:cubicBezTo>
                    <a:cubicBezTo>
                      <a:pt x="73" y="55"/>
                      <a:pt x="62" y="69"/>
                      <a:pt x="46" y="71"/>
                    </a:cubicBezTo>
                    <a:cubicBezTo>
                      <a:pt x="38" y="72"/>
                      <a:pt x="31" y="70"/>
                      <a:pt x="25" y="65"/>
                    </a:cubicBezTo>
                    <a:cubicBezTo>
                      <a:pt x="19" y="60"/>
                      <a:pt x="15" y="53"/>
                      <a:pt x="14" y="46"/>
                    </a:cubicBezTo>
                    <a:cubicBezTo>
                      <a:pt x="13" y="38"/>
                      <a:pt x="15" y="30"/>
                      <a:pt x="20" y="24"/>
                    </a:cubicBezTo>
                    <a:cubicBezTo>
                      <a:pt x="22" y="22"/>
                      <a:pt x="23" y="21"/>
                      <a:pt x="25" y="19"/>
                    </a:cubicBezTo>
                    <a:cubicBezTo>
                      <a:pt x="25" y="19"/>
                      <a:pt x="25" y="19"/>
                      <a:pt x="25" y="19"/>
                    </a:cubicBezTo>
                    <a:cubicBezTo>
                      <a:pt x="26" y="19"/>
                      <a:pt x="26" y="19"/>
                      <a:pt x="26" y="19"/>
                    </a:cubicBezTo>
                    <a:cubicBezTo>
                      <a:pt x="29" y="17"/>
                      <a:pt x="32" y="15"/>
                      <a:pt x="36" y="14"/>
                    </a:cubicBezTo>
                    <a:cubicBezTo>
                      <a:pt x="36" y="14"/>
                      <a:pt x="36" y="14"/>
                      <a:pt x="36" y="14"/>
                    </a:cubicBezTo>
                    <a:cubicBezTo>
                      <a:pt x="37" y="14"/>
                      <a:pt x="38" y="14"/>
                      <a:pt x="40" y="14"/>
                    </a:cubicBezTo>
                    <a:cubicBezTo>
                      <a:pt x="43" y="13"/>
                      <a:pt x="46" y="13"/>
                      <a:pt x="49" y="14"/>
                    </a:cubicBezTo>
                    <a:cubicBezTo>
                      <a:pt x="49" y="14"/>
                      <a:pt x="49" y="14"/>
                      <a:pt x="49" y="14"/>
                    </a:cubicBezTo>
                    <a:cubicBezTo>
                      <a:pt x="54" y="15"/>
                      <a:pt x="58" y="17"/>
                      <a:pt x="61" y="20"/>
                    </a:cubicBezTo>
                    <a:close/>
                    <a:moveTo>
                      <a:pt x="38" y="5"/>
                    </a:moveTo>
                    <a:cubicBezTo>
                      <a:pt x="40" y="5"/>
                      <a:pt x="41" y="5"/>
                      <a:pt x="43" y="5"/>
                    </a:cubicBezTo>
                    <a:cubicBezTo>
                      <a:pt x="44" y="5"/>
                      <a:pt x="46" y="5"/>
                      <a:pt x="47" y="5"/>
                    </a:cubicBezTo>
                    <a:cubicBezTo>
                      <a:pt x="48" y="10"/>
                      <a:pt x="48" y="10"/>
                      <a:pt x="48" y="10"/>
                    </a:cubicBezTo>
                    <a:cubicBezTo>
                      <a:pt x="45" y="10"/>
                      <a:pt x="42" y="10"/>
                      <a:pt x="39" y="10"/>
                    </a:cubicBezTo>
                    <a:cubicBezTo>
                      <a:pt x="39" y="10"/>
                      <a:pt x="38" y="10"/>
                      <a:pt x="37" y="10"/>
                    </a:cubicBezTo>
                    <a:lnTo>
                      <a:pt x="38" y="5"/>
                    </a:lnTo>
                    <a:close/>
                    <a:moveTo>
                      <a:pt x="16" y="16"/>
                    </a:moveTo>
                    <a:cubicBezTo>
                      <a:pt x="21" y="18"/>
                      <a:pt x="21" y="18"/>
                      <a:pt x="21" y="18"/>
                    </a:cubicBezTo>
                    <a:cubicBezTo>
                      <a:pt x="20" y="19"/>
                      <a:pt x="18" y="21"/>
                      <a:pt x="17" y="22"/>
                    </a:cubicBezTo>
                    <a:cubicBezTo>
                      <a:pt x="16" y="24"/>
                      <a:pt x="15" y="26"/>
                      <a:pt x="14" y="28"/>
                    </a:cubicBezTo>
                    <a:cubicBezTo>
                      <a:pt x="11" y="23"/>
                      <a:pt x="11" y="23"/>
                      <a:pt x="11" y="23"/>
                    </a:cubicBezTo>
                    <a:cubicBezTo>
                      <a:pt x="12" y="21"/>
                      <a:pt x="14" y="18"/>
                      <a:pt x="16" y="16"/>
                    </a:cubicBezTo>
                    <a:close/>
                    <a:moveTo>
                      <a:pt x="6" y="47"/>
                    </a:moveTo>
                    <a:cubicBezTo>
                      <a:pt x="10" y="44"/>
                      <a:pt x="10" y="44"/>
                      <a:pt x="10" y="44"/>
                    </a:cubicBezTo>
                    <a:cubicBezTo>
                      <a:pt x="10" y="45"/>
                      <a:pt x="11" y="45"/>
                      <a:pt x="11" y="46"/>
                    </a:cubicBezTo>
                    <a:cubicBezTo>
                      <a:pt x="11" y="49"/>
                      <a:pt x="12" y="53"/>
                      <a:pt x="13" y="56"/>
                    </a:cubicBezTo>
                    <a:cubicBezTo>
                      <a:pt x="8" y="56"/>
                      <a:pt x="8" y="56"/>
                      <a:pt x="8" y="56"/>
                    </a:cubicBezTo>
                    <a:cubicBezTo>
                      <a:pt x="7" y="53"/>
                      <a:pt x="6" y="50"/>
                      <a:pt x="6" y="47"/>
                    </a:cubicBezTo>
                    <a:close/>
                    <a:moveTo>
                      <a:pt x="23" y="74"/>
                    </a:moveTo>
                    <a:cubicBezTo>
                      <a:pt x="24" y="69"/>
                      <a:pt x="24" y="69"/>
                      <a:pt x="24" y="69"/>
                    </a:cubicBezTo>
                    <a:cubicBezTo>
                      <a:pt x="27" y="71"/>
                      <a:pt x="31" y="73"/>
                      <a:pt x="35" y="74"/>
                    </a:cubicBezTo>
                    <a:cubicBezTo>
                      <a:pt x="31" y="78"/>
                      <a:pt x="31" y="78"/>
                      <a:pt x="31" y="78"/>
                    </a:cubicBezTo>
                    <a:cubicBezTo>
                      <a:pt x="28" y="77"/>
                      <a:pt x="25" y="75"/>
                      <a:pt x="23" y="74"/>
                    </a:cubicBezTo>
                    <a:close/>
                    <a:moveTo>
                      <a:pt x="54" y="78"/>
                    </a:moveTo>
                    <a:cubicBezTo>
                      <a:pt x="51" y="74"/>
                      <a:pt x="51" y="74"/>
                      <a:pt x="51" y="74"/>
                    </a:cubicBezTo>
                    <a:cubicBezTo>
                      <a:pt x="55" y="73"/>
                      <a:pt x="59" y="71"/>
                      <a:pt x="62" y="69"/>
                    </a:cubicBezTo>
                    <a:cubicBezTo>
                      <a:pt x="63" y="74"/>
                      <a:pt x="63" y="74"/>
                      <a:pt x="63" y="74"/>
                    </a:cubicBezTo>
                    <a:cubicBezTo>
                      <a:pt x="60" y="75"/>
                      <a:pt x="57" y="77"/>
                      <a:pt x="54" y="78"/>
                    </a:cubicBezTo>
                    <a:close/>
                    <a:moveTo>
                      <a:pt x="78" y="56"/>
                    </a:moveTo>
                    <a:cubicBezTo>
                      <a:pt x="72" y="56"/>
                      <a:pt x="72" y="56"/>
                      <a:pt x="72" y="56"/>
                    </a:cubicBezTo>
                    <a:cubicBezTo>
                      <a:pt x="74" y="52"/>
                      <a:pt x="75" y="48"/>
                      <a:pt x="75" y="44"/>
                    </a:cubicBezTo>
                    <a:cubicBezTo>
                      <a:pt x="80" y="47"/>
                      <a:pt x="80" y="47"/>
                      <a:pt x="80" y="47"/>
                    </a:cubicBezTo>
                    <a:cubicBezTo>
                      <a:pt x="80" y="50"/>
                      <a:pt x="79" y="53"/>
                      <a:pt x="78" y="56"/>
                    </a:cubicBezTo>
                    <a:close/>
                  </a:path>
                </a:pathLst>
              </a:custGeom>
              <a:solidFill>
                <a:schemeClr val="bg1"/>
              </a:solidFill>
              <a:ln w="9525">
                <a:noFill/>
                <a:round/>
                <a:headEnd/>
                <a:tailEnd/>
              </a:ln>
            </p:spPr>
            <p:txBody>
              <a:bodyPr anchor="ctr"/>
              <a:lstStyle/>
              <a:p>
                <a:pPr algn="ctr"/>
                <a:endParaRPr>
                  <a:latin typeface="+mn-lt"/>
                  <a:ea typeface="+mn-ea"/>
                  <a:cs typeface="+mn-ea"/>
                  <a:sym typeface="+mn-lt"/>
                </a:endParaRPr>
              </a:p>
            </p:txBody>
          </p:sp>
          <p:sp>
            <p:nvSpPr>
              <p:cNvPr id="44" name="îṩḷïḍè"/>
              <p:cNvSpPr>
                <a:spLocks/>
              </p:cNvSpPr>
              <p:nvPr/>
            </p:nvSpPr>
            <p:spPr bwMode="auto">
              <a:xfrm>
                <a:off x="4395858" y="3330860"/>
                <a:ext cx="124323" cy="144667"/>
              </a:xfrm>
              <a:custGeom>
                <a:avLst/>
                <a:gdLst/>
                <a:ahLst/>
                <a:cxnLst>
                  <a:cxn ang="0">
                    <a:pos x="0" y="24"/>
                  </a:cxn>
                  <a:cxn ang="0">
                    <a:pos x="5" y="40"/>
                  </a:cxn>
                  <a:cxn ang="0">
                    <a:pos x="7" y="40"/>
                  </a:cxn>
                  <a:cxn ang="0">
                    <a:pos x="8" y="40"/>
                  </a:cxn>
                  <a:cxn ang="0">
                    <a:pos x="8" y="37"/>
                  </a:cxn>
                  <a:cxn ang="0">
                    <a:pos x="4" y="24"/>
                  </a:cxn>
                  <a:cxn ang="0">
                    <a:pos x="25" y="3"/>
                  </a:cxn>
                  <a:cxn ang="0">
                    <a:pos x="31" y="4"/>
                  </a:cxn>
                  <a:cxn ang="0">
                    <a:pos x="34" y="3"/>
                  </a:cxn>
                  <a:cxn ang="0">
                    <a:pos x="33" y="1"/>
                  </a:cxn>
                  <a:cxn ang="0">
                    <a:pos x="25" y="0"/>
                  </a:cxn>
                  <a:cxn ang="0">
                    <a:pos x="0" y="24"/>
                  </a:cxn>
                </a:cxnLst>
                <a:rect l="0" t="0" r="r" b="b"/>
                <a:pathLst>
                  <a:path w="34" h="40">
                    <a:moveTo>
                      <a:pt x="0" y="24"/>
                    </a:moveTo>
                    <a:cubicBezTo>
                      <a:pt x="0" y="30"/>
                      <a:pt x="2" y="35"/>
                      <a:pt x="5" y="40"/>
                    </a:cubicBezTo>
                    <a:cubicBezTo>
                      <a:pt x="6" y="40"/>
                      <a:pt x="6" y="40"/>
                      <a:pt x="7" y="40"/>
                    </a:cubicBezTo>
                    <a:cubicBezTo>
                      <a:pt x="7" y="40"/>
                      <a:pt x="8" y="40"/>
                      <a:pt x="8" y="40"/>
                    </a:cubicBezTo>
                    <a:cubicBezTo>
                      <a:pt x="9" y="39"/>
                      <a:pt x="9" y="38"/>
                      <a:pt x="8" y="37"/>
                    </a:cubicBezTo>
                    <a:cubicBezTo>
                      <a:pt x="5" y="34"/>
                      <a:pt x="4" y="29"/>
                      <a:pt x="4" y="24"/>
                    </a:cubicBezTo>
                    <a:cubicBezTo>
                      <a:pt x="4" y="13"/>
                      <a:pt x="13" y="3"/>
                      <a:pt x="25" y="3"/>
                    </a:cubicBezTo>
                    <a:cubicBezTo>
                      <a:pt x="27" y="3"/>
                      <a:pt x="29" y="3"/>
                      <a:pt x="31" y="4"/>
                    </a:cubicBezTo>
                    <a:cubicBezTo>
                      <a:pt x="32" y="4"/>
                      <a:pt x="33" y="4"/>
                      <a:pt x="34" y="3"/>
                    </a:cubicBezTo>
                    <a:cubicBezTo>
                      <a:pt x="34" y="2"/>
                      <a:pt x="33" y="1"/>
                      <a:pt x="33" y="1"/>
                    </a:cubicBezTo>
                    <a:cubicBezTo>
                      <a:pt x="30" y="0"/>
                      <a:pt x="27" y="0"/>
                      <a:pt x="25" y="0"/>
                    </a:cubicBezTo>
                    <a:cubicBezTo>
                      <a:pt x="11" y="0"/>
                      <a:pt x="0" y="11"/>
                      <a:pt x="0" y="24"/>
                    </a:cubicBezTo>
                    <a:close/>
                  </a:path>
                </a:pathLst>
              </a:custGeom>
              <a:solidFill>
                <a:schemeClr val="bg1"/>
              </a:solidFill>
              <a:ln w="9525">
                <a:noFill/>
                <a:round/>
                <a:headEnd/>
                <a:tailEnd/>
              </a:ln>
            </p:spPr>
            <p:txBody>
              <a:bodyPr anchor="ctr"/>
              <a:lstStyle/>
              <a:p>
                <a:pPr algn="ctr"/>
                <a:endParaRPr>
                  <a:latin typeface="+mn-lt"/>
                  <a:ea typeface="+mn-ea"/>
                  <a:cs typeface="+mn-ea"/>
                  <a:sym typeface="+mn-lt"/>
                </a:endParaRPr>
              </a:p>
            </p:txBody>
          </p:sp>
          <p:sp>
            <p:nvSpPr>
              <p:cNvPr id="45" name="ïšľídè"/>
              <p:cNvSpPr>
                <a:spLocks/>
              </p:cNvSpPr>
              <p:nvPr/>
            </p:nvSpPr>
            <p:spPr bwMode="auto">
              <a:xfrm>
                <a:off x="4441067" y="3355723"/>
                <a:ext cx="137886" cy="153708"/>
              </a:xfrm>
              <a:custGeom>
                <a:avLst/>
                <a:gdLst/>
                <a:ahLst/>
                <a:cxnLst>
                  <a:cxn ang="0">
                    <a:pos x="34" y="17"/>
                  </a:cxn>
                  <a:cxn ang="0">
                    <a:pos x="13" y="38"/>
                  </a:cxn>
                  <a:cxn ang="0">
                    <a:pos x="3" y="36"/>
                  </a:cxn>
                  <a:cxn ang="0">
                    <a:pos x="1" y="37"/>
                  </a:cxn>
                  <a:cxn ang="0">
                    <a:pos x="2" y="39"/>
                  </a:cxn>
                  <a:cxn ang="0">
                    <a:pos x="13" y="42"/>
                  </a:cxn>
                  <a:cxn ang="0">
                    <a:pos x="38" y="17"/>
                  </a:cxn>
                  <a:cxn ang="0">
                    <a:pos x="31" y="1"/>
                  </a:cxn>
                  <a:cxn ang="0">
                    <a:pos x="29" y="1"/>
                  </a:cxn>
                  <a:cxn ang="0">
                    <a:pos x="29" y="3"/>
                  </a:cxn>
                  <a:cxn ang="0">
                    <a:pos x="34" y="17"/>
                  </a:cxn>
                </a:cxnLst>
                <a:rect l="0" t="0" r="r" b="b"/>
                <a:pathLst>
                  <a:path w="38" h="42">
                    <a:moveTo>
                      <a:pt x="34" y="17"/>
                    </a:moveTo>
                    <a:cubicBezTo>
                      <a:pt x="34" y="29"/>
                      <a:pt x="25" y="38"/>
                      <a:pt x="13" y="38"/>
                    </a:cubicBezTo>
                    <a:cubicBezTo>
                      <a:pt x="9" y="38"/>
                      <a:pt x="6" y="38"/>
                      <a:pt x="3" y="36"/>
                    </a:cubicBezTo>
                    <a:cubicBezTo>
                      <a:pt x="2" y="36"/>
                      <a:pt x="1" y="36"/>
                      <a:pt x="1" y="37"/>
                    </a:cubicBezTo>
                    <a:cubicBezTo>
                      <a:pt x="0" y="38"/>
                      <a:pt x="1" y="39"/>
                      <a:pt x="2" y="39"/>
                    </a:cubicBezTo>
                    <a:cubicBezTo>
                      <a:pt x="5" y="41"/>
                      <a:pt x="9" y="42"/>
                      <a:pt x="13" y="42"/>
                    </a:cubicBezTo>
                    <a:cubicBezTo>
                      <a:pt x="26" y="42"/>
                      <a:pt x="38" y="31"/>
                      <a:pt x="38" y="17"/>
                    </a:cubicBezTo>
                    <a:cubicBezTo>
                      <a:pt x="38" y="11"/>
                      <a:pt x="35" y="5"/>
                      <a:pt x="31" y="1"/>
                    </a:cubicBezTo>
                    <a:cubicBezTo>
                      <a:pt x="31" y="0"/>
                      <a:pt x="30" y="0"/>
                      <a:pt x="29" y="1"/>
                    </a:cubicBezTo>
                    <a:cubicBezTo>
                      <a:pt x="28" y="1"/>
                      <a:pt x="28" y="3"/>
                      <a:pt x="29" y="3"/>
                    </a:cubicBezTo>
                    <a:cubicBezTo>
                      <a:pt x="32" y="7"/>
                      <a:pt x="34" y="12"/>
                      <a:pt x="34" y="17"/>
                    </a:cubicBezTo>
                    <a:close/>
                  </a:path>
                </a:pathLst>
              </a:custGeom>
              <a:solidFill>
                <a:schemeClr val="bg1"/>
              </a:solidFill>
              <a:ln w="9525">
                <a:noFill/>
                <a:round/>
                <a:headEnd/>
                <a:tailEnd/>
              </a:ln>
            </p:spPr>
            <p:txBody>
              <a:bodyPr anchor="ctr"/>
              <a:lstStyle/>
              <a:p>
                <a:pPr algn="ctr"/>
                <a:endParaRPr>
                  <a:latin typeface="+mn-lt"/>
                  <a:ea typeface="+mn-ea"/>
                  <a:cs typeface="+mn-ea"/>
                  <a:sym typeface="+mn-lt"/>
                </a:endParaRPr>
              </a:p>
            </p:txBody>
          </p:sp>
        </p:grpSp>
      </p:grpSp>
      <p:grpSp>
        <p:nvGrpSpPr>
          <p:cNvPr id="75" name="组合 74"/>
          <p:cNvGrpSpPr/>
          <p:nvPr/>
        </p:nvGrpSpPr>
        <p:grpSpPr>
          <a:xfrm>
            <a:off x="6176969" y="1832282"/>
            <a:ext cx="979529" cy="979528"/>
            <a:chOff x="6176969" y="1832282"/>
            <a:chExt cx="979529" cy="979528"/>
          </a:xfrm>
        </p:grpSpPr>
        <p:sp>
          <p:nvSpPr>
            <p:cNvPr id="14" name="îş1iḍé"/>
            <p:cNvSpPr/>
            <p:nvPr/>
          </p:nvSpPr>
          <p:spPr bwMode="auto">
            <a:xfrm rot="5400000">
              <a:off x="6176970" y="1832281"/>
              <a:ext cx="979528" cy="979529"/>
            </a:xfrm>
            <a:prstGeom prst="diamond">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grpSp>
          <p:nvGrpSpPr>
            <p:cNvPr id="20" name="ïšḻïḓê"/>
            <p:cNvGrpSpPr/>
            <p:nvPr/>
          </p:nvGrpSpPr>
          <p:grpSpPr>
            <a:xfrm>
              <a:off x="6509757" y="2144140"/>
              <a:ext cx="313952" cy="355812"/>
              <a:chOff x="5380038" y="2333625"/>
              <a:chExt cx="190500" cy="215900"/>
            </a:xfrm>
            <a:solidFill>
              <a:schemeClr val="bg1"/>
            </a:solidFill>
          </p:grpSpPr>
          <p:sp>
            <p:nvSpPr>
              <p:cNvPr id="39" name="ïṥ1îdê"/>
              <p:cNvSpPr>
                <a:spLocks/>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anchor="ctr"/>
              <a:lstStyle/>
              <a:p>
                <a:pPr algn="ctr"/>
                <a:endParaRPr>
                  <a:latin typeface="+mn-lt"/>
                  <a:ea typeface="+mn-ea"/>
                  <a:cs typeface="+mn-ea"/>
                  <a:sym typeface="+mn-lt"/>
                </a:endParaRPr>
              </a:p>
            </p:txBody>
          </p:sp>
          <p:sp>
            <p:nvSpPr>
              <p:cNvPr id="40" name="iş1íḍe"/>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anchor="ctr"/>
              <a:lstStyle/>
              <a:p>
                <a:pPr algn="ctr"/>
                <a:endParaRPr>
                  <a:latin typeface="+mn-lt"/>
                  <a:ea typeface="+mn-ea"/>
                  <a:cs typeface="+mn-ea"/>
                  <a:sym typeface="+mn-lt"/>
                </a:endParaRPr>
              </a:p>
            </p:txBody>
          </p:sp>
          <p:sp>
            <p:nvSpPr>
              <p:cNvPr id="41" name="íṡ1ide"/>
              <p:cNvSpPr>
                <a:spLocks/>
              </p:cNvSpPr>
              <p:nvPr/>
            </p:nvSpPr>
            <p:spPr bwMode="auto">
              <a:xfrm>
                <a:off x="5380038" y="2333625"/>
                <a:ext cx="15875" cy="14288"/>
              </a:xfrm>
              <a:prstGeom prst="ellipse">
                <a:avLst/>
              </a:prstGeom>
              <a:grpFill/>
              <a:ln w="9525">
                <a:noFill/>
                <a:round/>
                <a:headEnd/>
                <a:tailEnd/>
              </a:ln>
            </p:spPr>
            <p:txBody>
              <a:bodyPr anchor="ctr"/>
              <a:lstStyle/>
              <a:p>
                <a:pPr algn="ctr"/>
                <a:endParaRPr>
                  <a:latin typeface="+mn-lt"/>
                  <a:ea typeface="+mn-ea"/>
                  <a:cs typeface="+mn-ea"/>
                  <a:sym typeface="+mn-lt"/>
                </a:endParaRPr>
              </a:p>
            </p:txBody>
          </p:sp>
        </p:grpSp>
      </p:grpSp>
      <p:grpSp>
        <p:nvGrpSpPr>
          <p:cNvPr id="76" name="组合 75"/>
          <p:cNvGrpSpPr/>
          <p:nvPr/>
        </p:nvGrpSpPr>
        <p:grpSpPr>
          <a:xfrm>
            <a:off x="1740034" y="894652"/>
            <a:ext cx="5629132" cy="3692863"/>
            <a:chOff x="1740034" y="894652"/>
            <a:chExt cx="5629132" cy="3692863"/>
          </a:xfrm>
        </p:grpSpPr>
        <p:grpSp>
          <p:nvGrpSpPr>
            <p:cNvPr id="21" name="ïṣ1iḑe"/>
            <p:cNvGrpSpPr/>
            <p:nvPr/>
          </p:nvGrpSpPr>
          <p:grpSpPr>
            <a:xfrm>
              <a:off x="1740034" y="3643779"/>
              <a:ext cx="1458524" cy="943736"/>
              <a:chOff x="3218020" y="4798575"/>
              <a:chExt cx="1944699" cy="1258314"/>
            </a:xfrm>
          </p:grpSpPr>
          <p:sp>
            <p:nvSpPr>
              <p:cNvPr id="37" name="iş1íḍê"/>
              <p:cNvSpPr txBox="1">
                <a:spLocks/>
              </p:cNvSpPr>
              <p:nvPr/>
            </p:nvSpPr>
            <p:spPr bwMode="auto">
              <a:xfrm>
                <a:off x="3223869" y="4798575"/>
                <a:ext cx="1933002" cy="662997"/>
              </a:xfrm>
              <a:prstGeom prst="rect">
                <a:avLst/>
              </a:prstGeom>
              <a:noFill/>
            </p:spPr>
            <p:txBody>
              <a:bodyPr wrap="none" lIns="0" tIns="0" rIns="0" bIns="0" anchor="b" anchorCtr="1">
                <a:normAutofit/>
              </a:bodyPr>
              <a:lstStyle/>
              <a:p>
                <a:pPr latinLnBrk="0"/>
                <a:r>
                  <a:rPr lang="zh-CN" altLang="en-US" sz="1400" dirty="0">
                    <a:solidFill>
                      <a:schemeClr val="accent1">
                        <a:lumMod val="100000"/>
                      </a:schemeClr>
                    </a:solidFill>
                    <a:latin typeface="+mn-lt"/>
                    <a:ea typeface="+mn-ea"/>
                    <a:cs typeface="+mn-ea"/>
                    <a:sym typeface="+mn-lt"/>
                  </a:rPr>
                  <a:t>Click to enter the title</a:t>
                </a:r>
                <a:endParaRPr lang="zh-CN" altLang="en-US" sz="1400" dirty="0">
                  <a:solidFill>
                    <a:schemeClr val="accent1">
                      <a:lumMod val="100000"/>
                    </a:schemeClr>
                  </a:solidFill>
                  <a:effectLst/>
                  <a:latin typeface="+mn-lt"/>
                  <a:ea typeface="+mn-ea"/>
                  <a:cs typeface="+mn-ea"/>
                  <a:sym typeface="+mn-lt"/>
                </a:endParaRPr>
              </a:p>
            </p:txBody>
          </p:sp>
          <p:sp>
            <p:nvSpPr>
              <p:cNvPr id="38" name="îṡlíḑé"/>
              <p:cNvSpPr txBox="1">
                <a:spLocks/>
              </p:cNvSpPr>
              <p:nvPr/>
            </p:nvSpPr>
            <p:spPr bwMode="auto">
              <a:xfrm>
                <a:off x="3218020" y="5461572"/>
                <a:ext cx="1944699" cy="595317"/>
              </a:xfrm>
              <a:prstGeom prst="rect">
                <a:avLst/>
              </a:prstGeom>
              <a:noFill/>
            </p:spPr>
            <p:txBody>
              <a:bodyPr wrap="square" lIns="90000" tIns="46800" rIns="90000" bIns="46800">
                <a:noAutofit/>
              </a:bodyPr>
              <a:lstStyle/>
              <a:p>
                <a:pPr latinLnBrk="0">
                  <a:lnSpc>
                    <a:spcPct val="120000"/>
                  </a:lnSpc>
                </a:pPr>
                <a:r>
                  <a:rPr lang="zh-CN" altLang="en-US" sz="1000" dirty="0">
                    <a:solidFill>
                      <a:schemeClr val="tx1">
                        <a:lumMod val="85000"/>
                        <a:lumOff val="15000"/>
                      </a:schemeClr>
                    </a:solidFill>
                    <a:latin typeface="+mn-lt"/>
                    <a:ea typeface="+mn-ea"/>
                    <a:cs typeface="+mn-ea"/>
                    <a:sym typeface="+mn-lt"/>
                  </a:rPr>
                  <a:t>Your content is played here, or by copying your text, choose paste in this box</a:t>
                </a:r>
                <a:endParaRPr lang="zh-CN" altLang="en-US" sz="1000" b="0" dirty="0">
                  <a:solidFill>
                    <a:schemeClr val="tx1">
                      <a:lumMod val="85000"/>
                      <a:lumOff val="15000"/>
                    </a:schemeClr>
                  </a:solidFill>
                  <a:effectLst/>
                  <a:latin typeface="+mn-lt"/>
                  <a:ea typeface="+mn-ea"/>
                  <a:cs typeface="+mn-ea"/>
                  <a:sym typeface="+mn-lt"/>
                </a:endParaRPr>
              </a:p>
            </p:txBody>
          </p:sp>
        </p:grpSp>
        <p:grpSp>
          <p:nvGrpSpPr>
            <p:cNvPr id="22" name="ísļïḑe"/>
            <p:cNvGrpSpPr/>
            <p:nvPr/>
          </p:nvGrpSpPr>
          <p:grpSpPr>
            <a:xfrm>
              <a:off x="3430044" y="3643779"/>
              <a:ext cx="1458524" cy="943736"/>
              <a:chOff x="3218020" y="4798575"/>
              <a:chExt cx="1944699" cy="1258314"/>
            </a:xfrm>
          </p:grpSpPr>
          <p:sp>
            <p:nvSpPr>
              <p:cNvPr id="35" name="îşliḋe"/>
              <p:cNvSpPr txBox="1">
                <a:spLocks/>
              </p:cNvSpPr>
              <p:nvPr/>
            </p:nvSpPr>
            <p:spPr bwMode="auto">
              <a:xfrm>
                <a:off x="3223869" y="4798575"/>
                <a:ext cx="1933002" cy="662997"/>
              </a:xfrm>
              <a:prstGeom prst="rect">
                <a:avLst/>
              </a:prstGeom>
              <a:noFill/>
            </p:spPr>
            <p:txBody>
              <a:bodyPr wrap="none" lIns="0" tIns="0" rIns="0" bIns="0" anchor="b" anchorCtr="1">
                <a:normAutofit/>
              </a:bodyPr>
              <a:lstStyle/>
              <a:p>
                <a:pPr latinLnBrk="0"/>
                <a:r>
                  <a:rPr lang="zh-CN" altLang="en-US" sz="1400" dirty="0">
                    <a:solidFill>
                      <a:schemeClr val="accent3">
                        <a:lumMod val="100000"/>
                      </a:schemeClr>
                    </a:solidFill>
                    <a:latin typeface="+mn-lt"/>
                    <a:ea typeface="+mn-ea"/>
                    <a:cs typeface="+mn-ea"/>
                    <a:sym typeface="+mn-lt"/>
                  </a:rPr>
                  <a:t>Click to enter the title</a:t>
                </a:r>
                <a:endParaRPr lang="zh-CN" altLang="en-US" sz="1400" dirty="0">
                  <a:solidFill>
                    <a:schemeClr val="accent3">
                      <a:lumMod val="100000"/>
                    </a:schemeClr>
                  </a:solidFill>
                  <a:effectLst/>
                  <a:latin typeface="+mn-lt"/>
                  <a:ea typeface="+mn-ea"/>
                  <a:cs typeface="+mn-ea"/>
                  <a:sym typeface="+mn-lt"/>
                </a:endParaRPr>
              </a:p>
            </p:txBody>
          </p:sp>
          <p:sp>
            <p:nvSpPr>
              <p:cNvPr id="36" name="íṣľíḋe"/>
              <p:cNvSpPr txBox="1">
                <a:spLocks/>
              </p:cNvSpPr>
              <p:nvPr/>
            </p:nvSpPr>
            <p:spPr bwMode="auto">
              <a:xfrm>
                <a:off x="3218020" y="5461572"/>
                <a:ext cx="1944699" cy="595317"/>
              </a:xfrm>
              <a:prstGeom prst="rect">
                <a:avLst/>
              </a:prstGeom>
              <a:noFill/>
            </p:spPr>
            <p:txBody>
              <a:bodyPr wrap="square" lIns="90000" tIns="46800" rIns="90000" bIns="46800">
                <a:noAutofit/>
              </a:bodyPr>
              <a:lstStyle/>
              <a:p>
                <a:pPr latinLnBrk="0">
                  <a:lnSpc>
                    <a:spcPct val="120000"/>
                  </a:lnSpc>
                </a:pPr>
                <a:r>
                  <a:rPr lang="zh-CN" altLang="en-US" sz="1000" dirty="0">
                    <a:solidFill>
                      <a:schemeClr val="tx1">
                        <a:lumMod val="85000"/>
                        <a:lumOff val="15000"/>
                      </a:schemeClr>
                    </a:solidFill>
                    <a:latin typeface="+mn-lt"/>
                    <a:ea typeface="+mn-ea"/>
                    <a:cs typeface="+mn-ea"/>
                    <a:sym typeface="+mn-lt"/>
                  </a:rPr>
                  <a:t>Your content is played here, or by copying your text, choose paste in this box</a:t>
                </a:r>
                <a:endParaRPr lang="zh-CN" altLang="en-US" sz="1000" b="0" dirty="0">
                  <a:solidFill>
                    <a:schemeClr val="tx1">
                      <a:lumMod val="85000"/>
                      <a:lumOff val="15000"/>
                    </a:schemeClr>
                  </a:solidFill>
                  <a:effectLst/>
                  <a:latin typeface="+mn-lt"/>
                  <a:ea typeface="+mn-ea"/>
                  <a:cs typeface="+mn-ea"/>
                  <a:sym typeface="+mn-lt"/>
                </a:endParaRPr>
              </a:p>
            </p:txBody>
          </p:sp>
        </p:grpSp>
        <p:grpSp>
          <p:nvGrpSpPr>
            <p:cNvPr id="23" name="íSḻiďê"/>
            <p:cNvGrpSpPr/>
            <p:nvPr/>
          </p:nvGrpSpPr>
          <p:grpSpPr>
            <a:xfrm>
              <a:off x="5116013" y="3643779"/>
              <a:ext cx="1458524" cy="943736"/>
              <a:chOff x="3218020" y="4798575"/>
              <a:chExt cx="1944699" cy="1258314"/>
            </a:xfrm>
          </p:grpSpPr>
          <p:sp>
            <p:nvSpPr>
              <p:cNvPr id="33" name="ïsḻîḍe"/>
              <p:cNvSpPr txBox="1">
                <a:spLocks/>
              </p:cNvSpPr>
              <p:nvPr/>
            </p:nvSpPr>
            <p:spPr bwMode="auto">
              <a:xfrm>
                <a:off x="3223869" y="4798575"/>
                <a:ext cx="1933002" cy="662997"/>
              </a:xfrm>
              <a:prstGeom prst="rect">
                <a:avLst/>
              </a:prstGeom>
              <a:noFill/>
            </p:spPr>
            <p:txBody>
              <a:bodyPr wrap="none" lIns="0" tIns="0" rIns="0" bIns="0" anchor="b" anchorCtr="1">
                <a:normAutofit/>
              </a:bodyPr>
              <a:lstStyle/>
              <a:p>
                <a:pPr latinLnBrk="0"/>
                <a:r>
                  <a:rPr lang="zh-CN" altLang="en-US" sz="1400" dirty="0">
                    <a:solidFill>
                      <a:schemeClr val="accent5">
                        <a:lumMod val="100000"/>
                      </a:schemeClr>
                    </a:solidFill>
                    <a:latin typeface="+mn-lt"/>
                    <a:ea typeface="+mn-ea"/>
                    <a:cs typeface="+mn-ea"/>
                    <a:sym typeface="+mn-lt"/>
                  </a:rPr>
                  <a:t>Click to enter the title</a:t>
                </a:r>
                <a:endParaRPr lang="zh-CN" altLang="en-US" sz="1400" dirty="0">
                  <a:solidFill>
                    <a:schemeClr val="accent5">
                      <a:lumMod val="100000"/>
                    </a:schemeClr>
                  </a:solidFill>
                  <a:effectLst/>
                  <a:latin typeface="+mn-lt"/>
                  <a:ea typeface="+mn-ea"/>
                  <a:cs typeface="+mn-ea"/>
                  <a:sym typeface="+mn-lt"/>
                </a:endParaRPr>
              </a:p>
            </p:txBody>
          </p:sp>
          <p:sp>
            <p:nvSpPr>
              <p:cNvPr id="34" name="iŝḷide"/>
              <p:cNvSpPr txBox="1">
                <a:spLocks/>
              </p:cNvSpPr>
              <p:nvPr/>
            </p:nvSpPr>
            <p:spPr bwMode="auto">
              <a:xfrm>
                <a:off x="3218020" y="5461572"/>
                <a:ext cx="1944699" cy="595317"/>
              </a:xfrm>
              <a:prstGeom prst="rect">
                <a:avLst/>
              </a:prstGeom>
              <a:noFill/>
            </p:spPr>
            <p:txBody>
              <a:bodyPr wrap="square" lIns="90000" tIns="46800" rIns="90000" bIns="46800">
                <a:noAutofit/>
              </a:bodyPr>
              <a:lstStyle/>
              <a:p>
                <a:pPr latinLnBrk="0">
                  <a:lnSpc>
                    <a:spcPct val="120000"/>
                  </a:lnSpc>
                </a:pPr>
                <a:r>
                  <a:rPr lang="zh-CN" altLang="en-US" sz="1000" dirty="0">
                    <a:solidFill>
                      <a:schemeClr val="tx1">
                        <a:lumMod val="85000"/>
                        <a:lumOff val="15000"/>
                      </a:schemeClr>
                    </a:solidFill>
                    <a:latin typeface="+mn-lt"/>
                    <a:ea typeface="+mn-ea"/>
                    <a:cs typeface="+mn-ea"/>
                    <a:sym typeface="+mn-lt"/>
                  </a:rPr>
                  <a:t>Your content is played here, or by copying your text, choose paste in this box</a:t>
                </a:r>
                <a:endParaRPr lang="zh-CN" altLang="en-US" sz="1000" b="0" dirty="0">
                  <a:solidFill>
                    <a:schemeClr val="tx1">
                      <a:lumMod val="85000"/>
                      <a:lumOff val="15000"/>
                    </a:schemeClr>
                  </a:solidFill>
                  <a:effectLst/>
                  <a:latin typeface="+mn-lt"/>
                  <a:ea typeface="+mn-ea"/>
                  <a:cs typeface="+mn-ea"/>
                  <a:sym typeface="+mn-lt"/>
                </a:endParaRPr>
              </a:p>
            </p:txBody>
          </p:sp>
        </p:grpSp>
        <p:grpSp>
          <p:nvGrpSpPr>
            <p:cNvPr id="24" name="ísḻîḍé"/>
            <p:cNvGrpSpPr/>
            <p:nvPr/>
          </p:nvGrpSpPr>
          <p:grpSpPr>
            <a:xfrm>
              <a:off x="5910642" y="894653"/>
              <a:ext cx="1458524" cy="937628"/>
              <a:chOff x="7110595" y="1177660"/>
              <a:chExt cx="1944699" cy="1250171"/>
            </a:xfrm>
          </p:grpSpPr>
          <p:sp>
            <p:nvSpPr>
              <p:cNvPr id="31" name="íṩ1íďê"/>
              <p:cNvSpPr txBox="1">
                <a:spLocks/>
              </p:cNvSpPr>
              <p:nvPr/>
            </p:nvSpPr>
            <p:spPr bwMode="auto">
              <a:xfrm>
                <a:off x="7116444" y="1177660"/>
                <a:ext cx="1933002" cy="368245"/>
              </a:xfrm>
              <a:prstGeom prst="rect">
                <a:avLst/>
              </a:prstGeom>
              <a:noFill/>
            </p:spPr>
            <p:txBody>
              <a:bodyPr wrap="none" lIns="0" tIns="0" rIns="0" bIns="0" anchor="b" anchorCtr="1">
                <a:normAutofit/>
              </a:bodyPr>
              <a:lstStyle/>
              <a:p>
                <a:pPr latinLnBrk="0"/>
                <a:r>
                  <a:rPr lang="zh-CN" altLang="en-US" sz="1400" dirty="0">
                    <a:solidFill>
                      <a:schemeClr val="accent6">
                        <a:lumMod val="100000"/>
                      </a:schemeClr>
                    </a:solidFill>
                    <a:latin typeface="+mn-lt"/>
                    <a:ea typeface="+mn-ea"/>
                    <a:cs typeface="+mn-ea"/>
                    <a:sym typeface="+mn-lt"/>
                  </a:rPr>
                  <a:t>Click to enter the title</a:t>
                </a:r>
                <a:endParaRPr lang="zh-CN" altLang="en-US" sz="1400" dirty="0">
                  <a:solidFill>
                    <a:schemeClr val="accent6">
                      <a:lumMod val="100000"/>
                    </a:schemeClr>
                  </a:solidFill>
                  <a:effectLst/>
                  <a:latin typeface="+mn-lt"/>
                  <a:ea typeface="+mn-ea"/>
                  <a:cs typeface="+mn-ea"/>
                  <a:sym typeface="+mn-lt"/>
                </a:endParaRPr>
              </a:p>
            </p:txBody>
          </p:sp>
          <p:sp>
            <p:nvSpPr>
              <p:cNvPr id="32" name="íṧľíḓé"/>
              <p:cNvSpPr txBox="1">
                <a:spLocks/>
              </p:cNvSpPr>
              <p:nvPr/>
            </p:nvSpPr>
            <p:spPr bwMode="auto">
              <a:xfrm>
                <a:off x="7110595" y="1545905"/>
                <a:ext cx="1944699" cy="881926"/>
              </a:xfrm>
              <a:prstGeom prst="rect">
                <a:avLst/>
              </a:prstGeom>
              <a:noFill/>
            </p:spPr>
            <p:txBody>
              <a:bodyPr wrap="square" lIns="90000" tIns="46800" rIns="90000" bIns="360000" anchor="t" anchorCtr="1">
                <a:noAutofit/>
              </a:bodyPr>
              <a:lstStyle/>
              <a:p>
                <a:pPr latinLnBrk="0">
                  <a:lnSpc>
                    <a:spcPct val="120000"/>
                  </a:lnSpc>
                </a:pPr>
                <a:r>
                  <a:rPr lang="zh-CN" altLang="en-US" sz="900" dirty="0">
                    <a:solidFill>
                      <a:schemeClr val="tx1">
                        <a:lumMod val="85000"/>
                        <a:lumOff val="15000"/>
                      </a:schemeClr>
                    </a:solidFill>
                    <a:latin typeface="+mn-lt"/>
                    <a:ea typeface="+mn-ea"/>
                    <a:cs typeface="+mn-ea"/>
                    <a:sym typeface="+mn-lt"/>
                  </a:rPr>
                  <a:t>Your content is played here, or by copying your text, choose paste in this box</a:t>
                </a:r>
                <a:endParaRPr lang="zh-CN" altLang="en-US" sz="900" b="0" dirty="0">
                  <a:solidFill>
                    <a:schemeClr val="tx1">
                      <a:lumMod val="85000"/>
                      <a:lumOff val="15000"/>
                    </a:schemeClr>
                  </a:solidFill>
                  <a:effectLst/>
                  <a:latin typeface="+mn-lt"/>
                  <a:ea typeface="+mn-ea"/>
                  <a:cs typeface="+mn-ea"/>
                  <a:sym typeface="+mn-lt"/>
                </a:endParaRPr>
              </a:p>
            </p:txBody>
          </p:sp>
        </p:grpSp>
        <p:grpSp>
          <p:nvGrpSpPr>
            <p:cNvPr id="25" name="íSļiḍé"/>
            <p:cNvGrpSpPr/>
            <p:nvPr/>
          </p:nvGrpSpPr>
          <p:grpSpPr>
            <a:xfrm>
              <a:off x="4231346" y="894653"/>
              <a:ext cx="1458524" cy="937628"/>
              <a:chOff x="7110595" y="1177660"/>
              <a:chExt cx="1944699" cy="1250171"/>
            </a:xfrm>
          </p:grpSpPr>
          <p:sp>
            <p:nvSpPr>
              <p:cNvPr id="29" name="ï$1iḓè"/>
              <p:cNvSpPr txBox="1">
                <a:spLocks/>
              </p:cNvSpPr>
              <p:nvPr/>
            </p:nvSpPr>
            <p:spPr bwMode="auto">
              <a:xfrm>
                <a:off x="7116444" y="1177660"/>
                <a:ext cx="1933002" cy="368245"/>
              </a:xfrm>
              <a:prstGeom prst="rect">
                <a:avLst/>
              </a:prstGeom>
              <a:noFill/>
            </p:spPr>
            <p:txBody>
              <a:bodyPr wrap="none" lIns="0" tIns="0" rIns="0" bIns="0" anchor="b" anchorCtr="1">
                <a:normAutofit/>
              </a:bodyPr>
              <a:lstStyle/>
              <a:p>
                <a:pPr latinLnBrk="0"/>
                <a:r>
                  <a:rPr lang="zh-CN" altLang="en-US" sz="1400" dirty="0">
                    <a:solidFill>
                      <a:schemeClr val="accent4">
                        <a:lumMod val="100000"/>
                      </a:schemeClr>
                    </a:solidFill>
                    <a:latin typeface="+mn-lt"/>
                    <a:ea typeface="+mn-ea"/>
                    <a:cs typeface="+mn-ea"/>
                    <a:sym typeface="+mn-lt"/>
                  </a:rPr>
                  <a:t>Click to enter the title</a:t>
                </a:r>
                <a:endParaRPr lang="zh-CN" altLang="en-US" sz="1400" dirty="0">
                  <a:solidFill>
                    <a:schemeClr val="accent4">
                      <a:lumMod val="100000"/>
                    </a:schemeClr>
                  </a:solidFill>
                  <a:effectLst/>
                  <a:latin typeface="+mn-lt"/>
                  <a:ea typeface="+mn-ea"/>
                  <a:cs typeface="+mn-ea"/>
                  <a:sym typeface="+mn-lt"/>
                </a:endParaRPr>
              </a:p>
            </p:txBody>
          </p:sp>
          <p:sp>
            <p:nvSpPr>
              <p:cNvPr id="30" name="ïṧḷiḑè"/>
              <p:cNvSpPr txBox="1">
                <a:spLocks/>
              </p:cNvSpPr>
              <p:nvPr/>
            </p:nvSpPr>
            <p:spPr bwMode="auto">
              <a:xfrm>
                <a:off x="7110595" y="1545905"/>
                <a:ext cx="1944699" cy="881926"/>
              </a:xfrm>
              <a:prstGeom prst="rect">
                <a:avLst/>
              </a:prstGeom>
              <a:noFill/>
            </p:spPr>
            <p:txBody>
              <a:bodyPr wrap="square" lIns="90000" tIns="46800" rIns="90000" bIns="360000" anchor="t" anchorCtr="1">
                <a:noAutofit/>
              </a:bodyPr>
              <a:lstStyle/>
              <a:p>
                <a:pPr latinLnBrk="0">
                  <a:lnSpc>
                    <a:spcPct val="120000"/>
                  </a:lnSpc>
                </a:pPr>
                <a:r>
                  <a:rPr lang="zh-CN" altLang="en-US" sz="900" dirty="0">
                    <a:solidFill>
                      <a:schemeClr val="tx1">
                        <a:lumMod val="85000"/>
                        <a:lumOff val="15000"/>
                      </a:schemeClr>
                    </a:solidFill>
                    <a:latin typeface="+mn-lt"/>
                    <a:ea typeface="+mn-ea"/>
                    <a:cs typeface="+mn-ea"/>
                    <a:sym typeface="+mn-lt"/>
                  </a:rPr>
                  <a:t>Your content is played here, or by copying your text, choose paste in this box</a:t>
                </a:r>
                <a:endParaRPr lang="zh-CN" altLang="en-US" sz="900" b="0" dirty="0">
                  <a:solidFill>
                    <a:schemeClr val="tx1">
                      <a:lumMod val="85000"/>
                      <a:lumOff val="15000"/>
                    </a:schemeClr>
                  </a:solidFill>
                  <a:effectLst/>
                  <a:latin typeface="+mn-lt"/>
                  <a:ea typeface="+mn-ea"/>
                  <a:cs typeface="+mn-ea"/>
                  <a:sym typeface="+mn-lt"/>
                </a:endParaRPr>
              </a:p>
            </p:txBody>
          </p:sp>
        </p:grpSp>
        <p:grpSp>
          <p:nvGrpSpPr>
            <p:cNvPr id="26" name="isļíďé"/>
            <p:cNvGrpSpPr/>
            <p:nvPr/>
          </p:nvGrpSpPr>
          <p:grpSpPr>
            <a:xfrm>
              <a:off x="2544850" y="894652"/>
              <a:ext cx="1458524" cy="937628"/>
              <a:chOff x="7110595" y="1177660"/>
              <a:chExt cx="1944699" cy="1250171"/>
            </a:xfrm>
          </p:grpSpPr>
          <p:sp>
            <p:nvSpPr>
              <p:cNvPr id="27" name="ïsḻiḋê"/>
              <p:cNvSpPr txBox="1">
                <a:spLocks/>
              </p:cNvSpPr>
              <p:nvPr/>
            </p:nvSpPr>
            <p:spPr bwMode="auto">
              <a:xfrm>
                <a:off x="7116444" y="1177660"/>
                <a:ext cx="1933002" cy="368245"/>
              </a:xfrm>
              <a:prstGeom prst="rect">
                <a:avLst/>
              </a:prstGeom>
              <a:noFill/>
            </p:spPr>
            <p:txBody>
              <a:bodyPr wrap="none" lIns="0" tIns="0" rIns="0" bIns="0" anchor="b" anchorCtr="1">
                <a:normAutofit/>
              </a:bodyPr>
              <a:lstStyle/>
              <a:p>
                <a:pPr latinLnBrk="0"/>
                <a:r>
                  <a:rPr lang="zh-CN" altLang="en-US" sz="1400" dirty="0">
                    <a:solidFill>
                      <a:schemeClr val="accent2">
                        <a:lumMod val="100000"/>
                      </a:schemeClr>
                    </a:solidFill>
                    <a:latin typeface="+mn-lt"/>
                    <a:ea typeface="+mn-ea"/>
                    <a:cs typeface="+mn-ea"/>
                    <a:sym typeface="+mn-lt"/>
                  </a:rPr>
                  <a:t>Click to enter the title</a:t>
                </a:r>
                <a:endParaRPr lang="zh-CN" altLang="en-US" sz="1400" dirty="0">
                  <a:solidFill>
                    <a:schemeClr val="accent2">
                      <a:lumMod val="100000"/>
                    </a:schemeClr>
                  </a:solidFill>
                  <a:effectLst/>
                  <a:latin typeface="+mn-lt"/>
                  <a:ea typeface="+mn-ea"/>
                  <a:cs typeface="+mn-ea"/>
                  <a:sym typeface="+mn-lt"/>
                </a:endParaRPr>
              </a:p>
            </p:txBody>
          </p:sp>
          <p:sp>
            <p:nvSpPr>
              <p:cNvPr id="28" name="ïṩḻiďê"/>
              <p:cNvSpPr txBox="1">
                <a:spLocks/>
              </p:cNvSpPr>
              <p:nvPr/>
            </p:nvSpPr>
            <p:spPr bwMode="auto">
              <a:xfrm>
                <a:off x="7110595" y="1545905"/>
                <a:ext cx="1944699" cy="881926"/>
              </a:xfrm>
              <a:prstGeom prst="rect">
                <a:avLst/>
              </a:prstGeom>
              <a:noFill/>
            </p:spPr>
            <p:txBody>
              <a:bodyPr wrap="square" lIns="90000" tIns="46800" rIns="90000" bIns="360000" anchor="t" anchorCtr="1">
                <a:noAutofit/>
              </a:bodyPr>
              <a:lstStyle/>
              <a:p>
                <a:pPr latinLnBrk="0">
                  <a:lnSpc>
                    <a:spcPct val="120000"/>
                  </a:lnSpc>
                </a:pPr>
                <a:r>
                  <a:rPr lang="zh-CN" altLang="en-US" sz="900" dirty="0">
                    <a:solidFill>
                      <a:schemeClr val="tx1">
                        <a:lumMod val="85000"/>
                        <a:lumOff val="15000"/>
                      </a:schemeClr>
                    </a:solidFill>
                    <a:latin typeface="+mn-lt"/>
                    <a:ea typeface="+mn-ea"/>
                    <a:cs typeface="+mn-ea"/>
                    <a:sym typeface="+mn-lt"/>
                  </a:rPr>
                  <a:t>Your content is played here, or by copying your text, choose paste in this box</a:t>
                </a:r>
                <a:endParaRPr lang="zh-CN" altLang="en-US" sz="900" b="0" dirty="0">
                  <a:solidFill>
                    <a:schemeClr val="tx1">
                      <a:lumMod val="85000"/>
                      <a:lumOff val="15000"/>
                    </a:schemeClr>
                  </a:solidFill>
                  <a:effectLst/>
                  <a:latin typeface="+mn-lt"/>
                  <a:ea typeface="+mn-ea"/>
                  <a:cs typeface="+mn-ea"/>
                  <a:sym typeface="+mn-lt"/>
                </a:endParaRPr>
              </a:p>
            </p:txBody>
          </p:sp>
        </p:grpSp>
      </p:grpSp>
      <p:sp>
        <p:nvSpPr>
          <p:cNvPr id="70" name="文本框 30"/>
          <p:cNvSpPr txBox="1"/>
          <p:nvPr/>
        </p:nvSpPr>
        <p:spPr>
          <a:xfrm>
            <a:off x="316007" y="190636"/>
            <a:ext cx="2578345" cy="428531"/>
          </a:xfrm>
          <a:prstGeom prst="rect">
            <a:avLst/>
          </a:prstGeom>
          <a:noFill/>
        </p:spPr>
        <p:txBody>
          <a:bodyPr wrap="none" lIns="0" tIns="0" rIns="0" bIns="0" anchor="ctr" anchorCtr="0">
            <a:normAutofit/>
          </a:bodyPr>
          <a:lstStyle/>
          <a:p>
            <a:pPr algn="ctr" defTabSz="914378">
              <a:defRPr/>
            </a:pPr>
            <a:r>
              <a:rPr lang="zh-CN" altLang="en-US" sz="2000" dirty="0">
                <a:solidFill>
                  <a:schemeClr val="tx1">
                    <a:lumMod val="75000"/>
                    <a:lumOff val="25000"/>
                  </a:schemeClr>
                </a:solidFill>
                <a:latin typeface="+mn-lt"/>
                <a:ea typeface="+mn-ea"/>
                <a:cs typeface="+mn-ea"/>
                <a:sym typeface="+mn-lt"/>
              </a:rPr>
              <a:t>Next year's work plan</a:t>
            </a:r>
          </a:p>
        </p:txBody>
      </p:sp>
    </p:spTree>
    <p:extLst>
      <p:ext uri="{BB962C8B-B14F-4D97-AF65-F5344CB8AC3E}">
        <p14:creationId xmlns:p14="http://schemas.microsoft.com/office/powerpoint/2010/main" val="197183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par>
                                <p:cTn id="10" presetID="53" presetClass="entr" presetSubtype="16" fill="hold" nodeType="with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p:cTn id="12" dur="500" fill="hold"/>
                                        <p:tgtEl>
                                          <p:spTgt spid="74"/>
                                        </p:tgtEl>
                                        <p:attrNameLst>
                                          <p:attrName>ppt_w</p:attrName>
                                        </p:attrNameLst>
                                      </p:cBhvr>
                                      <p:tavLst>
                                        <p:tav tm="0">
                                          <p:val>
                                            <p:fltVal val="0"/>
                                          </p:val>
                                        </p:tav>
                                        <p:tav tm="100000">
                                          <p:val>
                                            <p:strVal val="#ppt_w"/>
                                          </p:val>
                                        </p:tav>
                                      </p:tavLst>
                                    </p:anim>
                                    <p:anim calcmode="lin" valueType="num">
                                      <p:cBhvr>
                                        <p:cTn id="13" dur="500" fill="hold"/>
                                        <p:tgtEl>
                                          <p:spTgt spid="74"/>
                                        </p:tgtEl>
                                        <p:attrNameLst>
                                          <p:attrName>ppt_h</p:attrName>
                                        </p:attrNameLst>
                                      </p:cBhvr>
                                      <p:tavLst>
                                        <p:tav tm="0">
                                          <p:val>
                                            <p:fltVal val="0"/>
                                          </p:val>
                                        </p:tav>
                                        <p:tav tm="100000">
                                          <p:val>
                                            <p:strVal val="#ppt_h"/>
                                          </p:val>
                                        </p:tav>
                                      </p:tavLst>
                                    </p:anim>
                                    <p:animEffect transition="in" filter="fade">
                                      <p:cBhvr>
                                        <p:cTn id="14" dur="500"/>
                                        <p:tgtEl>
                                          <p:spTgt spid="74"/>
                                        </p:tgtEl>
                                      </p:cBhvr>
                                    </p:animEffect>
                                  </p:childTnLst>
                                </p:cTn>
                              </p:par>
                              <p:par>
                                <p:cTn id="15" presetID="53" presetClass="entr" presetSubtype="16"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par>
                                <p:cTn id="20" presetID="53" presetClass="entr" presetSubtype="16"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500" fill="hold"/>
                                        <p:tgtEl>
                                          <p:spTgt spid="72"/>
                                        </p:tgtEl>
                                        <p:attrNameLst>
                                          <p:attrName>ppt_w</p:attrName>
                                        </p:attrNameLst>
                                      </p:cBhvr>
                                      <p:tavLst>
                                        <p:tav tm="0">
                                          <p:val>
                                            <p:fltVal val="0"/>
                                          </p:val>
                                        </p:tav>
                                        <p:tav tm="100000">
                                          <p:val>
                                            <p:strVal val="#ppt_w"/>
                                          </p:val>
                                        </p:tav>
                                      </p:tavLst>
                                    </p:anim>
                                    <p:anim calcmode="lin" valueType="num">
                                      <p:cBhvr>
                                        <p:cTn id="23" dur="500" fill="hold"/>
                                        <p:tgtEl>
                                          <p:spTgt spid="72"/>
                                        </p:tgtEl>
                                        <p:attrNameLst>
                                          <p:attrName>ppt_h</p:attrName>
                                        </p:attrNameLst>
                                      </p:cBhvr>
                                      <p:tavLst>
                                        <p:tav tm="0">
                                          <p:val>
                                            <p:fltVal val="0"/>
                                          </p:val>
                                        </p:tav>
                                        <p:tav tm="100000">
                                          <p:val>
                                            <p:strVal val="#ppt_h"/>
                                          </p:val>
                                        </p:tav>
                                      </p:tavLst>
                                    </p:anim>
                                    <p:animEffect transition="in" filter="fade">
                                      <p:cBhvr>
                                        <p:cTn id="24" dur="500"/>
                                        <p:tgtEl>
                                          <p:spTgt spid="72"/>
                                        </p:tgtEl>
                                      </p:cBhvr>
                                    </p:animEffect>
                                  </p:childTnLst>
                                </p:cTn>
                              </p:par>
                              <p:par>
                                <p:cTn id="25" presetID="53" presetClass="entr" presetSubtype="16"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animEffect transition="in" filter="fade">
                                      <p:cBhvr>
                                        <p:cTn id="29" dur="500"/>
                                        <p:tgtEl>
                                          <p:spTgt spid="71"/>
                                        </p:tgtEl>
                                      </p:cBhvr>
                                    </p:animEffect>
                                  </p:childTnLst>
                                </p:cTn>
                              </p:par>
                              <p:par>
                                <p:cTn id="30" presetID="53" presetClass="entr" presetSubtype="16"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 calcmode="lin" valueType="num">
                                      <p:cBhvr>
                                        <p:cTn id="41" dur="500" fill="hold"/>
                                        <p:tgtEl>
                                          <p:spTgt spid="4"/>
                                        </p:tgtEl>
                                        <p:attrNameLst>
                                          <p:attrName>style.rotation</p:attrName>
                                        </p:attrNameLst>
                                      </p:cBhvr>
                                      <p:tavLst>
                                        <p:tav tm="0">
                                          <p:val>
                                            <p:fltVal val="360"/>
                                          </p:val>
                                        </p:tav>
                                        <p:tav tm="100000">
                                          <p:val>
                                            <p:fltVal val="0"/>
                                          </p:val>
                                        </p:tav>
                                      </p:tavLst>
                                    </p:anim>
                                    <p:animEffect transition="in" filter="fade">
                                      <p:cBhvr>
                                        <p:cTn id="42" dur="500"/>
                                        <p:tgtEl>
                                          <p:spTgt spid="4"/>
                                        </p:tgtEl>
                                      </p:cBhvr>
                                    </p:animEffect>
                                  </p:childTnLst>
                                </p:cTn>
                              </p:par>
                              <p:par>
                                <p:cTn id="43" presetID="49" presetClass="entr" presetSubtype="0" decel="10000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style.rotation</p:attrName>
                                        </p:attrNameLst>
                                      </p:cBhvr>
                                      <p:tavLst>
                                        <p:tav tm="0">
                                          <p:val>
                                            <p:fltVal val="360"/>
                                          </p:val>
                                        </p:tav>
                                        <p:tav tm="100000">
                                          <p:val>
                                            <p:fltVal val="0"/>
                                          </p:val>
                                        </p:tav>
                                      </p:tavLst>
                                    </p:anim>
                                    <p:animEffect transition="in" filter="fade">
                                      <p:cBhvr>
                                        <p:cTn id="48" dur="500"/>
                                        <p:tgtEl>
                                          <p:spTgt spid="6"/>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style.rotation</p:attrName>
                                        </p:attrNameLst>
                                      </p:cBhvr>
                                      <p:tavLst>
                                        <p:tav tm="0">
                                          <p:val>
                                            <p:fltVal val="360"/>
                                          </p:val>
                                        </p:tav>
                                        <p:tav tm="100000">
                                          <p:val>
                                            <p:fltVal val="0"/>
                                          </p:val>
                                        </p:tav>
                                      </p:tavLst>
                                    </p:anim>
                                    <p:animEffect transition="in" filter="fade">
                                      <p:cBhvr>
                                        <p:cTn id="54" dur="500"/>
                                        <p:tgtEl>
                                          <p:spTgt spid="8"/>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 calcmode="lin" valueType="num">
                                      <p:cBhvr>
                                        <p:cTn id="59" dur="500" fill="hold"/>
                                        <p:tgtEl>
                                          <p:spTgt spid="10"/>
                                        </p:tgtEl>
                                        <p:attrNameLst>
                                          <p:attrName>style.rotation</p:attrName>
                                        </p:attrNameLst>
                                      </p:cBhvr>
                                      <p:tavLst>
                                        <p:tav tm="0">
                                          <p:val>
                                            <p:fltVal val="360"/>
                                          </p:val>
                                        </p:tav>
                                        <p:tav tm="100000">
                                          <p:val>
                                            <p:fltVal val="0"/>
                                          </p:val>
                                        </p:tav>
                                      </p:tavLst>
                                    </p:anim>
                                    <p:animEffect transition="in" filter="fade">
                                      <p:cBhvr>
                                        <p:cTn id="60" dur="500"/>
                                        <p:tgtEl>
                                          <p:spTgt spid="10"/>
                                        </p:tgtEl>
                                      </p:cBhvr>
                                    </p:animEffect>
                                  </p:childTnLst>
                                </p:cTn>
                              </p:par>
                              <p:par>
                                <p:cTn id="61" presetID="49" presetClass="entr" presetSubtype="0" decel="10000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 calcmode="lin" valueType="num">
                                      <p:cBhvr>
                                        <p:cTn id="65" dur="500" fill="hold"/>
                                        <p:tgtEl>
                                          <p:spTgt spid="12"/>
                                        </p:tgtEl>
                                        <p:attrNameLst>
                                          <p:attrName>style.rotation</p:attrName>
                                        </p:attrNameLst>
                                      </p:cBhvr>
                                      <p:tavLst>
                                        <p:tav tm="0">
                                          <p:val>
                                            <p:fltVal val="360"/>
                                          </p:val>
                                        </p:tav>
                                        <p:tav tm="100000">
                                          <p:val>
                                            <p:fltVal val="0"/>
                                          </p:val>
                                        </p:tav>
                                      </p:tavLst>
                                    </p:anim>
                                    <p:animEffect transition="in" filter="fade">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76"/>
                                        </p:tgtEl>
                                        <p:attrNameLst>
                                          <p:attrName>style.visibility</p:attrName>
                                        </p:attrNameLst>
                                      </p:cBhvr>
                                      <p:to>
                                        <p:strVal val="visible"/>
                                      </p:to>
                                    </p:set>
                                    <p:anim calcmode="lin" valueType="num">
                                      <p:cBhvr>
                                        <p:cTn id="71" dur="500" fill="hold"/>
                                        <p:tgtEl>
                                          <p:spTgt spid="76"/>
                                        </p:tgtEl>
                                        <p:attrNameLst>
                                          <p:attrName>ppt_w</p:attrName>
                                        </p:attrNameLst>
                                      </p:cBhvr>
                                      <p:tavLst>
                                        <p:tav tm="0">
                                          <p:val>
                                            <p:fltVal val="0"/>
                                          </p:val>
                                        </p:tav>
                                        <p:tav tm="100000">
                                          <p:val>
                                            <p:strVal val="#ppt_w"/>
                                          </p:val>
                                        </p:tav>
                                      </p:tavLst>
                                    </p:anim>
                                    <p:anim calcmode="lin" valueType="num">
                                      <p:cBhvr>
                                        <p:cTn id="72" dur="500" fill="hold"/>
                                        <p:tgtEl>
                                          <p:spTgt spid="76"/>
                                        </p:tgtEl>
                                        <p:attrNameLst>
                                          <p:attrName>ppt_h</p:attrName>
                                        </p:attrNameLst>
                                      </p:cBhvr>
                                      <p:tavLst>
                                        <p:tav tm="0">
                                          <p:val>
                                            <p:fltVal val="0"/>
                                          </p:val>
                                        </p:tav>
                                        <p:tav tm="100000">
                                          <p:val>
                                            <p:strVal val="#ppt_h"/>
                                          </p:val>
                                        </p:tav>
                                      </p:tavLst>
                                    </p:anim>
                                    <p:animEffect transition="in" filter="fade">
                                      <p:cBhvr>
                                        <p:cTn id="7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ïŝḷíde"/>
          <p:cNvGrpSpPr/>
          <p:nvPr/>
        </p:nvGrpSpPr>
        <p:grpSpPr>
          <a:xfrm>
            <a:off x="3654183" y="1194597"/>
            <a:ext cx="1830257" cy="3262731"/>
            <a:chOff x="4872244" y="892708"/>
            <a:chExt cx="2440343" cy="4350309"/>
          </a:xfrm>
        </p:grpSpPr>
        <p:sp>
          <p:nvSpPr>
            <p:cNvPr id="21" name="ïSḷíḓe"/>
            <p:cNvSpPr/>
            <p:nvPr/>
          </p:nvSpPr>
          <p:spPr>
            <a:xfrm>
              <a:off x="5411924" y="2642152"/>
              <a:ext cx="1426774" cy="2600865"/>
            </a:xfrm>
            <a:custGeom>
              <a:avLst/>
              <a:gdLst/>
              <a:ahLst/>
              <a:cxnLst>
                <a:cxn ang="0">
                  <a:pos x="wd2" y="hd2"/>
                </a:cxn>
                <a:cxn ang="5400000">
                  <a:pos x="wd2" y="hd2"/>
                </a:cxn>
                <a:cxn ang="10800000">
                  <a:pos x="wd2" y="hd2"/>
                </a:cxn>
                <a:cxn ang="16200000">
                  <a:pos x="wd2" y="hd2"/>
                </a:cxn>
              </a:cxnLst>
              <a:rect l="0" t="0" r="r" b="b"/>
              <a:pathLst>
                <a:path w="21600" h="21600" extrusionOk="0">
                  <a:moveTo>
                    <a:pt x="19858" y="0"/>
                  </a:moveTo>
                  <a:cubicBezTo>
                    <a:pt x="19858" y="0"/>
                    <a:pt x="16102" y="147"/>
                    <a:pt x="16102" y="147"/>
                  </a:cubicBezTo>
                  <a:lnTo>
                    <a:pt x="16102" y="6716"/>
                  </a:lnTo>
                  <a:lnTo>
                    <a:pt x="19858" y="6716"/>
                  </a:lnTo>
                  <a:lnTo>
                    <a:pt x="19858" y="0"/>
                  </a:lnTo>
                  <a:close/>
                  <a:moveTo>
                    <a:pt x="5469" y="608"/>
                  </a:moveTo>
                  <a:cubicBezTo>
                    <a:pt x="5469" y="608"/>
                    <a:pt x="1713" y="755"/>
                    <a:pt x="1713" y="755"/>
                  </a:cubicBezTo>
                  <a:lnTo>
                    <a:pt x="1713" y="6760"/>
                  </a:lnTo>
                  <a:lnTo>
                    <a:pt x="5469" y="6760"/>
                  </a:lnTo>
                  <a:lnTo>
                    <a:pt x="5469" y="608"/>
                  </a:lnTo>
                  <a:close/>
                  <a:moveTo>
                    <a:pt x="0" y="7396"/>
                  </a:moveTo>
                  <a:cubicBezTo>
                    <a:pt x="0" y="7396"/>
                    <a:pt x="0" y="10542"/>
                    <a:pt x="0" y="11886"/>
                  </a:cubicBezTo>
                  <a:cubicBezTo>
                    <a:pt x="0" y="14793"/>
                    <a:pt x="3958" y="15970"/>
                    <a:pt x="6976" y="15970"/>
                  </a:cubicBezTo>
                  <a:cubicBezTo>
                    <a:pt x="8001" y="15970"/>
                    <a:pt x="9809" y="15970"/>
                    <a:pt x="10603" y="15970"/>
                  </a:cubicBezTo>
                  <a:cubicBezTo>
                    <a:pt x="10848" y="15970"/>
                    <a:pt x="10997" y="15970"/>
                    <a:pt x="10997" y="15970"/>
                  </a:cubicBezTo>
                  <a:cubicBezTo>
                    <a:pt x="11791" y="15970"/>
                    <a:pt x="13599" y="15970"/>
                    <a:pt x="14624" y="15970"/>
                  </a:cubicBezTo>
                  <a:cubicBezTo>
                    <a:pt x="17642" y="15970"/>
                    <a:pt x="21600" y="14793"/>
                    <a:pt x="21600" y="11886"/>
                  </a:cubicBezTo>
                  <a:cubicBezTo>
                    <a:pt x="21600" y="10542"/>
                    <a:pt x="21600" y="7396"/>
                    <a:pt x="21600" y="7396"/>
                  </a:cubicBezTo>
                  <a:cubicBezTo>
                    <a:pt x="21600" y="7396"/>
                    <a:pt x="10997" y="7396"/>
                    <a:pt x="10997" y="7396"/>
                  </a:cubicBezTo>
                  <a:lnTo>
                    <a:pt x="10603" y="7396"/>
                  </a:lnTo>
                  <a:lnTo>
                    <a:pt x="0" y="7396"/>
                  </a:lnTo>
                  <a:close/>
                  <a:moveTo>
                    <a:pt x="5436" y="16560"/>
                  </a:moveTo>
                  <a:cubicBezTo>
                    <a:pt x="5436" y="16560"/>
                    <a:pt x="5436" y="18409"/>
                    <a:pt x="5436" y="19199"/>
                  </a:cubicBezTo>
                  <a:cubicBezTo>
                    <a:pt x="5436" y="20908"/>
                    <a:pt x="7760" y="21600"/>
                    <a:pt x="9535" y="21600"/>
                  </a:cubicBezTo>
                  <a:cubicBezTo>
                    <a:pt x="10138" y="21600"/>
                    <a:pt x="10196" y="21600"/>
                    <a:pt x="10663" y="21600"/>
                  </a:cubicBezTo>
                  <a:cubicBezTo>
                    <a:pt x="10807" y="21600"/>
                    <a:pt x="10894" y="21600"/>
                    <a:pt x="10894" y="21600"/>
                  </a:cubicBezTo>
                  <a:cubicBezTo>
                    <a:pt x="11361" y="21600"/>
                    <a:pt x="11416" y="21600"/>
                    <a:pt x="12018" y="21600"/>
                  </a:cubicBezTo>
                  <a:cubicBezTo>
                    <a:pt x="13793" y="21600"/>
                    <a:pt x="16121" y="20908"/>
                    <a:pt x="16121" y="19199"/>
                  </a:cubicBezTo>
                  <a:cubicBezTo>
                    <a:pt x="16121" y="18409"/>
                    <a:pt x="16121" y="16560"/>
                    <a:pt x="16121" y="16560"/>
                  </a:cubicBezTo>
                  <a:cubicBezTo>
                    <a:pt x="16121" y="16560"/>
                    <a:pt x="10894" y="16560"/>
                    <a:pt x="10894" y="16560"/>
                  </a:cubicBezTo>
                  <a:lnTo>
                    <a:pt x="10663" y="16560"/>
                  </a:lnTo>
                  <a:lnTo>
                    <a:pt x="5436" y="16560"/>
                  </a:ln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22" name="íŝľïḓè"/>
            <p:cNvSpPr/>
            <p:nvPr/>
          </p:nvSpPr>
          <p:spPr>
            <a:xfrm>
              <a:off x="4990836" y="892708"/>
              <a:ext cx="2203160" cy="455802"/>
            </a:xfrm>
            <a:custGeom>
              <a:avLst/>
              <a:gdLst/>
              <a:ahLst/>
              <a:cxnLst>
                <a:cxn ang="0">
                  <a:pos x="wd2" y="hd2"/>
                </a:cxn>
                <a:cxn ang="5400000">
                  <a:pos x="wd2" y="hd2"/>
                </a:cxn>
                <a:cxn ang="10800000">
                  <a:pos x="wd2" y="hd2"/>
                </a:cxn>
                <a:cxn ang="16200000">
                  <a:pos x="wd2" y="hd2"/>
                </a:cxn>
              </a:cxnLst>
              <a:rect l="0" t="0" r="r" b="b"/>
              <a:pathLst>
                <a:path w="21484" h="21028" extrusionOk="0">
                  <a:moveTo>
                    <a:pt x="21480" y="6888"/>
                  </a:moveTo>
                  <a:cubicBezTo>
                    <a:pt x="21542" y="10972"/>
                    <a:pt x="20849" y="14564"/>
                    <a:pt x="19940" y="14871"/>
                  </a:cubicBezTo>
                  <a:lnTo>
                    <a:pt x="1768" y="21007"/>
                  </a:lnTo>
                  <a:cubicBezTo>
                    <a:pt x="859" y="21314"/>
                    <a:pt x="65" y="18224"/>
                    <a:pt x="4" y="14140"/>
                  </a:cubicBezTo>
                  <a:cubicBezTo>
                    <a:pt x="-58" y="10056"/>
                    <a:pt x="635" y="6464"/>
                    <a:pt x="1544" y="6157"/>
                  </a:cubicBezTo>
                  <a:lnTo>
                    <a:pt x="19716" y="21"/>
                  </a:lnTo>
                  <a:cubicBezTo>
                    <a:pt x="20625" y="-286"/>
                    <a:pt x="21419" y="2804"/>
                    <a:pt x="21480" y="6888"/>
                  </a:cubicBez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23" name="i$ľîḑê"/>
            <p:cNvSpPr/>
            <p:nvPr/>
          </p:nvSpPr>
          <p:spPr>
            <a:xfrm rot="21360000">
              <a:off x="5109878" y="1002763"/>
              <a:ext cx="1964475" cy="223237"/>
            </a:xfrm>
            <a:prstGeom prst="rect">
              <a:avLst/>
            </a:prstGeom>
            <a:noFill/>
            <a:ln w="12700" cap="flat">
              <a:noFill/>
              <a:miter lim="400000"/>
            </a:ln>
            <a:effectLst/>
            <a:extLst>
              <a:ext uri="{C572A759-6A51-4108-AA02-DFA0A04FC94B}">
                <ma14:wrappingTextBoxFlag xmlns:lc="http://schemas.openxmlformats.org/drawingml/2006/lockedCanvas" xmlns:p14="http://schemas.microsoft.com/office/powerpoint/2010/main" xmlns:ma14="http://schemas.microsoft.com/office/mac/drawingml/2011/main" xmlns:p15="http://schemas.microsoft.com/office/powerpoint/2012/main" xmlns:mc="http://schemas.openxmlformats.org/markup-compatibility/2006" xmlns="" val="1"/>
              </a:ext>
            </a:extLst>
          </p:spPr>
          <p:txBody>
            <a:bodyPr wrap="none" lIns="0" tIns="0" rIns="0" bIns="0" anchor="ctr">
              <a:normAutofit lnSpcReduction="10000"/>
            </a:bodyPr>
            <a:lstStyle/>
            <a:p>
              <a:pPr algn="ctr"/>
              <a:r>
                <a:rPr lang="zh-CN" altLang="en-US" sz="1100" b="1">
                  <a:solidFill>
                    <a:schemeClr val="bg1"/>
                  </a:solidFill>
                  <a:latin typeface="+mn-lt"/>
                  <a:ea typeface="+mn-ea"/>
                  <a:cs typeface="+mn-ea"/>
                  <a:sym typeface="+mn-lt"/>
                </a:rPr>
                <a:t>Title text presets</a:t>
              </a:r>
            </a:p>
          </p:txBody>
        </p:sp>
        <p:sp>
          <p:nvSpPr>
            <p:cNvPr id="24" name="í$1íde"/>
            <p:cNvSpPr/>
            <p:nvPr/>
          </p:nvSpPr>
          <p:spPr>
            <a:xfrm>
              <a:off x="4872244" y="1317321"/>
              <a:ext cx="2440341" cy="472729"/>
            </a:xfrm>
            <a:custGeom>
              <a:avLst/>
              <a:gdLst/>
              <a:ahLst/>
              <a:cxnLst>
                <a:cxn ang="0">
                  <a:pos x="wd2" y="hd2"/>
                </a:cxn>
                <a:cxn ang="5400000">
                  <a:pos x="wd2" y="hd2"/>
                </a:cxn>
                <a:cxn ang="10800000">
                  <a:pos x="wd2" y="hd2"/>
                </a:cxn>
                <a:cxn ang="16200000">
                  <a:pos x="wd2" y="hd2"/>
                </a:cxn>
              </a:cxnLst>
              <a:rect l="0" t="0" r="r" b="b"/>
              <a:pathLst>
                <a:path w="21496" h="21048" extrusionOk="0">
                  <a:moveTo>
                    <a:pt x="21492" y="6648"/>
                  </a:moveTo>
                  <a:cubicBezTo>
                    <a:pt x="21548" y="10589"/>
                    <a:pt x="20922" y="14056"/>
                    <a:pt x="20101" y="14352"/>
                  </a:cubicBezTo>
                  <a:lnTo>
                    <a:pt x="1597" y="21028"/>
                  </a:lnTo>
                  <a:cubicBezTo>
                    <a:pt x="776" y="21324"/>
                    <a:pt x="59" y="18342"/>
                    <a:pt x="4" y="14400"/>
                  </a:cubicBezTo>
                  <a:cubicBezTo>
                    <a:pt x="-52" y="10459"/>
                    <a:pt x="574" y="6992"/>
                    <a:pt x="1395" y="6696"/>
                  </a:cubicBezTo>
                  <a:lnTo>
                    <a:pt x="19899" y="20"/>
                  </a:lnTo>
                  <a:cubicBezTo>
                    <a:pt x="20720" y="-276"/>
                    <a:pt x="21437" y="2706"/>
                    <a:pt x="21492" y="6648"/>
                  </a:cubicBez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25" name="î$ľiḍe"/>
            <p:cNvSpPr/>
            <p:nvPr/>
          </p:nvSpPr>
          <p:spPr>
            <a:xfrm rot="21360000">
              <a:off x="5110178" y="1435867"/>
              <a:ext cx="1964475" cy="223237"/>
            </a:xfrm>
            <a:prstGeom prst="rect">
              <a:avLst/>
            </a:prstGeom>
            <a:noFill/>
            <a:ln w="12700" cap="flat">
              <a:noFill/>
              <a:miter lim="400000"/>
            </a:ln>
            <a:effectLst/>
            <a:extLst>
              <a:ext uri="{C572A759-6A51-4108-AA02-DFA0A04FC94B}">
                <ma14:wrappingTextBoxFlag xmlns:lc="http://schemas.openxmlformats.org/drawingml/2006/lockedCanvas" xmlns:p14="http://schemas.microsoft.com/office/powerpoint/2010/main" xmlns:ma14="http://schemas.microsoft.com/office/mac/drawingml/2011/main" xmlns:p15="http://schemas.microsoft.com/office/powerpoint/2012/main" xmlns:mc="http://schemas.openxmlformats.org/markup-compatibility/2006" xmlns="" val="1"/>
              </a:ext>
            </a:extLst>
          </p:spPr>
          <p:txBody>
            <a:bodyPr wrap="none" lIns="0" tIns="0" rIns="0" bIns="0" anchor="ctr">
              <a:normAutofit lnSpcReduction="10000"/>
            </a:bodyPr>
            <a:lstStyle/>
            <a:p>
              <a:pPr algn="ctr"/>
              <a:r>
                <a:rPr lang="zh-CN" altLang="en-US" sz="1100" b="1">
                  <a:solidFill>
                    <a:schemeClr val="bg1"/>
                  </a:solidFill>
                  <a:latin typeface="+mn-lt"/>
                  <a:ea typeface="+mn-ea"/>
                  <a:cs typeface="+mn-ea"/>
                  <a:sym typeface="+mn-lt"/>
                </a:rPr>
                <a:t>Title text presets</a:t>
              </a:r>
            </a:p>
          </p:txBody>
        </p:sp>
        <p:sp>
          <p:nvSpPr>
            <p:cNvPr id="26" name="îṡlîďe"/>
            <p:cNvSpPr/>
            <p:nvPr/>
          </p:nvSpPr>
          <p:spPr>
            <a:xfrm>
              <a:off x="4872246" y="1758917"/>
              <a:ext cx="2440341" cy="472729"/>
            </a:xfrm>
            <a:custGeom>
              <a:avLst/>
              <a:gdLst/>
              <a:ahLst/>
              <a:cxnLst>
                <a:cxn ang="0">
                  <a:pos x="wd2" y="hd2"/>
                </a:cxn>
                <a:cxn ang="5400000">
                  <a:pos x="wd2" y="hd2"/>
                </a:cxn>
                <a:cxn ang="10800000">
                  <a:pos x="wd2" y="hd2"/>
                </a:cxn>
                <a:cxn ang="16200000">
                  <a:pos x="wd2" y="hd2"/>
                </a:cxn>
              </a:cxnLst>
              <a:rect l="0" t="0" r="r" b="b"/>
              <a:pathLst>
                <a:path w="21496" h="21048" extrusionOk="0">
                  <a:moveTo>
                    <a:pt x="21492" y="6648"/>
                  </a:moveTo>
                  <a:cubicBezTo>
                    <a:pt x="21548" y="10589"/>
                    <a:pt x="20922" y="14056"/>
                    <a:pt x="20101" y="14352"/>
                  </a:cubicBezTo>
                  <a:lnTo>
                    <a:pt x="1597" y="21028"/>
                  </a:lnTo>
                  <a:cubicBezTo>
                    <a:pt x="776" y="21324"/>
                    <a:pt x="59" y="18342"/>
                    <a:pt x="4" y="14400"/>
                  </a:cubicBezTo>
                  <a:cubicBezTo>
                    <a:pt x="-52" y="10459"/>
                    <a:pt x="574" y="6992"/>
                    <a:pt x="1395" y="6696"/>
                  </a:cubicBezTo>
                  <a:lnTo>
                    <a:pt x="19899" y="20"/>
                  </a:lnTo>
                  <a:cubicBezTo>
                    <a:pt x="20720" y="-276"/>
                    <a:pt x="21437" y="2706"/>
                    <a:pt x="21492" y="6648"/>
                  </a:cubicBez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27" name="íṧ1îde"/>
            <p:cNvSpPr/>
            <p:nvPr/>
          </p:nvSpPr>
          <p:spPr>
            <a:xfrm rot="21360000">
              <a:off x="5110179" y="1881680"/>
              <a:ext cx="1964475" cy="223237"/>
            </a:xfrm>
            <a:prstGeom prst="rect">
              <a:avLst/>
            </a:prstGeom>
            <a:noFill/>
            <a:ln w="12700" cap="flat">
              <a:noFill/>
              <a:miter lim="400000"/>
            </a:ln>
            <a:effectLst/>
            <a:extLst>
              <a:ext uri="{C572A759-6A51-4108-AA02-DFA0A04FC94B}">
                <ma14:wrappingTextBoxFlag xmlns:lc="http://schemas.openxmlformats.org/drawingml/2006/lockedCanvas" xmlns:p14="http://schemas.microsoft.com/office/powerpoint/2010/main" xmlns:ma14="http://schemas.microsoft.com/office/mac/drawingml/2011/main" xmlns:p15="http://schemas.microsoft.com/office/powerpoint/2012/main" xmlns:mc="http://schemas.openxmlformats.org/markup-compatibility/2006" xmlns="" val="1"/>
              </a:ext>
            </a:extLst>
          </p:spPr>
          <p:txBody>
            <a:bodyPr wrap="none" lIns="0" tIns="0" rIns="0" bIns="0" anchor="ctr">
              <a:normAutofit lnSpcReduction="10000"/>
            </a:bodyPr>
            <a:lstStyle/>
            <a:p>
              <a:pPr algn="ctr"/>
              <a:r>
                <a:rPr lang="zh-CN" altLang="en-US" sz="1100" b="1">
                  <a:solidFill>
                    <a:schemeClr val="bg1"/>
                  </a:solidFill>
                  <a:latin typeface="+mn-lt"/>
                  <a:ea typeface="+mn-ea"/>
                  <a:cs typeface="+mn-ea"/>
                  <a:sym typeface="+mn-lt"/>
                </a:rPr>
                <a:t>Title text presets</a:t>
              </a:r>
            </a:p>
          </p:txBody>
        </p:sp>
        <p:sp>
          <p:nvSpPr>
            <p:cNvPr id="28" name="í$ḻïḑé"/>
            <p:cNvSpPr/>
            <p:nvPr/>
          </p:nvSpPr>
          <p:spPr>
            <a:xfrm>
              <a:off x="4990837" y="2200512"/>
              <a:ext cx="2203156" cy="458181"/>
            </a:xfrm>
            <a:custGeom>
              <a:avLst/>
              <a:gdLst/>
              <a:ahLst/>
              <a:cxnLst>
                <a:cxn ang="0">
                  <a:pos x="wd2" y="hd2"/>
                </a:cxn>
                <a:cxn ang="5400000">
                  <a:pos x="wd2" y="hd2"/>
                </a:cxn>
                <a:cxn ang="10800000">
                  <a:pos x="wd2" y="hd2"/>
                </a:cxn>
                <a:cxn ang="16200000">
                  <a:pos x="wd2" y="hd2"/>
                </a:cxn>
              </a:cxnLst>
              <a:rect l="0" t="0" r="r" b="b"/>
              <a:pathLst>
                <a:path w="21484" h="21086" extrusionOk="0">
                  <a:moveTo>
                    <a:pt x="19940" y="14835"/>
                  </a:moveTo>
                  <a:cubicBezTo>
                    <a:pt x="20849" y="14529"/>
                    <a:pt x="21542" y="10945"/>
                    <a:pt x="21480" y="6871"/>
                  </a:cubicBezTo>
                  <a:cubicBezTo>
                    <a:pt x="21419" y="2798"/>
                    <a:pt x="20625" y="-285"/>
                    <a:pt x="19716" y="21"/>
                  </a:cubicBezTo>
                  <a:lnTo>
                    <a:pt x="1544" y="6142"/>
                  </a:lnTo>
                  <a:cubicBezTo>
                    <a:pt x="635" y="6448"/>
                    <a:pt x="-58" y="10032"/>
                    <a:pt x="4" y="14106"/>
                  </a:cubicBezTo>
                  <a:cubicBezTo>
                    <a:pt x="65" y="18179"/>
                    <a:pt x="702" y="21315"/>
                    <a:pt x="1419" y="21073"/>
                  </a:cubicBezTo>
                  <a:cubicBezTo>
                    <a:pt x="2136" y="20832"/>
                    <a:pt x="3418" y="20400"/>
                    <a:pt x="4269" y="20114"/>
                  </a:cubicBezTo>
                  <a:cubicBezTo>
                    <a:pt x="5119" y="19827"/>
                    <a:pt x="6558" y="19343"/>
                    <a:pt x="7467" y="19036"/>
                  </a:cubicBezTo>
                  <a:lnTo>
                    <a:pt x="12885" y="17211"/>
                  </a:lnTo>
                  <a:cubicBezTo>
                    <a:pt x="13794" y="16905"/>
                    <a:pt x="15233" y="16420"/>
                    <a:pt x="16083" y="16134"/>
                  </a:cubicBezTo>
                  <a:cubicBezTo>
                    <a:pt x="16934" y="15848"/>
                    <a:pt x="18373" y="15363"/>
                    <a:pt x="19281" y="15057"/>
                  </a:cubicBezTo>
                  <a:cubicBezTo>
                    <a:pt x="19281" y="15057"/>
                    <a:pt x="19940" y="14835"/>
                    <a:pt x="19940" y="14835"/>
                  </a:cubicBezTo>
                  <a:close/>
                </a:path>
              </a:pathLst>
            </a:cu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29" name="îS1ïḍè"/>
            <p:cNvSpPr/>
            <p:nvPr/>
          </p:nvSpPr>
          <p:spPr>
            <a:xfrm rot="21360000">
              <a:off x="5109880" y="2315228"/>
              <a:ext cx="1964474" cy="223237"/>
            </a:xfrm>
            <a:prstGeom prst="rect">
              <a:avLst/>
            </a:prstGeom>
            <a:noFill/>
            <a:ln w="12700" cap="flat">
              <a:noFill/>
              <a:miter lim="400000"/>
            </a:ln>
            <a:effectLst/>
            <a:extLst>
              <a:ext uri="{C572A759-6A51-4108-AA02-DFA0A04FC94B}">
                <ma14:wrappingTextBoxFlag xmlns:lc="http://schemas.openxmlformats.org/drawingml/2006/lockedCanvas" xmlns:p14="http://schemas.microsoft.com/office/powerpoint/2010/main" xmlns:ma14="http://schemas.microsoft.com/office/mac/drawingml/2011/main" xmlns:p15="http://schemas.microsoft.com/office/powerpoint/2012/main" xmlns:mc="http://schemas.openxmlformats.org/markup-compatibility/2006" xmlns="" val="1"/>
              </a:ext>
            </a:extLst>
          </p:spPr>
          <p:txBody>
            <a:bodyPr wrap="none" lIns="0" tIns="0" rIns="0" bIns="0" anchor="ctr">
              <a:normAutofit lnSpcReduction="10000"/>
            </a:bodyPr>
            <a:lstStyle/>
            <a:p>
              <a:pPr algn="ctr"/>
              <a:r>
                <a:rPr lang="zh-CN" altLang="en-US" sz="1100" b="1">
                  <a:solidFill>
                    <a:schemeClr val="bg1"/>
                  </a:solidFill>
                  <a:latin typeface="+mn-lt"/>
                  <a:ea typeface="+mn-ea"/>
                  <a:cs typeface="+mn-ea"/>
                  <a:sym typeface="+mn-lt"/>
                </a:rPr>
                <a:t>Title text presets</a:t>
              </a:r>
            </a:p>
          </p:txBody>
        </p:sp>
      </p:grpSp>
      <p:sp>
        <p:nvSpPr>
          <p:cNvPr id="5" name="iṥḻîḓé"/>
          <p:cNvSpPr/>
          <p:nvPr/>
        </p:nvSpPr>
        <p:spPr>
          <a:xfrm>
            <a:off x="1812389" y="2091494"/>
            <a:ext cx="1607295" cy="304083"/>
          </a:xfrm>
          <a:prstGeom prst="rect">
            <a:avLst/>
          </a:prstGeom>
          <a:noFill/>
          <a:ln w="12700" cap="flat">
            <a:noFill/>
            <a:miter lim="400000"/>
          </a:ln>
          <a:effectLst/>
          <a:extLst>
            <a:ext uri="{C572A759-6A51-4108-AA02-DFA0A04FC94B}">
              <ma14:wrappingTextBoxFlag xmlns:lc="http://schemas.openxmlformats.org/drawingml/2006/lockedCanvas" xmlns:p14="http://schemas.microsoft.com/office/powerpoint/2010/main" xmlns:ma14="http://schemas.microsoft.com/office/mac/drawingml/2011/main" xmlns:p15="http://schemas.microsoft.com/office/powerpoint/2012/main" xmlns:mc="http://schemas.openxmlformats.org/markup-compatibility/2006" xmlns="" val="1"/>
            </a:ext>
          </a:extLst>
        </p:spPr>
        <p:txBody>
          <a:bodyPr wrap="square" lIns="0" tIns="0" rIns="0" bIns="0" anchor="ctr">
            <a:normAutofit fontScale="55000" lnSpcReduction="20000"/>
          </a:bodyPr>
          <a:lstStyle/>
          <a:p>
            <a:pPr algn="ctr">
              <a:lnSpc>
                <a:spcPct val="120000"/>
              </a:lnSpc>
            </a:pPr>
            <a:r>
              <a:rPr lang="zh-CN" altLang="en-US" sz="1100" dirty="0">
                <a:latin typeface="+mn-lt"/>
                <a:ea typeface="+mn-ea"/>
                <a:cs typeface="+mn-ea"/>
                <a:sym typeface="+mn-lt"/>
              </a:rPr>
              <a:t>Your content is played here, or by copying your text, choose paste in this box</a:t>
            </a:r>
          </a:p>
        </p:txBody>
      </p:sp>
      <p:sp>
        <p:nvSpPr>
          <p:cNvPr id="6" name="ïṡľíḋè"/>
          <p:cNvSpPr/>
          <p:nvPr/>
        </p:nvSpPr>
        <p:spPr>
          <a:xfrm>
            <a:off x="1812389" y="1905750"/>
            <a:ext cx="1607295" cy="199970"/>
          </a:xfrm>
          <a:prstGeom prst="rect">
            <a:avLst/>
          </a:prstGeom>
          <a:noFill/>
          <a:ln w="12700" cap="flat">
            <a:noFill/>
            <a:miter lim="400000"/>
          </a:ln>
          <a:effectLst/>
          <a:extLst>
            <a:ext uri="{C572A759-6A51-4108-AA02-DFA0A04FC94B}">
              <ma14:wrappingTextBoxFlag xmlns:lc="http://schemas.openxmlformats.org/drawingml/2006/lockedCanvas" xmlns:p14="http://schemas.microsoft.com/office/powerpoint/2010/main" xmlns:ma14="http://schemas.microsoft.com/office/mac/drawingml/2011/main" xmlns:p15="http://schemas.microsoft.com/office/powerpoint/2012/main" xmlns:mc="http://schemas.openxmlformats.org/markup-compatibility/2006" xmlns="" val="1"/>
            </a:ext>
          </a:extLst>
        </p:spPr>
        <p:txBody>
          <a:bodyPr wrap="none" lIns="0" tIns="0" rIns="0" bIns="0" anchor="ctr">
            <a:normAutofit fontScale="92500" lnSpcReduction="20000"/>
          </a:bodyPr>
          <a:lstStyle/>
          <a:p>
            <a:pPr algn="ctr"/>
            <a:r>
              <a:rPr lang="zh-CN" altLang="en-US" sz="1758" b="1" dirty="0">
                <a:solidFill>
                  <a:schemeClr val="accent1">
                    <a:lumMod val="100000"/>
                  </a:schemeClr>
                </a:solidFill>
                <a:latin typeface="+mn-lt"/>
                <a:ea typeface="+mn-ea"/>
                <a:cs typeface="+mn-ea"/>
                <a:sym typeface="+mn-lt"/>
              </a:rPr>
              <a:t>Click to enter the title</a:t>
            </a:r>
          </a:p>
        </p:txBody>
      </p:sp>
      <p:grpSp>
        <p:nvGrpSpPr>
          <p:cNvPr id="31" name="组合 30"/>
          <p:cNvGrpSpPr/>
          <p:nvPr/>
        </p:nvGrpSpPr>
        <p:grpSpPr>
          <a:xfrm>
            <a:off x="2448610" y="1359887"/>
            <a:ext cx="334854" cy="334853"/>
            <a:chOff x="2448610" y="1359887"/>
            <a:chExt cx="334854" cy="334853"/>
          </a:xfrm>
        </p:grpSpPr>
        <p:sp>
          <p:nvSpPr>
            <p:cNvPr id="7" name="íṣlíḍé"/>
            <p:cNvSpPr/>
            <p:nvPr/>
          </p:nvSpPr>
          <p:spPr>
            <a:xfrm>
              <a:off x="2448610" y="1359887"/>
              <a:ext cx="334854" cy="334853"/>
            </a:xfrm>
            <a:prstGeom prst="ellipse">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8" name="ïš1iďê"/>
            <p:cNvSpPr/>
            <p:nvPr/>
          </p:nvSpPr>
          <p:spPr>
            <a:xfrm>
              <a:off x="2510152" y="1433345"/>
              <a:ext cx="209815" cy="165808"/>
            </a:xfrm>
            <a:custGeom>
              <a:avLst/>
              <a:gdLst/>
              <a:ahLst/>
              <a:cxnLst>
                <a:cxn ang="0">
                  <a:pos x="wd2" y="hd2"/>
                </a:cxn>
                <a:cxn ang="5400000">
                  <a:pos x="wd2" y="hd2"/>
                </a:cxn>
                <a:cxn ang="10800000">
                  <a:pos x="wd2" y="hd2"/>
                </a:cxn>
                <a:cxn ang="16200000">
                  <a:pos x="wd2" y="hd2"/>
                </a:cxn>
              </a:cxnLst>
              <a:rect l="0" t="0" r="r" b="b"/>
              <a:pathLst>
                <a:path w="21600" h="21600" extrusionOk="0">
                  <a:moveTo>
                    <a:pt x="20918" y="16416"/>
                  </a:moveTo>
                  <a:cubicBezTo>
                    <a:pt x="20918" y="14034"/>
                    <a:pt x="19389" y="12096"/>
                    <a:pt x="17510" y="12096"/>
                  </a:cubicBezTo>
                  <a:cubicBezTo>
                    <a:pt x="17007" y="12096"/>
                    <a:pt x="16531" y="12238"/>
                    <a:pt x="16102" y="12487"/>
                  </a:cubicBezTo>
                  <a:lnTo>
                    <a:pt x="17962" y="16005"/>
                  </a:lnTo>
                  <a:cubicBezTo>
                    <a:pt x="18093" y="16253"/>
                    <a:pt x="18040" y="16588"/>
                    <a:pt x="17845" y="16754"/>
                  </a:cubicBezTo>
                  <a:cubicBezTo>
                    <a:pt x="17649" y="16920"/>
                    <a:pt x="17385" y="16854"/>
                    <a:pt x="17254" y="16606"/>
                  </a:cubicBezTo>
                  <a:lnTo>
                    <a:pt x="15375" y="13053"/>
                  </a:lnTo>
                  <a:cubicBezTo>
                    <a:pt x="14600" y="13846"/>
                    <a:pt x="14102" y="15058"/>
                    <a:pt x="14102" y="16416"/>
                  </a:cubicBezTo>
                  <a:cubicBezTo>
                    <a:pt x="14102" y="18798"/>
                    <a:pt x="15631" y="20736"/>
                    <a:pt x="17510" y="20736"/>
                  </a:cubicBezTo>
                  <a:cubicBezTo>
                    <a:pt x="19389" y="20736"/>
                    <a:pt x="20918" y="18798"/>
                    <a:pt x="20918" y="16416"/>
                  </a:cubicBezTo>
                  <a:close/>
                  <a:moveTo>
                    <a:pt x="14189" y="8782"/>
                  </a:moveTo>
                  <a:lnTo>
                    <a:pt x="12536" y="8782"/>
                  </a:lnTo>
                  <a:cubicBezTo>
                    <a:pt x="12348" y="8782"/>
                    <a:pt x="12128" y="8607"/>
                    <a:pt x="12045" y="8393"/>
                  </a:cubicBezTo>
                  <a:lnTo>
                    <a:pt x="11356" y="6603"/>
                  </a:lnTo>
                  <a:lnTo>
                    <a:pt x="9243" y="9705"/>
                  </a:lnTo>
                  <a:cubicBezTo>
                    <a:pt x="9243" y="9705"/>
                    <a:pt x="9606" y="9897"/>
                    <a:pt x="10051" y="10132"/>
                  </a:cubicBezTo>
                  <a:lnTo>
                    <a:pt x="14189" y="10132"/>
                  </a:lnTo>
                  <a:cubicBezTo>
                    <a:pt x="14189" y="10132"/>
                    <a:pt x="14189" y="8782"/>
                    <a:pt x="14189" y="8782"/>
                  </a:cubicBezTo>
                  <a:close/>
                  <a:moveTo>
                    <a:pt x="13604" y="11212"/>
                  </a:moveTo>
                  <a:lnTo>
                    <a:pt x="11905" y="11212"/>
                  </a:lnTo>
                  <a:cubicBezTo>
                    <a:pt x="12066" y="11422"/>
                    <a:pt x="12163" y="11705"/>
                    <a:pt x="12163" y="12007"/>
                  </a:cubicBezTo>
                  <a:lnTo>
                    <a:pt x="12164" y="12007"/>
                  </a:lnTo>
                  <a:cubicBezTo>
                    <a:pt x="12164" y="12007"/>
                    <a:pt x="12162" y="12897"/>
                    <a:pt x="12160" y="14004"/>
                  </a:cubicBezTo>
                  <a:cubicBezTo>
                    <a:pt x="12160" y="14004"/>
                    <a:pt x="13604" y="11212"/>
                    <a:pt x="13604" y="11212"/>
                  </a:cubicBezTo>
                  <a:close/>
                  <a:moveTo>
                    <a:pt x="10364" y="12569"/>
                  </a:moveTo>
                  <a:cubicBezTo>
                    <a:pt x="10364" y="12569"/>
                    <a:pt x="8419" y="11701"/>
                    <a:pt x="7492" y="11281"/>
                  </a:cubicBezTo>
                  <a:lnTo>
                    <a:pt x="6784" y="12517"/>
                  </a:lnTo>
                  <a:cubicBezTo>
                    <a:pt x="7518" y="13333"/>
                    <a:pt x="8019" y="14475"/>
                    <a:pt x="8147" y="15766"/>
                  </a:cubicBezTo>
                  <a:lnTo>
                    <a:pt x="10364" y="15766"/>
                  </a:lnTo>
                  <a:cubicBezTo>
                    <a:pt x="10364" y="15766"/>
                    <a:pt x="10364" y="12569"/>
                    <a:pt x="10364" y="12569"/>
                  </a:cubicBezTo>
                  <a:close/>
                  <a:moveTo>
                    <a:pt x="7481" y="16846"/>
                  </a:moveTo>
                  <a:lnTo>
                    <a:pt x="4090" y="16846"/>
                  </a:lnTo>
                  <a:cubicBezTo>
                    <a:pt x="3855" y="16846"/>
                    <a:pt x="3664" y="16604"/>
                    <a:pt x="3664" y="16306"/>
                  </a:cubicBezTo>
                  <a:cubicBezTo>
                    <a:pt x="3664" y="16171"/>
                    <a:pt x="3704" y="16049"/>
                    <a:pt x="3769" y="15955"/>
                  </a:cubicBezTo>
                  <a:lnTo>
                    <a:pt x="3767" y="15953"/>
                  </a:lnTo>
                  <a:lnTo>
                    <a:pt x="5685" y="12601"/>
                  </a:lnTo>
                  <a:cubicBezTo>
                    <a:pt x="5209" y="12280"/>
                    <a:pt x="4666" y="12096"/>
                    <a:pt x="4090" y="12096"/>
                  </a:cubicBezTo>
                  <a:cubicBezTo>
                    <a:pt x="2211" y="12096"/>
                    <a:pt x="682" y="14034"/>
                    <a:pt x="682" y="16416"/>
                  </a:cubicBezTo>
                  <a:cubicBezTo>
                    <a:pt x="682" y="18798"/>
                    <a:pt x="2211" y="20736"/>
                    <a:pt x="4090" y="20736"/>
                  </a:cubicBezTo>
                  <a:cubicBezTo>
                    <a:pt x="5855" y="20736"/>
                    <a:pt x="7310" y="19027"/>
                    <a:pt x="7481" y="16846"/>
                  </a:cubicBezTo>
                  <a:close/>
                  <a:moveTo>
                    <a:pt x="4926" y="15766"/>
                  </a:moveTo>
                  <a:lnTo>
                    <a:pt x="7455" y="15766"/>
                  </a:lnTo>
                  <a:cubicBezTo>
                    <a:pt x="7335" y="14765"/>
                    <a:pt x="6945" y="13877"/>
                    <a:pt x="6379" y="13225"/>
                  </a:cubicBezTo>
                  <a:cubicBezTo>
                    <a:pt x="6379" y="13225"/>
                    <a:pt x="4926" y="15766"/>
                    <a:pt x="4926" y="15766"/>
                  </a:cubicBezTo>
                  <a:close/>
                  <a:moveTo>
                    <a:pt x="21600" y="16416"/>
                  </a:moveTo>
                  <a:cubicBezTo>
                    <a:pt x="21600" y="19279"/>
                    <a:pt x="19769" y="21600"/>
                    <a:pt x="17510" y="21600"/>
                  </a:cubicBezTo>
                  <a:cubicBezTo>
                    <a:pt x="15251" y="21600"/>
                    <a:pt x="13420" y="19279"/>
                    <a:pt x="13420" y="16416"/>
                  </a:cubicBezTo>
                  <a:cubicBezTo>
                    <a:pt x="13420" y="14756"/>
                    <a:pt x="14036" y="13280"/>
                    <a:pt x="14994" y="12331"/>
                  </a:cubicBezTo>
                  <a:lnTo>
                    <a:pt x="14513" y="11423"/>
                  </a:lnTo>
                  <a:lnTo>
                    <a:pt x="12154" y="15982"/>
                  </a:lnTo>
                  <a:cubicBezTo>
                    <a:pt x="12150" y="17186"/>
                    <a:pt x="12145" y="18206"/>
                    <a:pt x="12138" y="18243"/>
                  </a:cubicBezTo>
                  <a:cubicBezTo>
                    <a:pt x="12020" y="18855"/>
                    <a:pt x="11533" y="19229"/>
                    <a:pt x="11050" y="19080"/>
                  </a:cubicBezTo>
                  <a:cubicBezTo>
                    <a:pt x="10639" y="18953"/>
                    <a:pt x="10364" y="18486"/>
                    <a:pt x="10365" y="17972"/>
                  </a:cubicBezTo>
                  <a:lnTo>
                    <a:pt x="10364" y="17972"/>
                  </a:lnTo>
                  <a:lnTo>
                    <a:pt x="10364" y="16846"/>
                  </a:lnTo>
                  <a:lnTo>
                    <a:pt x="8165" y="16846"/>
                  </a:lnTo>
                  <a:cubicBezTo>
                    <a:pt x="7992" y="19507"/>
                    <a:pt x="6234" y="21600"/>
                    <a:pt x="4090" y="21600"/>
                  </a:cubicBezTo>
                  <a:cubicBezTo>
                    <a:pt x="1831" y="21600"/>
                    <a:pt x="0" y="19279"/>
                    <a:pt x="0" y="16416"/>
                  </a:cubicBezTo>
                  <a:cubicBezTo>
                    <a:pt x="0" y="13553"/>
                    <a:pt x="1831" y="11232"/>
                    <a:pt x="4090" y="11232"/>
                  </a:cubicBezTo>
                  <a:cubicBezTo>
                    <a:pt x="4816" y="11232"/>
                    <a:pt x="5498" y="11473"/>
                    <a:pt x="6089" y="11894"/>
                  </a:cubicBezTo>
                  <a:lnTo>
                    <a:pt x="6711" y="10807"/>
                  </a:lnTo>
                  <a:cubicBezTo>
                    <a:pt x="6338" y="10396"/>
                    <a:pt x="6155" y="9743"/>
                    <a:pt x="6280" y="9094"/>
                  </a:cubicBezTo>
                  <a:cubicBezTo>
                    <a:pt x="6339" y="8788"/>
                    <a:pt x="6460" y="8522"/>
                    <a:pt x="6620" y="8310"/>
                  </a:cubicBezTo>
                  <a:lnTo>
                    <a:pt x="6619" y="8309"/>
                  </a:lnTo>
                  <a:lnTo>
                    <a:pt x="9702" y="3971"/>
                  </a:lnTo>
                  <a:lnTo>
                    <a:pt x="9702" y="3971"/>
                  </a:lnTo>
                  <a:cubicBezTo>
                    <a:pt x="10018" y="3426"/>
                    <a:pt x="10573" y="3146"/>
                    <a:pt x="11124" y="3316"/>
                  </a:cubicBezTo>
                  <a:cubicBezTo>
                    <a:pt x="11559" y="3451"/>
                    <a:pt x="11893" y="3838"/>
                    <a:pt x="12055" y="4325"/>
                  </a:cubicBezTo>
                  <a:lnTo>
                    <a:pt x="12056" y="4324"/>
                  </a:lnTo>
                  <a:lnTo>
                    <a:pt x="12989" y="7054"/>
                  </a:lnTo>
                  <a:lnTo>
                    <a:pt x="14970" y="7054"/>
                  </a:lnTo>
                  <a:cubicBezTo>
                    <a:pt x="15347" y="7054"/>
                    <a:pt x="15652" y="7440"/>
                    <a:pt x="15652" y="7918"/>
                  </a:cubicBezTo>
                  <a:cubicBezTo>
                    <a:pt x="15652" y="8364"/>
                    <a:pt x="15384" y="8727"/>
                    <a:pt x="15041" y="8772"/>
                  </a:cubicBezTo>
                  <a:lnTo>
                    <a:pt x="15041" y="10481"/>
                  </a:lnTo>
                  <a:lnTo>
                    <a:pt x="15716" y="11757"/>
                  </a:lnTo>
                  <a:cubicBezTo>
                    <a:pt x="16258" y="11421"/>
                    <a:pt x="16866" y="11232"/>
                    <a:pt x="17510" y="11232"/>
                  </a:cubicBezTo>
                  <a:cubicBezTo>
                    <a:pt x="19769" y="11232"/>
                    <a:pt x="21600" y="13553"/>
                    <a:pt x="21600" y="16416"/>
                  </a:cubicBezTo>
                  <a:close/>
                  <a:moveTo>
                    <a:pt x="11562" y="1728"/>
                  </a:moveTo>
                  <a:cubicBezTo>
                    <a:pt x="11562" y="774"/>
                    <a:pt x="12172" y="0"/>
                    <a:pt x="12925" y="0"/>
                  </a:cubicBezTo>
                  <a:cubicBezTo>
                    <a:pt x="13678" y="0"/>
                    <a:pt x="14289" y="774"/>
                    <a:pt x="14289" y="1728"/>
                  </a:cubicBezTo>
                  <a:cubicBezTo>
                    <a:pt x="14289" y="2682"/>
                    <a:pt x="13678" y="3456"/>
                    <a:pt x="12925" y="3456"/>
                  </a:cubicBezTo>
                  <a:cubicBezTo>
                    <a:pt x="12172" y="3456"/>
                    <a:pt x="11562" y="2682"/>
                    <a:pt x="11562" y="1728"/>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grpSp>
      <p:sp>
        <p:nvSpPr>
          <p:cNvPr id="9" name="íṣḷïḍè"/>
          <p:cNvSpPr/>
          <p:nvPr/>
        </p:nvSpPr>
        <p:spPr>
          <a:xfrm>
            <a:off x="5657347" y="2089146"/>
            <a:ext cx="1674266" cy="298510"/>
          </a:xfrm>
          <a:prstGeom prst="rect">
            <a:avLst/>
          </a:prstGeom>
          <a:noFill/>
          <a:ln w="12700" cap="flat">
            <a:noFill/>
            <a:miter lim="400000"/>
          </a:ln>
          <a:effectLst/>
          <a:extLst>
            <a:ext uri="{C572A759-6A51-4108-AA02-DFA0A04FC94B}">
              <ma14:wrappingTextBoxFlag xmlns:lc="http://schemas.openxmlformats.org/drawingml/2006/lockedCanvas" xmlns:p14="http://schemas.microsoft.com/office/powerpoint/2010/main" xmlns:ma14="http://schemas.microsoft.com/office/mac/drawingml/2011/main" xmlns:p15="http://schemas.microsoft.com/office/powerpoint/2012/main" xmlns:mc="http://schemas.openxmlformats.org/markup-compatibility/2006" xmlns="" val="1"/>
            </a:ext>
          </a:extLst>
        </p:spPr>
        <p:txBody>
          <a:bodyPr wrap="square" lIns="0" tIns="0" rIns="0" bIns="0" anchor="ctr">
            <a:normAutofit fontScale="62500" lnSpcReduction="20000"/>
          </a:bodyPr>
          <a:lstStyle/>
          <a:p>
            <a:pPr algn="ctr">
              <a:lnSpc>
                <a:spcPct val="120000"/>
              </a:lnSpc>
            </a:pPr>
            <a:r>
              <a:rPr lang="zh-CN" altLang="en-US" sz="1100" dirty="0">
                <a:latin typeface="+mn-lt"/>
                <a:ea typeface="+mn-ea"/>
                <a:cs typeface="+mn-ea"/>
                <a:sym typeface="+mn-lt"/>
              </a:rPr>
              <a:t>Your content is played here, or by copying your text, choose paste in this box</a:t>
            </a:r>
          </a:p>
        </p:txBody>
      </p:sp>
      <p:sp>
        <p:nvSpPr>
          <p:cNvPr id="10" name="iŝḻïḍè"/>
          <p:cNvSpPr/>
          <p:nvPr/>
        </p:nvSpPr>
        <p:spPr>
          <a:xfrm>
            <a:off x="5657347" y="1903402"/>
            <a:ext cx="1674266" cy="199970"/>
          </a:xfrm>
          <a:prstGeom prst="rect">
            <a:avLst/>
          </a:prstGeom>
          <a:noFill/>
          <a:ln w="12700" cap="flat">
            <a:noFill/>
            <a:miter lim="400000"/>
          </a:ln>
          <a:effectLst/>
          <a:extLst>
            <a:ext uri="{C572A759-6A51-4108-AA02-DFA0A04FC94B}">
              <ma14:wrappingTextBoxFlag xmlns:lc="http://schemas.openxmlformats.org/drawingml/2006/lockedCanvas" xmlns:p14="http://schemas.microsoft.com/office/powerpoint/2010/main" xmlns:ma14="http://schemas.microsoft.com/office/mac/drawingml/2011/main" xmlns:p15="http://schemas.microsoft.com/office/powerpoint/2012/main" xmlns:mc="http://schemas.openxmlformats.org/markup-compatibility/2006" xmlns="" val="1"/>
            </a:ext>
          </a:extLst>
        </p:spPr>
        <p:txBody>
          <a:bodyPr wrap="none" lIns="0" tIns="0" rIns="0" bIns="0" anchor="ctr">
            <a:normAutofit fontScale="92500" lnSpcReduction="20000"/>
          </a:bodyPr>
          <a:lstStyle/>
          <a:p>
            <a:pPr algn="ctr"/>
            <a:r>
              <a:rPr lang="zh-CN" altLang="en-US" sz="1758" b="1" dirty="0">
                <a:solidFill>
                  <a:schemeClr val="accent2">
                    <a:lumMod val="100000"/>
                  </a:schemeClr>
                </a:solidFill>
                <a:latin typeface="+mn-lt"/>
                <a:ea typeface="+mn-ea"/>
                <a:cs typeface="+mn-ea"/>
                <a:sym typeface="+mn-lt"/>
              </a:rPr>
              <a:t>Click to enter the title</a:t>
            </a:r>
          </a:p>
        </p:txBody>
      </p:sp>
      <p:grpSp>
        <p:nvGrpSpPr>
          <p:cNvPr id="32" name="组合 31"/>
          <p:cNvGrpSpPr/>
          <p:nvPr/>
        </p:nvGrpSpPr>
        <p:grpSpPr>
          <a:xfrm>
            <a:off x="6327053" y="1362236"/>
            <a:ext cx="334853" cy="334853"/>
            <a:chOff x="6327053" y="1362236"/>
            <a:chExt cx="334853" cy="334853"/>
          </a:xfrm>
        </p:grpSpPr>
        <p:sp>
          <p:nvSpPr>
            <p:cNvPr id="11" name="iŝḻîḓé"/>
            <p:cNvSpPr/>
            <p:nvPr/>
          </p:nvSpPr>
          <p:spPr>
            <a:xfrm>
              <a:off x="6327053" y="1362236"/>
              <a:ext cx="334853" cy="334853"/>
            </a:xfrm>
            <a:prstGeom prst="ellipse">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12" name="îSḻîḑê"/>
            <p:cNvSpPr/>
            <p:nvPr/>
          </p:nvSpPr>
          <p:spPr>
            <a:xfrm>
              <a:off x="6430772" y="1451253"/>
              <a:ext cx="127417" cy="156820"/>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grpSp>
      <p:sp>
        <p:nvSpPr>
          <p:cNvPr id="13" name="íśḷídé"/>
          <p:cNvSpPr/>
          <p:nvPr/>
        </p:nvSpPr>
        <p:spPr>
          <a:xfrm>
            <a:off x="5657347" y="3709652"/>
            <a:ext cx="1674266" cy="298511"/>
          </a:xfrm>
          <a:prstGeom prst="rect">
            <a:avLst/>
          </a:prstGeom>
          <a:noFill/>
          <a:ln w="12700" cap="flat">
            <a:noFill/>
            <a:miter lim="400000"/>
          </a:ln>
          <a:effectLst/>
          <a:extLst>
            <a:ext uri="{C572A759-6A51-4108-AA02-DFA0A04FC94B}">
              <ma14:wrappingTextBoxFlag xmlns:lc="http://schemas.openxmlformats.org/drawingml/2006/lockedCanvas" xmlns:p14="http://schemas.microsoft.com/office/powerpoint/2010/main" xmlns:ma14="http://schemas.microsoft.com/office/mac/drawingml/2011/main" xmlns:p15="http://schemas.microsoft.com/office/powerpoint/2012/main" xmlns:mc="http://schemas.openxmlformats.org/markup-compatibility/2006" xmlns="" val="1"/>
            </a:ext>
          </a:extLst>
        </p:spPr>
        <p:txBody>
          <a:bodyPr wrap="square" lIns="0" tIns="0" rIns="0" bIns="0" anchor="ctr">
            <a:normAutofit fontScale="62500" lnSpcReduction="20000"/>
          </a:bodyPr>
          <a:lstStyle/>
          <a:p>
            <a:pPr algn="ctr">
              <a:lnSpc>
                <a:spcPct val="120000"/>
              </a:lnSpc>
            </a:pPr>
            <a:r>
              <a:rPr lang="zh-CN" altLang="en-US" sz="1100" dirty="0">
                <a:latin typeface="+mn-lt"/>
                <a:ea typeface="+mn-ea"/>
                <a:cs typeface="+mn-ea"/>
                <a:sym typeface="+mn-lt"/>
              </a:rPr>
              <a:t>Your content is played here, or by copying your text, choose paste in this box</a:t>
            </a:r>
          </a:p>
        </p:txBody>
      </p:sp>
      <p:sp>
        <p:nvSpPr>
          <p:cNvPr id="14" name="ísļiḋe"/>
          <p:cNvSpPr/>
          <p:nvPr/>
        </p:nvSpPr>
        <p:spPr>
          <a:xfrm>
            <a:off x="5657347" y="3523907"/>
            <a:ext cx="1674266" cy="199971"/>
          </a:xfrm>
          <a:prstGeom prst="rect">
            <a:avLst/>
          </a:prstGeom>
          <a:noFill/>
          <a:ln w="12700" cap="flat">
            <a:noFill/>
            <a:miter lim="400000"/>
          </a:ln>
          <a:effectLst/>
          <a:extLst>
            <a:ext uri="{C572A759-6A51-4108-AA02-DFA0A04FC94B}">
              <ma14:wrappingTextBoxFlag xmlns:lc="http://schemas.openxmlformats.org/drawingml/2006/lockedCanvas" xmlns:p14="http://schemas.microsoft.com/office/powerpoint/2010/main" xmlns:ma14="http://schemas.microsoft.com/office/mac/drawingml/2011/main" xmlns:p15="http://schemas.microsoft.com/office/powerpoint/2012/main" xmlns:mc="http://schemas.openxmlformats.org/markup-compatibility/2006" xmlns="" val="1"/>
            </a:ext>
          </a:extLst>
        </p:spPr>
        <p:txBody>
          <a:bodyPr wrap="none" lIns="0" tIns="0" rIns="0" bIns="0" anchor="ctr">
            <a:normAutofit fontScale="92500" lnSpcReduction="20000"/>
          </a:bodyPr>
          <a:lstStyle/>
          <a:p>
            <a:pPr algn="ctr"/>
            <a:r>
              <a:rPr lang="zh-CN" altLang="en-US" sz="1758" b="1" dirty="0">
                <a:solidFill>
                  <a:schemeClr val="accent4">
                    <a:lumMod val="100000"/>
                  </a:schemeClr>
                </a:solidFill>
                <a:latin typeface="+mn-lt"/>
                <a:ea typeface="+mn-ea"/>
                <a:cs typeface="+mn-ea"/>
                <a:sym typeface="+mn-lt"/>
              </a:rPr>
              <a:t>Click to enter the title</a:t>
            </a:r>
          </a:p>
        </p:txBody>
      </p:sp>
      <p:grpSp>
        <p:nvGrpSpPr>
          <p:cNvPr id="33" name="组合 32"/>
          <p:cNvGrpSpPr/>
          <p:nvPr/>
        </p:nvGrpSpPr>
        <p:grpSpPr>
          <a:xfrm>
            <a:off x="6327053" y="2994867"/>
            <a:ext cx="334853" cy="334853"/>
            <a:chOff x="6327053" y="2994867"/>
            <a:chExt cx="334853" cy="334853"/>
          </a:xfrm>
        </p:grpSpPr>
        <p:sp>
          <p:nvSpPr>
            <p:cNvPr id="15" name="ïşḻiḍé"/>
            <p:cNvSpPr/>
            <p:nvPr/>
          </p:nvSpPr>
          <p:spPr>
            <a:xfrm>
              <a:off x="6327053" y="2994867"/>
              <a:ext cx="334853" cy="334853"/>
            </a:xfrm>
            <a:prstGeom prst="ellipse">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16" name="íṩlïdé"/>
            <p:cNvSpPr/>
            <p:nvPr/>
          </p:nvSpPr>
          <p:spPr>
            <a:xfrm>
              <a:off x="6416070" y="3083883"/>
              <a:ext cx="156820" cy="156820"/>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grpSp>
      <p:sp>
        <p:nvSpPr>
          <p:cNvPr id="17" name="ï$1íḍê"/>
          <p:cNvSpPr/>
          <p:nvPr/>
        </p:nvSpPr>
        <p:spPr>
          <a:xfrm>
            <a:off x="1812389" y="3706591"/>
            <a:ext cx="1607295" cy="301572"/>
          </a:xfrm>
          <a:prstGeom prst="rect">
            <a:avLst/>
          </a:prstGeom>
          <a:noFill/>
          <a:ln w="12700" cap="flat">
            <a:noFill/>
            <a:miter lim="400000"/>
          </a:ln>
          <a:effectLst/>
          <a:extLst>
            <a:ext uri="{C572A759-6A51-4108-AA02-DFA0A04FC94B}">
              <ma14:wrappingTextBoxFlag xmlns:lc="http://schemas.openxmlformats.org/drawingml/2006/lockedCanvas" xmlns:p14="http://schemas.microsoft.com/office/powerpoint/2010/main" xmlns:ma14="http://schemas.microsoft.com/office/mac/drawingml/2011/main" xmlns:p15="http://schemas.microsoft.com/office/powerpoint/2012/main" xmlns:mc="http://schemas.openxmlformats.org/markup-compatibility/2006" xmlns="" val="1"/>
            </a:ext>
          </a:extLst>
        </p:spPr>
        <p:txBody>
          <a:bodyPr wrap="square" lIns="0" tIns="0" rIns="0" bIns="0" anchor="ctr">
            <a:normAutofit fontScale="55000" lnSpcReduction="20000"/>
          </a:bodyPr>
          <a:lstStyle/>
          <a:p>
            <a:pPr algn="ctr">
              <a:lnSpc>
                <a:spcPct val="120000"/>
              </a:lnSpc>
            </a:pPr>
            <a:r>
              <a:rPr lang="zh-CN" altLang="en-US" sz="1100" dirty="0">
                <a:latin typeface="+mn-lt"/>
                <a:ea typeface="+mn-ea"/>
                <a:cs typeface="+mn-ea"/>
                <a:sym typeface="+mn-lt"/>
              </a:rPr>
              <a:t>Your content is played here, or by copying your text, choose paste in this box</a:t>
            </a:r>
          </a:p>
        </p:txBody>
      </p:sp>
      <p:sp>
        <p:nvSpPr>
          <p:cNvPr id="18" name="ïṧḻïḍe"/>
          <p:cNvSpPr/>
          <p:nvPr/>
        </p:nvSpPr>
        <p:spPr>
          <a:xfrm>
            <a:off x="1812389" y="3520846"/>
            <a:ext cx="1607295" cy="199971"/>
          </a:xfrm>
          <a:prstGeom prst="rect">
            <a:avLst/>
          </a:prstGeom>
          <a:noFill/>
          <a:ln w="12700" cap="flat">
            <a:noFill/>
            <a:miter lim="400000"/>
          </a:ln>
          <a:effectLst/>
          <a:extLst>
            <a:ext uri="{C572A759-6A51-4108-AA02-DFA0A04FC94B}">
              <ma14:wrappingTextBoxFlag xmlns:lc="http://schemas.openxmlformats.org/drawingml/2006/lockedCanvas" xmlns:p14="http://schemas.microsoft.com/office/powerpoint/2010/main" xmlns:ma14="http://schemas.microsoft.com/office/mac/drawingml/2011/main" xmlns:p15="http://schemas.microsoft.com/office/powerpoint/2012/main" xmlns:mc="http://schemas.openxmlformats.org/markup-compatibility/2006" xmlns="" val="1"/>
            </a:ext>
          </a:extLst>
        </p:spPr>
        <p:txBody>
          <a:bodyPr wrap="none" lIns="0" tIns="0" rIns="0" bIns="0" anchor="ctr">
            <a:normAutofit fontScale="92500" lnSpcReduction="20000"/>
          </a:bodyPr>
          <a:lstStyle/>
          <a:p>
            <a:pPr algn="ctr"/>
            <a:r>
              <a:rPr lang="zh-CN" altLang="en-US" sz="1758" b="1" dirty="0">
                <a:solidFill>
                  <a:schemeClr val="accent3">
                    <a:lumMod val="100000"/>
                  </a:schemeClr>
                </a:solidFill>
                <a:latin typeface="+mn-lt"/>
                <a:ea typeface="+mn-ea"/>
                <a:cs typeface="+mn-ea"/>
                <a:sym typeface="+mn-lt"/>
              </a:rPr>
              <a:t>Click to enter the title</a:t>
            </a:r>
          </a:p>
        </p:txBody>
      </p:sp>
      <p:grpSp>
        <p:nvGrpSpPr>
          <p:cNvPr id="2" name="组合 1"/>
          <p:cNvGrpSpPr/>
          <p:nvPr/>
        </p:nvGrpSpPr>
        <p:grpSpPr>
          <a:xfrm>
            <a:off x="2448610" y="2994867"/>
            <a:ext cx="334854" cy="334853"/>
            <a:chOff x="2448610" y="2994867"/>
            <a:chExt cx="334854" cy="334853"/>
          </a:xfrm>
        </p:grpSpPr>
        <p:sp>
          <p:nvSpPr>
            <p:cNvPr id="19" name="îŝļíḑe"/>
            <p:cNvSpPr/>
            <p:nvPr/>
          </p:nvSpPr>
          <p:spPr>
            <a:xfrm>
              <a:off x="2448610" y="2994867"/>
              <a:ext cx="334854" cy="334853"/>
            </a:xfrm>
            <a:prstGeom prst="ellipse">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20" name="îSľïḓé"/>
            <p:cNvSpPr/>
            <p:nvPr/>
          </p:nvSpPr>
          <p:spPr>
            <a:xfrm flipH="1">
              <a:off x="2530911" y="3104751"/>
              <a:ext cx="170252" cy="115084"/>
            </a:xfrm>
            <a:custGeom>
              <a:avLst/>
              <a:gdLst/>
              <a:ahLst/>
              <a:cxnLst>
                <a:cxn ang="0">
                  <a:pos x="wd2" y="hd2"/>
                </a:cxn>
                <a:cxn ang="5400000">
                  <a:pos x="wd2" y="hd2"/>
                </a:cxn>
                <a:cxn ang="10800000">
                  <a:pos x="wd2" y="hd2"/>
                </a:cxn>
                <a:cxn ang="16200000">
                  <a:pos x="wd2" y="hd2"/>
                </a:cxn>
              </a:cxnLst>
              <a:rect l="0" t="0" r="r" b="b"/>
              <a:pathLst>
                <a:path w="21600" h="21600" extrusionOk="0">
                  <a:moveTo>
                    <a:pt x="17708" y="7355"/>
                  </a:moveTo>
                  <a:cubicBezTo>
                    <a:pt x="17708" y="7303"/>
                    <a:pt x="17713" y="7252"/>
                    <a:pt x="17713" y="7200"/>
                  </a:cubicBezTo>
                  <a:cubicBezTo>
                    <a:pt x="17713" y="3224"/>
                    <a:pt x="15518" y="0"/>
                    <a:pt x="12810" y="0"/>
                  </a:cubicBezTo>
                  <a:cubicBezTo>
                    <a:pt x="11018" y="0"/>
                    <a:pt x="9455" y="1417"/>
                    <a:pt x="8600" y="3525"/>
                  </a:cubicBezTo>
                  <a:cubicBezTo>
                    <a:pt x="8051" y="2762"/>
                    <a:pt x="7312" y="2290"/>
                    <a:pt x="6497" y="2290"/>
                  </a:cubicBezTo>
                  <a:cubicBezTo>
                    <a:pt x="4806" y="2290"/>
                    <a:pt x="3436" y="4302"/>
                    <a:pt x="3436" y="6784"/>
                  </a:cubicBezTo>
                  <a:cubicBezTo>
                    <a:pt x="3436" y="7032"/>
                    <a:pt x="3453" y="7274"/>
                    <a:pt x="3479" y="7511"/>
                  </a:cubicBezTo>
                  <a:cubicBezTo>
                    <a:pt x="1466" y="8407"/>
                    <a:pt x="0" y="11151"/>
                    <a:pt x="0" y="14400"/>
                  </a:cubicBezTo>
                  <a:cubicBezTo>
                    <a:pt x="0" y="18376"/>
                    <a:pt x="2195" y="21600"/>
                    <a:pt x="4903" y="21600"/>
                  </a:cubicBezTo>
                  <a:lnTo>
                    <a:pt x="17131" y="21572"/>
                  </a:lnTo>
                  <a:lnTo>
                    <a:pt x="17131" y="21568"/>
                  </a:lnTo>
                  <a:cubicBezTo>
                    <a:pt x="19635" y="21244"/>
                    <a:pt x="21600" y="18161"/>
                    <a:pt x="21600" y="14400"/>
                  </a:cubicBezTo>
                  <a:cubicBezTo>
                    <a:pt x="21600" y="10933"/>
                    <a:pt x="19930" y="8039"/>
                    <a:pt x="17708" y="7355"/>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grpSp>
      <p:sp>
        <p:nvSpPr>
          <p:cNvPr id="30" name="文本框 30"/>
          <p:cNvSpPr txBox="1"/>
          <p:nvPr/>
        </p:nvSpPr>
        <p:spPr>
          <a:xfrm>
            <a:off x="221769" y="154456"/>
            <a:ext cx="2578345" cy="428531"/>
          </a:xfrm>
          <a:prstGeom prst="rect">
            <a:avLst/>
          </a:prstGeom>
          <a:noFill/>
        </p:spPr>
        <p:txBody>
          <a:bodyPr wrap="none" lIns="0" tIns="0" rIns="0" bIns="0" anchor="ctr" anchorCtr="0">
            <a:normAutofit/>
          </a:bodyPr>
          <a:lstStyle/>
          <a:p>
            <a:pPr algn="ctr" defTabSz="914378">
              <a:defRPr/>
            </a:pPr>
            <a:r>
              <a:rPr lang="zh-CN" altLang="en-US" sz="2000" dirty="0">
                <a:solidFill>
                  <a:schemeClr val="tx1">
                    <a:lumMod val="75000"/>
                    <a:lumOff val="25000"/>
                  </a:schemeClr>
                </a:solidFill>
                <a:latin typeface="+mn-lt"/>
                <a:ea typeface="+mn-ea"/>
                <a:cs typeface="+mn-ea"/>
                <a:sym typeface="+mn-lt"/>
              </a:rPr>
              <a:t>Next year's work plan</a:t>
            </a:r>
          </a:p>
        </p:txBody>
      </p:sp>
    </p:spTree>
    <p:extLst>
      <p:ext uri="{BB962C8B-B14F-4D97-AF65-F5344CB8AC3E}">
        <p14:creationId xmlns:p14="http://schemas.microsoft.com/office/powerpoint/2010/main" val="640881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lc="http://schemas.openxmlformats.org/drawingml/2006/lockedCanvas" xmlns:p14="http://schemas.microsoft.com/office/powerpoint/2010/main" xmlns:ma14="http://schemas.microsoft.com/office/mac/drawingml/2011/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down)">
                                      <p:cBhvr>
                                        <p:cTn id="14" dur="580">
                                          <p:stCondLst>
                                            <p:cond delay="0"/>
                                          </p:stCondLst>
                                        </p:cTn>
                                        <p:tgtEl>
                                          <p:spTgt spid="33"/>
                                        </p:tgtEl>
                                      </p:cBhvr>
                                    </p:animEffect>
                                    <p:anim calcmode="lin" valueType="num">
                                      <p:cBhvr>
                                        <p:cTn id="15"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0" dur="26">
                                          <p:stCondLst>
                                            <p:cond delay="650"/>
                                          </p:stCondLst>
                                        </p:cTn>
                                        <p:tgtEl>
                                          <p:spTgt spid="33"/>
                                        </p:tgtEl>
                                      </p:cBhvr>
                                      <p:to x="100000" y="60000"/>
                                    </p:animScale>
                                    <p:animScale>
                                      <p:cBhvr>
                                        <p:cTn id="21" dur="166" decel="50000">
                                          <p:stCondLst>
                                            <p:cond delay="676"/>
                                          </p:stCondLst>
                                        </p:cTn>
                                        <p:tgtEl>
                                          <p:spTgt spid="33"/>
                                        </p:tgtEl>
                                      </p:cBhvr>
                                      <p:to x="100000" y="100000"/>
                                    </p:animScale>
                                    <p:animScale>
                                      <p:cBhvr>
                                        <p:cTn id="22" dur="26">
                                          <p:stCondLst>
                                            <p:cond delay="1312"/>
                                          </p:stCondLst>
                                        </p:cTn>
                                        <p:tgtEl>
                                          <p:spTgt spid="33"/>
                                        </p:tgtEl>
                                      </p:cBhvr>
                                      <p:to x="100000" y="80000"/>
                                    </p:animScale>
                                    <p:animScale>
                                      <p:cBhvr>
                                        <p:cTn id="23" dur="166" decel="50000">
                                          <p:stCondLst>
                                            <p:cond delay="1338"/>
                                          </p:stCondLst>
                                        </p:cTn>
                                        <p:tgtEl>
                                          <p:spTgt spid="33"/>
                                        </p:tgtEl>
                                      </p:cBhvr>
                                      <p:to x="100000" y="100000"/>
                                    </p:animScale>
                                    <p:animScale>
                                      <p:cBhvr>
                                        <p:cTn id="24" dur="26">
                                          <p:stCondLst>
                                            <p:cond delay="1642"/>
                                          </p:stCondLst>
                                        </p:cTn>
                                        <p:tgtEl>
                                          <p:spTgt spid="33"/>
                                        </p:tgtEl>
                                      </p:cBhvr>
                                      <p:to x="100000" y="90000"/>
                                    </p:animScale>
                                    <p:animScale>
                                      <p:cBhvr>
                                        <p:cTn id="25" dur="166" decel="50000">
                                          <p:stCondLst>
                                            <p:cond delay="1668"/>
                                          </p:stCondLst>
                                        </p:cTn>
                                        <p:tgtEl>
                                          <p:spTgt spid="33"/>
                                        </p:tgtEl>
                                      </p:cBhvr>
                                      <p:to x="100000" y="100000"/>
                                    </p:animScale>
                                    <p:animScale>
                                      <p:cBhvr>
                                        <p:cTn id="26" dur="26">
                                          <p:stCondLst>
                                            <p:cond delay="1808"/>
                                          </p:stCondLst>
                                        </p:cTn>
                                        <p:tgtEl>
                                          <p:spTgt spid="33"/>
                                        </p:tgtEl>
                                      </p:cBhvr>
                                      <p:to x="100000" y="95000"/>
                                    </p:animScale>
                                    <p:animScale>
                                      <p:cBhvr>
                                        <p:cTn id="27" dur="166" decel="50000">
                                          <p:stCondLst>
                                            <p:cond delay="1834"/>
                                          </p:stCondLst>
                                        </p:cTn>
                                        <p:tgtEl>
                                          <p:spTgt spid="33"/>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80">
                                          <p:stCondLst>
                                            <p:cond delay="0"/>
                                          </p:stCondLst>
                                        </p:cTn>
                                        <p:tgtEl>
                                          <p:spTgt spid="32"/>
                                        </p:tgtEl>
                                      </p:cBhvr>
                                    </p:animEffect>
                                    <p:anim calcmode="lin" valueType="num">
                                      <p:cBhvr>
                                        <p:cTn id="31"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6" dur="26">
                                          <p:stCondLst>
                                            <p:cond delay="650"/>
                                          </p:stCondLst>
                                        </p:cTn>
                                        <p:tgtEl>
                                          <p:spTgt spid="32"/>
                                        </p:tgtEl>
                                      </p:cBhvr>
                                      <p:to x="100000" y="60000"/>
                                    </p:animScale>
                                    <p:animScale>
                                      <p:cBhvr>
                                        <p:cTn id="37" dur="166" decel="50000">
                                          <p:stCondLst>
                                            <p:cond delay="676"/>
                                          </p:stCondLst>
                                        </p:cTn>
                                        <p:tgtEl>
                                          <p:spTgt spid="32"/>
                                        </p:tgtEl>
                                      </p:cBhvr>
                                      <p:to x="100000" y="100000"/>
                                    </p:animScale>
                                    <p:animScale>
                                      <p:cBhvr>
                                        <p:cTn id="38" dur="26">
                                          <p:stCondLst>
                                            <p:cond delay="1312"/>
                                          </p:stCondLst>
                                        </p:cTn>
                                        <p:tgtEl>
                                          <p:spTgt spid="32"/>
                                        </p:tgtEl>
                                      </p:cBhvr>
                                      <p:to x="100000" y="80000"/>
                                    </p:animScale>
                                    <p:animScale>
                                      <p:cBhvr>
                                        <p:cTn id="39" dur="166" decel="50000">
                                          <p:stCondLst>
                                            <p:cond delay="1338"/>
                                          </p:stCondLst>
                                        </p:cTn>
                                        <p:tgtEl>
                                          <p:spTgt spid="32"/>
                                        </p:tgtEl>
                                      </p:cBhvr>
                                      <p:to x="100000" y="100000"/>
                                    </p:animScale>
                                    <p:animScale>
                                      <p:cBhvr>
                                        <p:cTn id="40" dur="26">
                                          <p:stCondLst>
                                            <p:cond delay="1642"/>
                                          </p:stCondLst>
                                        </p:cTn>
                                        <p:tgtEl>
                                          <p:spTgt spid="32"/>
                                        </p:tgtEl>
                                      </p:cBhvr>
                                      <p:to x="100000" y="90000"/>
                                    </p:animScale>
                                    <p:animScale>
                                      <p:cBhvr>
                                        <p:cTn id="41" dur="166" decel="50000">
                                          <p:stCondLst>
                                            <p:cond delay="1668"/>
                                          </p:stCondLst>
                                        </p:cTn>
                                        <p:tgtEl>
                                          <p:spTgt spid="32"/>
                                        </p:tgtEl>
                                      </p:cBhvr>
                                      <p:to x="100000" y="100000"/>
                                    </p:animScale>
                                    <p:animScale>
                                      <p:cBhvr>
                                        <p:cTn id="42" dur="26">
                                          <p:stCondLst>
                                            <p:cond delay="1808"/>
                                          </p:stCondLst>
                                        </p:cTn>
                                        <p:tgtEl>
                                          <p:spTgt spid="32"/>
                                        </p:tgtEl>
                                      </p:cBhvr>
                                      <p:to x="100000" y="95000"/>
                                    </p:animScale>
                                    <p:animScale>
                                      <p:cBhvr>
                                        <p:cTn id="43" dur="166" decel="50000">
                                          <p:stCondLst>
                                            <p:cond delay="1834"/>
                                          </p:stCondLst>
                                        </p:cTn>
                                        <p:tgtEl>
                                          <p:spTgt spid="32"/>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down)">
                                      <p:cBhvr>
                                        <p:cTn id="46" dur="580">
                                          <p:stCondLst>
                                            <p:cond delay="0"/>
                                          </p:stCondLst>
                                        </p:cTn>
                                        <p:tgtEl>
                                          <p:spTgt spid="31"/>
                                        </p:tgtEl>
                                      </p:cBhvr>
                                    </p:animEffect>
                                    <p:anim calcmode="lin" valueType="num">
                                      <p:cBhvr>
                                        <p:cTn id="47"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2" dur="26">
                                          <p:stCondLst>
                                            <p:cond delay="650"/>
                                          </p:stCondLst>
                                        </p:cTn>
                                        <p:tgtEl>
                                          <p:spTgt spid="31"/>
                                        </p:tgtEl>
                                      </p:cBhvr>
                                      <p:to x="100000" y="60000"/>
                                    </p:animScale>
                                    <p:animScale>
                                      <p:cBhvr>
                                        <p:cTn id="53" dur="166" decel="50000">
                                          <p:stCondLst>
                                            <p:cond delay="676"/>
                                          </p:stCondLst>
                                        </p:cTn>
                                        <p:tgtEl>
                                          <p:spTgt spid="31"/>
                                        </p:tgtEl>
                                      </p:cBhvr>
                                      <p:to x="100000" y="100000"/>
                                    </p:animScale>
                                    <p:animScale>
                                      <p:cBhvr>
                                        <p:cTn id="54" dur="26">
                                          <p:stCondLst>
                                            <p:cond delay="1312"/>
                                          </p:stCondLst>
                                        </p:cTn>
                                        <p:tgtEl>
                                          <p:spTgt spid="31"/>
                                        </p:tgtEl>
                                      </p:cBhvr>
                                      <p:to x="100000" y="80000"/>
                                    </p:animScale>
                                    <p:animScale>
                                      <p:cBhvr>
                                        <p:cTn id="55" dur="166" decel="50000">
                                          <p:stCondLst>
                                            <p:cond delay="1338"/>
                                          </p:stCondLst>
                                        </p:cTn>
                                        <p:tgtEl>
                                          <p:spTgt spid="31"/>
                                        </p:tgtEl>
                                      </p:cBhvr>
                                      <p:to x="100000" y="100000"/>
                                    </p:animScale>
                                    <p:animScale>
                                      <p:cBhvr>
                                        <p:cTn id="56" dur="26">
                                          <p:stCondLst>
                                            <p:cond delay="1642"/>
                                          </p:stCondLst>
                                        </p:cTn>
                                        <p:tgtEl>
                                          <p:spTgt spid="31"/>
                                        </p:tgtEl>
                                      </p:cBhvr>
                                      <p:to x="100000" y="90000"/>
                                    </p:animScale>
                                    <p:animScale>
                                      <p:cBhvr>
                                        <p:cTn id="57" dur="166" decel="50000">
                                          <p:stCondLst>
                                            <p:cond delay="1668"/>
                                          </p:stCondLst>
                                        </p:cTn>
                                        <p:tgtEl>
                                          <p:spTgt spid="31"/>
                                        </p:tgtEl>
                                      </p:cBhvr>
                                      <p:to x="100000" y="100000"/>
                                    </p:animScale>
                                    <p:animScale>
                                      <p:cBhvr>
                                        <p:cTn id="58" dur="26">
                                          <p:stCondLst>
                                            <p:cond delay="1808"/>
                                          </p:stCondLst>
                                        </p:cTn>
                                        <p:tgtEl>
                                          <p:spTgt spid="31"/>
                                        </p:tgtEl>
                                      </p:cBhvr>
                                      <p:to x="100000" y="95000"/>
                                    </p:animScale>
                                    <p:animScale>
                                      <p:cBhvr>
                                        <p:cTn id="59" dur="166" decel="50000">
                                          <p:stCondLst>
                                            <p:cond delay="1834"/>
                                          </p:stCondLst>
                                        </p:cTn>
                                        <p:tgtEl>
                                          <p:spTgt spid="31"/>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down)">
                                      <p:cBhvr>
                                        <p:cTn id="62" dur="580">
                                          <p:stCondLst>
                                            <p:cond delay="0"/>
                                          </p:stCondLst>
                                        </p:cTn>
                                        <p:tgtEl>
                                          <p:spTgt spid="2"/>
                                        </p:tgtEl>
                                      </p:cBhvr>
                                    </p:animEffect>
                                    <p:anim calcmode="lin" valueType="num">
                                      <p:cBhvr>
                                        <p:cTn id="6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8" dur="26">
                                          <p:stCondLst>
                                            <p:cond delay="650"/>
                                          </p:stCondLst>
                                        </p:cTn>
                                        <p:tgtEl>
                                          <p:spTgt spid="2"/>
                                        </p:tgtEl>
                                      </p:cBhvr>
                                      <p:to x="100000" y="60000"/>
                                    </p:animScale>
                                    <p:animScale>
                                      <p:cBhvr>
                                        <p:cTn id="69" dur="166" decel="50000">
                                          <p:stCondLst>
                                            <p:cond delay="676"/>
                                          </p:stCondLst>
                                        </p:cTn>
                                        <p:tgtEl>
                                          <p:spTgt spid="2"/>
                                        </p:tgtEl>
                                      </p:cBhvr>
                                      <p:to x="100000" y="100000"/>
                                    </p:animScale>
                                    <p:animScale>
                                      <p:cBhvr>
                                        <p:cTn id="70" dur="26">
                                          <p:stCondLst>
                                            <p:cond delay="1312"/>
                                          </p:stCondLst>
                                        </p:cTn>
                                        <p:tgtEl>
                                          <p:spTgt spid="2"/>
                                        </p:tgtEl>
                                      </p:cBhvr>
                                      <p:to x="100000" y="80000"/>
                                    </p:animScale>
                                    <p:animScale>
                                      <p:cBhvr>
                                        <p:cTn id="71" dur="166" decel="50000">
                                          <p:stCondLst>
                                            <p:cond delay="1338"/>
                                          </p:stCondLst>
                                        </p:cTn>
                                        <p:tgtEl>
                                          <p:spTgt spid="2"/>
                                        </p:tgtEl>
                                      </p:cBhvr>
                                      <p:to x="100000" y="100000"/>
                                    </p:animScale>
                                    <p:animScale>
                                      <p:cBhvr>
                                        <p:cTn id="72" dur="26">
                                          <p:stCondLst>
                                            <p:cond delay="1642"/>
                                          </p:stCondLst>
                                        </p:cTn>
                                        <p:tgtEl>
                                          <p:spTgt spid="2"/>
                                        </p:tgtEl>
                                      </p:cBhvr>
                                      <p:to x="100000" y="90000"/>
                                    </p:animScale>
                                    <p:animScale>
                                      <p:cBhvr>
                                        <p:cTn id="73" dur="166" decel="50000">
                                          <p:stCondLst>
                                            <p:cond delay="1668"/>
                                          </p:stCondLst>
                                        </p:cTn>
                                        <p:tgtEl>
                                          <p:spTgt spid="2"/>
                                        </p:tgtEl>
                                      </p:cBhvr>
                                      <p:to x="100000" y="100000"/>
                                    </p:animScale>
                                    <p:animScale>
                                      <p:cBhvr>
                                        <p:cTn id="74" dur="26">
                                          <p:stCondLst>
                                            <p:cond delay="1808"/>
                                          </p:stCondLst>
                                        </p:cTn>
                                        <p:tgtEl>
                                          <p:spTgt spid="2"/>
                                        </p:tgtEl>
                                      </p:cBhvr>
                                      <p:to x="100000" y="95000"/>
                                    </p:animScale>
                                    <p:animScale>
                                      <p:cBhvr>
                                        <p:cTn id="75" dur="166" decel="50000">
                                          <p:stCondLst>
                                            <p:cond delay="1834"/>
                                          </p:stCondLst>
                                        </p:cTn>
                                        <p:tgtEl>
                                          <p:spTgt spid="2"/>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1000"/>
                                        <p:tgtEl>
                                          <p:spTgt spid="13"/>
                                        </p:tgtEl>
                                      </p:cBhvr>
                                    </p:animEffect>
                                    <p:anim calcmode="lin" valueType="num">
                                      <p:cBhvr>
                                        <p:cTn id="81" dur="1000" fill="hold"/>
                                        <p:tgtEl>
                                          <p:spTgt spid="13"/>
                                        </p:tgtEl>
                                        <p:attrNameLst>
                                          <p:attrName>ppt_x</p:attrName>
                                        </p:attrNameLst>
                                      </p:cBhvr>
                                      <p:tavLst>
                                        <p:tav tm="0">
                                          <p:val>
                                            <p:strVal val="#ppt_x"/>
                                          </p:val>
                                        </p:tav>
                                        <p:tav tm="100000">
                                          <p:val>
                                            <p:strVal val="#ppt_x"/>
                                          </p:val>
                                        </p:tav>
                                      </p:tavLst>
                                    </p:anim>
                                    <p:anim calcmode="lin" valueType="num">
                                      <p:cBhvr>
                                        <p:cTn id="82" dur="1000" fill="hold"/>
                                        <p:tgtEl>
                                          <p:spTgt spid="1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
                                          </p:val>
                                        </p:tav>
                                        <p:tav tm="100000">
                                          <p:val>
                                            <p:strVal val="#ppt_x"/>
                                          </p:val>
                                        </p:tav>
                                      </p:tavLst>
                                    </p:anim>
                                    <p:anim calcmode="lin" valueType="num">
                                      <p:cBhvr>
                                        <p:cTn id="87" dur="1000" fill="hold"/>
                                        <p:tgtEl>
                                          <p:spTgt spid="14"/>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1000"/>
                                        <p:tgtEl>
                                          <p:spTgt spid="18"/>
                                        </p:tgtEl>
                                      </p:cBhvr>
                                    </p:animEffect>
                                    <p:anim calcmode="lin" valueType="num">
                                      <p:cBhvr>
                                        <p:cTn id="91" dur="1000" fill="hold"/>
                                        <p:tgtEl>
                                          <p:spTgt spid="18"/>
                                        </p:tgtEl>
                                        <p:attrNameLst>
                                          <p:attrName>ppt_x</p:attrName>
                                        </p:attrNameLst>
                                      </p:cBhvr>
                                      <p:tavLst>
                                        <p:tav tm="0">
                                          <p:val>
                                            <p:strVal val="#ppt_x"/>
                                          </p:val>
                                        </p:tav>
                                        <p:tav tm="100000">
                                          <p:val>
                                            <p:strVal val="#ppt_x"/>
                                          </p:val>
                                        </p:tav>
                                      </p:tavLst>
                                    </p:anim>
                                    <p:anim calcmode="lin" valueType="num">
                                      <p:cBhvr>
                                        <p:cTn id="92" dur="1000" fill="hold"/>
                                        <p:tgtEl>
                                          <p:spTgt spid="1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1000"/>
                                        <p:tgtEl>
                                          <p:spTgt spid="17"/>
                                        </p:tgtEl>
                                      </p:cBhvr>
                                    </p:animEffect>
                                    <p:anim calcmode="lin" valueType="num">
                                      <p:cBhvr>
                                        <p:cTn id="96" dur="1000" fill="hold"/>
                                        <p:tgtEl>
                                          <p:spTgt spid="17"/>
                                        </p:tgtEl>
                                        <p:attrNameLst>
                                          <p:attrName>ppt_x</p:attrName>
                                        </p:attrNameLst>
                                      </p:cBhvr>
                                      <p:tavLst>
                                        <p:tav tm="0">
                                          <p:val>
                                            <p:strVal val="#ppt_x"/>
                                          </p:val>
                                        </p:tav>
                                        <p:tav tm="100000">
                                          <p:val>
                                            <p:strVal val="#ppt_x"/>
                                          </p:val>
                                        </p:tav>
                                      </p:tavLst>
                                    </p:anim>
                                    <p:anim calcmode="lin" valueType="num">
                                      <p:cBhvr>
                                        <p:cTn id="97" dur="1000" fill="hold"/>
                                        <p:tgtEl>
                                          <p:spTgt spid="1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1000"/>
                                        <p:tgtEl>
                                          <p:spTgt spid="5"/>
                                        </p:tgtEl>
                                      </p:cBhvr>
                                    </p:animEffect>
                                    <p:anim calcmode="lin" valueType="num">
                                      <p:cBhvr>
                                        <p:cTn id="101" dur="1000" fill="hold"/>
                                        <p:tgtEl>
                                          <p:spTgt spid="5"/>
                                        </p:tgtEl>
                                        <p:attrNameLst>
                                          <p:attrName>ppt_x</p:attrName>
                                        </p:attrNameLst>
                                      </p:cBhvr>
                                      <p:tavLst>
                                        <p:tav tm="0">
                                          <p:val>
                                            <p:strVal val="#ppt_x"/>
                                          </p:val>
                                        </p:tav>
                                        <p:tav tm="100000">
                                          <p:val>
                                            <p:strVal val="#ppt_x"/>
                                          </p:val>
                                        </p:tav>
                                      </p:tavLst>
                                    </p:anim>
                                    <p:anim calcmode="lin" valueType="num">
                                      <p:cBhvr>
                                        <p:cTn id="102" dur="1000" fill="hold"/>
                                        <p:tgtEl>
                                          <p:spTgt spid="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1000"/>
                                        <p:tgtEl>
                                          <p:spTgt spid="6"/>
                                        </p:tgtEl>
                                      </p:cBhvr>
                                    </p:animEffect>
                                    <p:anim calcmode="lin" valueType="num">
                                      <p:cBhvr>
                                        <p:cTn id="106" dur="1000" fill="hold"/>
                                        <p:tgtEl>
                                          <p:spTgt spid="6"/>
                                        </p:tgtEl>
                                        <p:attrNameLst>
                                          <p:attrName>ppt_x</p:attrName>
                                        </p:attrNameLst>
                                      </p:cBhvr>
                                      <p:tavLst>
                                        <p:tav tm="0">
                                          <p:val>
                                            <p:strVal val="#ppt_x"/>
                                          </p:val>
                                        </p:tav>
                                        <p:tav tm="100000">
                                          <p:val>
                                            <p:strVal val="#ppt_x"/>
                                          </p:val>
                                        </p:tav>
                                      </p:tavLst>
                                    </p:anim>
                                    <p:anim calcmode="lin" valueType="num">
                                      <p:cBhvr>
                                        <p:cTn id="107" dur="1000" fill="hold"/>
                                        <p:tgtEl>
                                          <p:spTgt spid="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fade">
                                      <p:cBhvr>
                                        <p:cTn id="110" dur="1000"/>
                                        <p:tgtEl>
                                          <p:spTgt spid="10"/>
                                        </p:tgtEl>
                                      </p:cBhvr>
                                    </p:animEffect>
                                    <p:anim calcmode="lin" valueType="num">
                                      <p:cBhvr>
                                        <p:cTn id="111" dur="1000" fill="hold"/>
                                        <p:tgtEl>
                                          <p:spTgt spid="10"/>
                                        </p:tgtEl>
                                        <p:attrNameLst>
                                          <p:attrName>ppt_x</p:attrName>
                                        </p:attrNameLst>
                                      </p:cBhvr>
                                      <p:tavLst>
                                        <p:tav tm="0">
                                          <p:val>
                                            <p:strVal val="#ppt_x"/>
                                          </p:val>
                                        </p:tav>
                                        <p:tav tm="100000">
                                          <p:val>
                                            <p:strVal val="#ppt_x"/>
                                          </p:val>
                                        </p:tav>
                                      </p:tavLst>
                                    </p:anim>
                                    <p:anim calcmode="lin" valueType="num">
                                      <p:cBhvr>
                                        <p:cTn id="112" dur="1000" fill="hold"/>
                                        <p:tgtEl>
                                          <p:spTgt spid="10"/>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
                                        </p:tgtEl>
                                        <p:attrNameLst>
                                          <p:attrName>style.visibility</p:attrName>
                                        </p:attrNameLst>
                                      </p:cBhvr>
                                      <p:to>
                                        <p:strVal val="visible"/>
                                      </p:to>
                                    </p:set>
                                    <p:animEffect transition="in" filter="fade">
                                      <p:cBhvr>
                                        <p:cTn id="115" dur="1000"/>
                                        <p:tgtEl>
                                          <p:spTgt spid="9"/>
                                        </p:tgtEl>
                                      </p:cBhvr>
                                    </p:animEffect>
                                    <p:anim calcmode="lin" valueType="num">
                                      <p:cBhvr>
                                        <p:cTn id="116" dur="1000" fill="hold"/>
                                        <p:tgtEl>
                                          <p:spTgt spid="9"/>
                                        </p:tgtEl>
                                        <p:attrNameLst>
                                          <p:attrName>ppt_x</p:attrName>
                                        </p:attrNameLst>
                                      </p:cBhvr>
                                      <p:tavLst>
                                        <p:tav tm="0">
                                          <p:val>
                                            <p:strVal val="#ppt_x"/>
                                          </p:val>
                                        </p:tav>
                                        <p:tav tm="100000">
                                          <p:val>
                                            <p:strVal val="#ppt_x"/>
                                          </p:val>
                                        </p:tav>
                                      </p:tavLst>
                                    </p:anim>
                                    <p:anim calcmode="lin" valueType="num">
                                      <p:cBhvr>
                                        <p:cTn id="1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3" grpId="0"/>
      <p:bldP spid="14"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a:prstGeom prst="rect">
            <a:avLst/>
          </a:prstGeom>
        </p:spPr>
        <p:txBody>
          <a:bodyPr/>
          <a:lstStyle/>
          <a:p>
            <a:r>
              <a:rPr lang="en-US" altLang="zh-CN" dirty="0">
                <a:latin typeface="+mn-lt"/>
                <a:ea typeface="+mn-ea"/>
                <a:cs typeface="+mn-ea"/>
                <a:sym typeface="+mn-lt"/>
              </a:rPr>
              <a:t>   </a:t>
            </a:r>
            <a:endParaRPr lang="zh-CN" altLang="en-US" dirty="0">
              <a:latin typeface="+mn-lt"/>
              <a:ea typeface="+mn-ea"/>
              <a:cs typeface="+mn-ea"/>
              <a:sym typeface="+mn-lt"/>
            </a:endParaRPr>
          </a:p>
        </p:txBody>
      </p:sp>
      <p:grpSp>
        <p:nvGrpSpPr>
          <p:cNvPr id="48" name="组合 47"/>
          <p:cNvGrpSpPr/>
          <p:nvPr/>
        </p:nvGrpSpPr>
        <p:grpSpPr>
          <a:xfrm>
            <a:off x="6196741" y="3564450"/>
            <a:ext cx="1743491" cy="547669"/>
            <a:chOff x="6196741" y="3564450"/>
            <a:chExt cx="1743491" cy="547669"/>
          </a:xfrm>
        </p:grpSpPr>
        <p:sp>
          <p:nvSpPr>
            <p:cNvPr id="24" name="ïṣļíďe"/>
            <p:cNvSpPr txBox="1"/>
            <p:nvPr/>
          </p:nvSpPr>
          <p:spPr>
            <a:xfrm>
              <a:off x="6196741" y="3730382"/>
              <a:ext cx="1743491" cy="381737"/>
            </a:xfrm>
            <a:prstGeom prst="rect">
              <a:avLst/>
            </a:prstGeom>
            <a:noFill/>
          </p:spPr>
          <p:txBody>
            <a:bodyPr wrap="square" lIns="72000" tIns="0" rIns="72000" bIns="0" anchor="ctr" anchorCtr="0">
              <a:normAutofit fontScale="77500" lnSpcReduction="20000"/>
            </a:bodyPr>
            <a:lstStyle/>
            <a:p>
              <a:pPr algn="ctr" defTabSz="914378">
                <a:lnSpc>
                  <a:spcPct val="120000"/>
                </a:lnSpc>
                <a:defRPr/>
              </a:pPr>
              <a:r>
                <a:rPr lang="zh-CN" altLang="en-US" sz="1050" dirty="0">
                  <a:latin typeface="+mn-lt"/>
                  <a:ea typeface="+mn-ea"/>
                  <a:cs typeface="+mn-ea"/>
                  <a:sym typeface="+mn-lt"/>
                </a:rPr>
                <a:t>Your content is played here, or by copying your text, choose paste in this box</a:t>
              </a:r>
            </a:p>
          </p:txBody>
        </p:sp>
        <p:sp>
          <p:nvSpPr>
            <p:cNvPr id="25" name="iṣḻide"/>
            <p:cNvSpPr/>
            <p:nvPr/>
          </p:nvSpPr>
          <p:spPr>
            <a:xfrm>
              <a:off x="6272928" y="3564450"/>
              <a:ext cx="1591117" cy="159428"/>
            </a:xfrm>
            <a:prstGeom prst="rect">
              <a:avLst/>
            </a:prstGeom>
          </p:spPr>
          <p:txBody>
            <a:bodyPr wrap="none" lIns="72000" tIns="0" rIns="72000" bIns="0">
              <a:normAutofit fontScale="70000" lnSpcReduction="20000"/>
            </a:bodyPr>
            <a:lstStyle/>
            <a:p>
              <a:pPr lvl="0" algn="ctr" defTabSz="914378">
                <a:defRPr/>
              </a:pPr>
              <a:r>
                <a:rPr lang="zh-CN" altLang="en-US" b="1" dirty="0">
                  <a:solidFill>
                    <a:schemeClr val="accent6"/>
                  </a:solidFill>
                  <a:latin typeface="+mn-lt"/>
                  <a:ea typeface="+mn-ea"/>
                  <a:cs typeface="+mn-ea"/>
                  <a:sym typeface="+mn-lt"/>
                </a:rPr>
                <a:t>Click to enter the title</a:t>
              </a:r>
            </a:p>
          </p:txBody>
        </p:sp>
      </p:grpSp>
      <p:grpSp>
        <p:nvGrpSpPr>
          <p:cNvPr id="47" name="组合 46"/>
          <p:cNvGrpSpPr/>
          <p:nvPr/>
        </p:nvGrpSpPr>
        <p:grpSpPr>
          <a:xfrm>
            <a:off x="4476030" y="3564450"/>
            <a:ext cx="1743491" cy="547669"/>
            <a:chOff x="4476030" y="3564450"/>
            <a:chExt cx="1743491" cy="547669"/>
          </a:xfrm>
        </p:grpSpPr>
        <p:sp>
          <p:nvSpPr>
            <p:cNvPr id="26" name="ïṡļíďè"/>
            <p:cNvSpPr txBox="1"/>
            <p:nvPr/>
          </p:nvSpPr>
          <p:spPr>
            <a:xfrm>
              <a:off x="4476030" y="3730382"/>
              <a:ext cx="1743491" cy="381737"/>
            </a:xfrm>
            <a:prstGeom prst="rect">
              <a:avLst/>
            </a:prstGeom>
            <a:noFill/>
          </p:spPr>
          <p:txBody>
            <a:bodyPr wrap="square" lIns="72000" tIns="0" rIns="72000" bIns="0" anchor="ctr" anchorCtr="0">
              <a:normAutofit fontScale="77500" lnSpcReduction="20000"/>
            </a:bodyPr>
            <a:lstStyle/>
            <a:p>
              <a:pPr algn="ctr" defTabSz="914378">
                <a:lnSpc>
                  <a:spcPct val="120000"/>
                </a:lnSpc>
                <a:defRPr/>
              </a:pPr>
              <a:r>
                <a:rPr lang="zh-CN" altLang="en-US" sz="1050" dirty="0">
                  <a:latin typeface="+mn-lt"/>
                  <a:ea typeface="+mn-ea"/>
                  <a:cs typeface="+mn-ea"/>
                  <a:sym typeface="+mn-lt"/>
                </a:rPr>
                <a:t>Your content is played here, or by copying your text, choose paste in this box</a:t>
              </a:r>
            </a:p>
          </p:txBody>
        </p:sp>
        <p:sp>
          <p:nvSpPr>
            <p:cNvPr id="27" name="iṥlîḍe"/>
            <p:cNvSpPr/>
            <p:nvPr/>
          </p:nvSpPr>
          <p:spPr>
            <a:xfrm>
              <a:off x="4552217" y="3564450"/>
              <a:ext cx="1591117" cy="159428"/>
            </a:xfrm>
            <a:prstGeom prst="rect">
              <a:avLst/>
            </a:prstGeom>
          </p:spPr>
          <p:txBody>
            <a:bodyPr wrap="none" lIns="72000" tIns="0" rIns="72000" bIns="0">
              <a:normAutofit fontScale="70000" lnSpcReduction="20000"/>
            </a:bodyPr>
            <a:lstStyle/>
            <a:p>
              <a:pPr lvl="0" algn="ctr" defTabSz="914378">
                <a:defRPr/>
              </a:pPr>
              <a:r>
                <a:rPr lang="zh-CN" altLang="en-US" b="1" dirty="0">
                  <a:solidFill>
                    <a:schemeClr val="accent4"/>
                  </a:solidFill>
                  <a:latin typeface="+mn-lt"/>
                  <a:ea typeface="+mn-ea"/>
                  <a:cs typeface="+mn-ea"/>
                  <a:sym typeface="+mn-lt"/>
                </a:rPr>
                <a:t>Click to enter the title</a:t>
              </a:r>
            </a:p>
          </p:txBody>
        </p:sp>
      </p:grpSp>
      <p:grpSp>
        <p:nvGrpSpPr>
          <p:cNvPr id="46" name="组合 45"/>
          <p:cNvGrpSpPr/>
          <p:nvPr/>
        </p:nvGrpSpPr>
        <p:grpSpPr>
          <a:xfrm>
            <a:off x="2742984" y="3564450"/>
            <a:ext cx="1743491" cy="547669"/>
            <a:chOff x="2742984" y="3564450"/>
            <a:chExt cx="1743491" cy="547669"/>
          </a:xfrm>
        </p:grpSpPr>
        <p:sp>
          <p:nvSpPr>
            <p:cNvPr id="28" name="ïṩļidê"/>
            <p:cNvSpPr txBox="1"/>
            <p:nvPr/>
          </p:nvSpPr>
          <p:spPr>
            <a:xfrm>
              <a:off x="2742984" y="3730382"/>
              <a:ext cx="1743491" cy="381737"/>
            </a:xfrm>
            <a:prstGeom prst="rect">
              <a:avLst/>
            </a:prstGeom>
            <a:noFill/>
          </p:spPr>
          <p:txBody>
            <a:bodyPr wrap="square" lIns="72000" tIns="0" rIns="72000" bIns="0" anchor="ctr" anchorCtr="0">
              <a:normAutofit fontScale="77500" lnSpcReduction="20000"/>
            </a:bodyPr>
            <a:lstStyle/>
            <a:p>
              <a:pPr algn="ctr" defTabSz="914378">
                <a:lnSpc>
                  <a:spcPct val="120000"/>
                </a:lnSpc>
                <a:defRPr/>
              </a:pPr>
              <a:r>
                <a:rPr lang="zh-CN" altLang="en-US" sz="1050" dirty="0">
                  <a:latin typeface="+mn-lt"/>
                  <a:ea typeface="+mn-ea"/>
                  <a:cs typeface="+mn-ea"/>
                  <a:sym typeface="+mn-lt"/>
                </a:rPr>
                <a:t>Your content is played here, or by copying your text, choose paste in this box</a:t>
              </a:r>
            </a:p>
          </p:txBody>
        </p:sp>
        <p:sp>
          <p:nvSpPr>
            <p:cNvPr id="29" name="ïṥľíḑé"/>
            <p:cNvSpPr/>
            <p:nvPr/>
          </p:nvSpPr>
          <p:spPr>
            <a:xfrm>
              <a:off x="2819170" y="3564450"/>
              <a:ext cx="1591117" cy="159428"/>
            </a:xfrm>
            <a:prstGeom prst="rect">
              <a:avLst/>
            </a:prstGeom>
          </p:spPr>
          <p:txBody>
            <a:bodyPr wrap="none" lIns="72000" tIns="0" rIns="72000" bIns="0">
              <a:normAutofit fontScale="70000" lnSpcReduction="20000"/>
            </a:bodyPr>
            <a:lstStyle/>
            <a:p>
              <a:pPr lvl="0" algn="ctr" defTabSz="914378">
                <a:defRPr/>
              </a:pPr>
              <a:r>
                <a:rPr lang="zh-CN" altLang="en-US" b="1" dirty="0">
                  <a:solidFill>
                    <a:schemeClr val="accent2"/>
                  </a:solidFill>
                  <a:latin typeface="+mn-lt"/>
                  <a:ea typeface="+mn-ea"/>
                  <a:cs typeface="+mn-ea"/>
                  <a:sym typeface="+mn-lt"/>
                </a:rPr>
                <a:t>Click to enter the title</a:t>
              </a:r>
            </a:p>
          </p:txBody>
        </p:sp>
      </p:grpSp>
      <p:grpSp>
        <p:nvGrpSpPr>
          <p:cNvPr id="45" name="组合 44"/>
          <p:cNvGrpSpPr/>
          <p:nvPr/>
        </p:nvGrpSpPr>
        <p:grpSpPr>
          <a:xfrm>
            <a:off x="1034607" y="3564450"/>
            <a:ext cx="1743491" cy="547669"/>
            <a:chOff x="1034607" y="3564450"/>
            <a:chExt cx="1743491" cy="547669"/>
          </a:xfrm>
        </p:grpSpPr>
        <p:sp>
          <p:nvSpPr>
            <p:cNvPr id="30" name="isḷíḋe"/>
            <p:cNvSpPr txBox="1"/>
            <p:nvPr/>
          </p:nvSpPr>
          <p:spPr>
            <a:xfrm>
              <a:off x="1034607" y="3730382"/>
              <a:ext cx="1743491" cy="381737"/>
            </a:xfrm>
            <a:prstGeom prst="rect">
              <a:avLst/>
            </a:prstGeom>
            <a:noFill/>
          </p:spPr>
          <p:txBody>
            <a:bodyPr wrap="square" lIns="72000" tIns="0" rIns="72000" bIns="0" anchor="ctr" anchorCtr="0">
              <a:normAutofit fontScale="77500" lnSpcReduction="20000"/>
            </a:bodyPr>
            <a:lstStyle/>
            <a:p>
              <a:pPr algn="ctr" defTabSz="914378">
                <a:lnSpc>
                  <a:spcPct val="120000"/>
                </a:lnSpc>
                <a:defRPr/>
              </a:pPr>
              <a:r>
                <a:rPr lang="zh-CN" altLang="en-US" sz="1050" dirty="0">
                  <a:latin typeface="+mn-lt"/>
                  <a:ea typeface="+mn-ea"/>
                  <a:cs typeface="+mn-ea"/>
                  <a:sym typeface="+mn-lt"/>
                </a:rPr>
                <a:t>Your content is played here, or by copying your text, choose paste in this box</a:t>
              </a:r>
            </a:p>
          </p:txBody>
        </p:sp>
        <p:sp>
          <p:nvSpPr>
            <p:cNvPr id="31" name="ïSļïḓè"/>
            <p:cNvSpPr/>
            <p:nvPr/>
          </p:nvSpPr>
          <p:spPr>
            <a:xfrm>
              <a:off x="1110794" y="3564450"/>
              <a:ext cx="1591117" cy="159428"/>
            </a:xfrm>
            <a:prstGeom prst="rect">
              <a:avLst/>
            </a:prstGeom>
          </p:spPr>
          <p:txBody>
            <a:bodyPr wrap="none" lIns="72000" tIns="0" rIns="72000" bIns="0">
              <a:normAutofit fontScale="70000" lnSpcReduction="20000"/>
            </a:bodyPr>
            <a:lstStyle/>
            <a:p>
              <a:pPr lvl="0" algn="ctr" defTabSz="914378">
                <a:defRPr/>
              </a:pPr>
              <a:r>
                <a:rPr lang="zh-CN" altLang="en-US" b="1" dirty="0">
                  <a:solidFill>
                    <a:schemeClr val="accent1"/>
                  </a:solidFill>
                  <a:latin typeface="+mn-lt"/>
                  <a:ea typeface="+mn-ea"/>
                  <a:cs typeface="+mn-ea"/>
                  <a:sym typeface="+mn-lt"/>
                </a:rPr>
                <a:t>Click to enter the title</a:t>
              </a:r>
            </a:p>
          </p:txBody>
        </p:sp>
      </p:grpSp>
      <p:grpSp>
        <p:nvGrpSpPr>
          <p:cNvPr id="42" name="组合 41"/>
          <p:cNvGrpSpPr/>
          <p:nvPr/>
        </p:nvGrpSpPr>
        <p:grpSpPr>
          <a:xfrm>
            <a:off x="3170162" y="1643112"/>
            <a:ext cx="908700" cy="1656149"/>
            <a:chOff x="3170162" y="1643112"/>
            <a:chExt cx="908700" cy="1656149"/>
          </a:xfrm>
        </p:grpSpPr>
        <p:sp>
          <p:nvSpPr>
            <p:cNvPr id="8" name="íṧḷîḑè"/>
            <p:cNvSpPr/>
            <p:nvPr/>
          </p:nvSpPr>
          <p:spPr>
            <a:xfrm flipV="1">
              <a:off x="3170162" y="2039338"/>
              <a:ext cx="908700" cy="908701"/>
            </a:xfrm>
            <a:prstGeom prst="blockArc">
              <a:avLst>
                <a:gd name="adj1" fmla="val 10800000"/>
                <a:gd name="adj2" fmla="val 19093"/>
                <a:gd name="adj3" fmla="val 14285"/>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iṧ1iḑê"/>
            <p:cNvSpPr/>
            <p:nvPr/>
          </p:nvSpPr>
          <p:spPr>
            <a:xfrm>
              <a:off x="3553696" y="2920897"/>
              <a:ext cx="141633" cy="31968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iṧļîḑé"/>
            <p:cNvSpPr/>
            <p:nvPr/>
          </p:nvSpPr>
          <p:spPr>
            <a:xfrm>
              <a:off x="3369573" y="3238561"/>
              <a:ext cx="509880" cy="60700"/>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iSḷíďe"/>
            <p:cNvSpPr/>
            <p:nvPr/>
          </p:nvSpPr>
          <p:spPr>
            <a:xfrm>
              <a:off x="3337727" y="1643112"/>
              <a:ext cx="573571" cy="1132525"/>
            </a:xfrm>
            <a:prstGeom prst="roundRect">
              <a:avLst>
                <a:gd name="adj" fmla="val 50000"/>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îṣľîďé"/>
            <p:cNvSpPr/>
            <p:nvPr/>
          </p:nvSpPr>
          <p:spPr>
            <a:xfrm>
              <a:off x="3337727" y="1891945"/>
              <a:ext cx="573571" cy="883692"/>
            </a:xfrm>
            <a:prstGeom prst="roundRect">
              <a:avLst>
                <a:gd name="adj" fmla="val 50000"/>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32" name="îSḻidè"/>
            <p:cNvSpPr>
              <a:spLocks/>
            </p:cNvSpPr>
            <p:nvPr/>
          </p:nvSpPr>
          <p:spPr bwMode="auto">
            <a:xfrm>
              <a:off x="3462925" y="2298251"/>
              <a:ext cx="303606" cy="333494"/>
            </a:xfrm>
            <a:custGeom>
              <a:avLst/>
              <a:gdLst>
                <a:gd name="connsiteX0" fmla="*/ 265967 w 306388"/>
                <a:gd name="connsiteY0" fmla="*/ 243697 h 336550"/>
                <a:gd name="connsiteX1" fmla="*/ 232996 w 306388"/>
                <a:gd name="connsiteY1" fmla="*/ 278234 h 336550"/>
                <a:gd name="connsiteX2" fmla="*/ 219808 w 306388"/>
                <a:gd name="connsiteY2" fmla="*/ 264950 h 336550"/>
                <a:gd name="connsiteX3" fmla="*/ 203982 w 306388"/>
                <a:gd name="connsiteY3" fmla="*/ 264950 h 336550"/>
                <a:gd name="connsiteX4" fmla="*/ 203982 w 306388"/>
                <a:gd name="connsiteY4" fmla="*/ 280890 h 336550"/>
                <a:gd name="connsiteX5" fmla="*/ 225083 w 306388"/>
                <a:gd name="connsiteY5" fmla="*/ 300815 h 336550"/>
                <a:gd name="connsiteX6" fmla="*/ 232996 w 306388"/>
                <a:gd name="connsiteY6" fmla="*/ 304800 h 336550"/>
                <a:gd name="connsiteX7" fmla="*/ 239591 w 306388"/>
                <a:gd name="connsiteY7" fmla="*/ 300815 h 336550"/>
                <a:gd name="connsiteX8" fmla="*/ 281794 w 306388"/>
                <a:gd name="connsiteY8" fmla="*/ 259637 h 336550"/>
                <a:gd name="connsiteX9" fmla="*/ 281794 w 306388"/>
                <a:gd name="connsiteY9" fmla="*/ 243697 h 336550"/>
                <a:gd name="connsiteX10" fmla="*/ 265967 w 306388"/>
                <a:gd name="connsiteY10" fmla="*/ 243697 h 336550"/>
                <a:gd name="connsiteX11" fmla="*/ 242094 w 306388"/>
                <a:gd name="connsiteY11" fmla="*/ 209550 h 336550"/>
                <a:gd name="connsiteX12" fmla="*/ 306388 w 306388"/>
                <a:gd name="connsiteY12" fmla="*/ 273050 h 336550"/>
                <a:gd name="connsiteX13" fmla="*/ 242094 w 306388"/>
                <a:gd name="connsiteY13" fmla="*/ 336550 h 336550"/>
                <a:gd name="connsiteX14" fmla="*/ 177800 w 306388"/>
                <a:gd name="connsiteY14" fmla="*/ 273050 h 336550"/>
                <a:gd name="connsiteX15" fmla="*/ 242094 w 306388"/>
                <a:gd name="connsiteY15" fmla="*/ 209550 h 336550"/>
                <a:gd name="connsiteX16" fmla="*/ 65986 w 306388"/>
                <a:gd name="connsiteY16" fmla="*/ 133087 h 336550"/>
                <a:gd name="connsiteX17" fmla="*/ 69946 w 306388"/>
                <a:gd name="connsiteY17" fmla="*/ 135738 h 336550"/>
                <a:gd name="connsiteX18" fmla="*/ 104259 w 306388"/>
                <a:gd name="connsiteY18" fmla="*/ 228503 h 336550"/>
                <a:gd name="connsiteX19" fmla="*/ 116136 w 306388"/>
                <a:gd name="connsiteY19" fmla="*/ 228503 h 336550"/>
                <a:gd name="connsiteX20" fmla="*/ 149130 w 306388"/>
                <a:gd name="connsiteY20" fmla="*/ 135738 h 336550"/>
                <a:gd name="connsiteX21" fmla="*/ 155728 w 306388"/>
                <a:gd name="connsiteY21" fmla="*/ 133087 h 336550"/>
                <a:gd name="connsiteX22" fmla="*/ 184762 w 306388"/>
                <a:gd name="connsiteY22" fmla="*/ 138388 h 336550"/>
                <a:gd name="connsiteX23" fmla="*/ 219075 w 306388"/>
                <a:gd name="connsiteY23" fmla="*/ 184771 h 336550"/>
                <a:gd name="connsiteX24" fmla="*/ 219075 w 306388"/>
                <a:gd name="connsiteY24" fmla="*/ 195373 h 336550"/>
                <a:gd name="connsiteX25" fmla="*/ 161007 w 306388"/>
                <a:gd name="connsiteY25" fmla="*/ 273561 h 336550"/>
                <a:gd name="connsiteX26" fmla="*/ 162327 w 306388"/>
                <a:gd name="connsiteY26" fmla="*/ 284162 h 336550"/>
                <a:gd name="connsiteX27" fmla="*/ 21116 w 306388"/>
                <a:gd name="connsiteY27" fmla="*/ 284162 h 336550"/>
                <a:gd name="connsiteX28" fmla="*/ 0 w 306388"/>
                <a:gd name="connsiteY28" fmla="*/ 262959 h 336550"/>
                <a:gd name="connsiteX29" fmla="*/ 0 w 306388"/>
                <a:gd name="connsiteY29" fmla="*/ 186096 h 336550"/>
                <a:gd name="connsiteX30" fmla="*/ 34313 w 306388"/>
                <a:gd name="connsiteY30" fmla="*/ 138388 h 336550"/>
                <a:gd name="connsiteX31" fmla="*/ 65986 w 306388"/>
                <a:gd name="connsiteY31" fmla="*/ 133087 h 336550"/>
                <a:gd name="connsiteX32" fmla="*/ 103043 w 306388"/>
                <a:gd name="connsiteY32" fmla="*/ 125412 h 336550"/>
                <a:gd name="connsiteX33" fmla="*/ 117331 w 306388"/>
                <a:gd name="connsiteY33" fmla="*/ 125412 h 336550"/>
                <a:gd name="connsiteX34" fmla="*/ 122526 w 306388"/>
                <a:gd name="connsiteY34" fmla="*/ 128077 h 336550"/>
                <a:gd name="connsiteX35" fmla="*/ 122526 w 306388"/>
                <a:gd name="connsiteY35" fmla="*/ 136071 h 336550"/>
                <a:gd name="connsiteX36" fmla="*/ 116032 w 306388"/>
                <a:gd name="connsiteY36" fmla="*/ 148063 h 336550"/>
                <a:gd name="connsiteX37" fmla="*/ 118630 w 306388"/>
                <a:gd name="connsiteY37" fmla="*/ 178707 h 336550"/>
                <a:gd name="connsiteX38" fmla="*/ 112135 w 306388"/>
                <a:gd name="connsiteY38" fmla="*/ 197360 h 336550"/>
                <a:gd name="connsiteX39" fmla="*/ 108239 w 306388"/>
                <a:gd name="connsiteY39" fmla="*/ 197360 h 336550"/>
                <a:gd name="connsiteX40" fmla="*/ 100446 w 306388"/>
                <a:gd name="connsiteY40" fmla="*/ 178707 h 336550"/>
                <a:gd name="connsiteX41" fmla="*/ 104342 w 306388"/>
                <a:gd name="connsiteY41" fmla="*/ 148063 h 336550"/>
                <a:gd name="connsiteX42" fmla="*/ 96549 w 306388"/>
                <a:gd name="connsiteY42" fmla="*/ 136071 h 336550"/>
                <a:gd name="connsiteX43" fmla="*/ 97848 w 306388"/>
                <a:gd name="connsiteY43" fmla="*/ 128077 h 336550"/>
                <a:gd name="connsiteX44" fmla="*/ 103043 w 306388"/>
                <a:gd name="connsiteY44" fmla="*/ 125412 h 336550"/>
                <a:gd name="connsiteX45" fmla="*/ 110332 w 306388"/>
                <a:gd name="connsiteY45" fmla="*/ 0 h 336550"/>
                <a:gd name="connsiteX46" fmla="*/ 166689 w 306388"/>
                <a:gd name="connsiteY46" fmla="*/ 55563 h 336550"/>
                <a:gd name="connsiteX47" fmla="*/ 110332 w 306388"/>
                <a:gd name="connsiteY47" fmla="*/ 111126 h 336550"/>
                <a:gd name="connsiteX48" fmla="*/ 53975 w 306388"/>
                <a:gd name="connsiteY48" fmla="*/ 55563 h 336550"/>
                <a:gd name="connsiteX49" fmla="*/ 110332 w 306388"/>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388" h="336550">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txBody>
            <a:bodyPr anchor="ctr"/>
            <a:lstStyle/>
            <a:p>
              <a:pPr algn="ctr"/>
              <a:endParaRPr>
                <a:latin typeface="+mn-lt"/>
                <a:ea typeface="+mn-ea"/>
                <a:cs typeface="+mn-ea"/>
                <a:sym typeface="+mn-lt"/>
              </a:endParaRPr>
            </a:p>
          </p:txBody>
        </p:sp>
      </p:grpSp>
      <p:sp>
        <p:nvSpPr>
          <p:cNvPr id="33" name="íslîḑè"/>
          <p:cNvSpPr/>
          <p:nvPr/>
        </p:nvSpPr>
        <p:spPr>
          <a:xfrm>
            <a:off x="1649924" y="1275606"/>
            <a:ext cx="678311" cy="392415"/>
          </a:xfrm>
          <a:prstGeom prst="rect">
            <a:avLst/>
          </a:prstGeom>
        </p:spPr>
        <p:txBody>
          <a:bodyPr wrap="none">
            <a:normAutofit fontScale="85000" lnSpcReduction="20000"/>
          </a:bodyPr>
          <a:lstStyle/>
          <a:p>
            <a:pPr lvl="0" defTabSz="914378">
              <a:defRPr/>
            </a:pPr>
            <a:r>
              <a:rPr lang="en-US" altLang="zh-CN" sz="2800" b="1" dirty="0">
                <a:solidFill>
                  <a:schemeClr val="accent1"/>
                </a:solidFill>
                <a:latin typeface="+mn-lt"/>
                <a:ea typeface="+mn-ea"/>
                <a:cs typeface="+mn-ea"/>
                <a:sym typeface="+mn-lt"/>
              </a:rPr>
              <a:t>40%</a:t>
            </a:r>
          </a:p>
        </p:txBody>
      </p:sp>
      <p:grpSp>
        <p:nvGrpSpPr>
          <p:cNvPr id="44" name="组合 43"/>
          <p:cNvGrpSpPr/>
          <p:nvPr/>
        </p:nvGrpSpPr>
        <p:grpSpPr>
          <a:xfrm>
            <a:off x="6609458" y="1643112"/>
            <a:ext cx="908700" cy="1656149"/>
            <a:chOff x="6609458" y="1643112"/>
            <a:chExt cx="908700" cy="1656149"/>
          </a:xfrm>
        </p:grpSpPr>
        <p:sp>
          <p:nvSpPr>
            <p:cNvPr id="16" name="ïṧľïḍe"/>
            <p:cNvSpPr/>
            <p:nvPr/>
          </p:nvSpPr>
          <p:spPr>
            <a:xfrm flipV="1">
              <a:off x="6609458" y="2039338"/>
              <a:ext cx="908700" cy="908701"/>
            </a:xfrm>
            <a:prstGeom prst="blockArc">
              <a:avLst>
                <a:gd name="adj1" fmla="val 10800000"/>
                <a:gd name="adj2" fmla="val 19093"/>
                <a:gd name="adj3" fmla="val 14285"/>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ïşḻîďé"/>
            <p:cNvSpPr/>
            <p:nvPr/>
          </p:nvSpPr>
          <p:spPr>
            <a:xfrm>
              <a:off x="6992992" y="2920897"/>
              <a:ext cx="141633" cy="31968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i$ľîḑê"/>
            <p:cNvSpPr/>
            <p:nvPr/>
          </p:nvSpPr>
          <p:spPr>
            <a:xfrm>
              <a:off x="6808869" y="3238561"/>
              <a:ext cx="509880" cy="60700"/>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iṩļíďe"/>
            <p:cNvSpPr/>
            <p:nvPr/>
          </p:nvSpPr>
          <p:spPr>
            <a:xfrm>
              <a:off x="6777023" y="1643112"/>
              <a:ext cx="573571" cy="1132525"/>
            </a:xfrm>
            <a:prstGeom prst="roundRect">
              <a:avLst>
                <a:gd name="adj" fmla="val 50000"/>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íşľíḓé"/>
            <p:cNvSpPr/>
            <p:nvPr/>
          </p:nvSpPr>
          <p:spPr>
            <a:xfrm>
              <a:off x="6777023" y="1786918"/>
              <a:ext cx="573571" cy="988719"/>
            </a:xfrm>
            <a:prstGeom prst="roundRect">
              <a:avLst>
                <a:gd name="adj" fmla="val 50000"/>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34" name="íSļïḍé"/>
            <p:cNvSpPr>
              <a:spLocks/>
            </p:cNvSpPr>
            <p:nvPr/>
          </p:nvSpPr>
          <p:spPr bwMode="auto">
            <a:xfrm>
              <a:off x="6922058" y="2309293"/>
              <a:ext cx="283501" cy="311411"/>
            </a:xfrm>
            <a:custGeom>
              <a:avLst/>
              <a:gdLst>
                <a:gd name="connsiteX0" fmla="*/ 265967 w 306388"/>
                <a:gd name="connsiteY0" fmla="*/ 243697 h 336550"/>
                <a:gd name="connsiteX1" fmla="*/ 232996 w 306388"/>
                <a:gd name="connsiteY1" fmla="*/ 278234 h 336550"/>
                <a:gd name="connsiteX2" fmla="*/ 219808 w 306388"/>
                <a:gd name="connsiteY2" fmla="*/ 264950 h 336550"/>
                <a:gd name="connsiteX3" fmla="*/ 203982 w 306388"/>
                <a:gd name="connsiteY3" fmla="*/ 264950 h 336550"/>
                <a:gd name="connsiteX4" fmla="*/ 203982 w 306388"/>
                <a:gd name="connsiteY4" fmla="*/ 280890 h 336550"/>
                <a:gd name="connsiteX5" fmla="*/ 225083 w 306388"/>
                <a:gd name="connsiteY5" fmla="*/ 300815 h 336550"/>
                <a:gd name="connsiteX6" fmla="*/ 232996 w 306388"/>
                <a:gd name="connsiteY6" fmla="*/ 304800 h 336550"/>
                <a:gd name="connsiteX7" fmla="*/ 239591 w 306388"/>
                <a:gd name="connsiteY7" fmla="*/ 300815 h 336550"/>
                <a:gd name="connsiteX8" fmla="*/ 281794 w 306388"/>
                <a:gd name="connsiteY8" fmla="*/ 259637 h 336550"/>
                <a:gd name="connsiteX9" fmla="*/ 281794 w 306388"/>
                <a:gd name="connsiteY9" fmla="*/ 243697 h 336550"/>
                <a:gd name="connsiteX10" fmla="*/ 265967 w 306388"/>
                <a:gd name="connsiteY10" fmla="*/ 243697 h 336550"/>
                <a:gd name="connsiteX11" fmla="*/ 242094 w 306388"/>
                <a:gd name="connsiteY11" fmla="*/ 209550 h 336550"/>
                <a:gd name="connsiteX12" fmla="*/ 306388 w 306388"/>
                <a:gd name="connsiteY12" fmla="*/ 273050 h 336550"/>
                <a:gd name="connsiteX13" fmla="*/ 242094 w 306388"/>
                <a:gd name="connsiteY13" fmla="*/ 336550 h 336550"/>
                <a:gd name="connsiteX14" fmla="*/ 177800 w 306388"/>
                <a:gd name="connsiteY14" fmla="*/ 273050 h 336550"/>
                <a:gd name="connsiteX15" fmla="*/ 242094 w 306388"/>
                <a:gd name="connsiteY15" fmla="*/ 209550 h 336550"/>
                <a:gd name="connsiteX16" fmla="*/ 65986 w 306388"/>
                <a:gd name="connsiteY16" fmla="*/ 133087 h 336550"/>
                <a:gd name="connsiteX17" fmla="*/ 69946 w 306388"/>
                <a:gd name="connsiteY17" fmla="*/ 135738 h 336550"/>
                <a:gd name="connsiteX18" fmla="*/ 104259 w 306388"/>
                <a:gd name="connsiteY18" fmla="*/ 228503 h 336550"/>
                <a:gd name="connsiteX19" fmla="*/ 116136 w 306388"/>
                <a:gd name="connsiteY19" fmla="*/ 228503 h 336550"/>
                <a:gd name="connsiteX20" fmla="*/ 149130 w 306388"/>
                <a:gd name="connsiteY20" fmla="*/ 135738 h 336550"/>
                <a:gd name="connsiteX21" fmla="*/ 155728 w 306388"/>
                <a:gd name="connsiteY21" fmla="*/ 133087 h 336550"/>
                <a:gd name="connsiteX22" fmla="*/ 184762 w 306388"/>
                <a:gd name="connsiteY22" fmla="*/ 138388 h 336550"/>
                <a:gd name="connsiteX23" fmla="*/ 219075 w 306388"/>
                <a:gd name="connsiteY23" fmla="*/ 184771 h 336550"/>
                <a:gd name="connsiteX24" fmla="*/ 219075 w 306388"/>
                <a:gd name="connsiteY24" fmla="*/ 195373 h 336550"/>
                <a:gd name="connsiteX25" fmla="*/ 161007 w 306388"/>
                <a:gd name="connsiteY25" fmla="*/ 273561 h 336550"/>
                <a:gd name="connsiteX26" fmla="*/ 162327 w 306388"/>
                <a:gd name="connsiteY26" fmla="*/ 284162 h 336550"/>
                <a:gd name="connsiteX27" fmla="*/ 21116 w 306388"/>
                <a:gd name="connsiteY27" fmla="*/ 284162 h 336550"/>
                <a:gd name="connsiteX28" fmla="*/ 0 w 306388"/>
                <a:gd name="connsiteY28" fmla="*/ 262959 h 336550"/>
                <a:gd name="connsiteX29" fmla="*/ 0 w 306388"/>
                <a:gd name="connsiteY29" fmla="*/ 186096 h 336550"/>
                <a:gd name="connsiteX30" fmla="*/ 34313 w 306388"/>
                <a:gd name="connsiteY30" fmla="*/ 138388 h 336550"/>
                <a:gd name="connsiteX31" fmla="*/ 65986 w 306388"/>
                <a:gd name="connsiteY31" fmla="*/ 133087 h 336550"/>
                <a:gd name="connsiteX32" fmla="*/ 103043 w 306388"/>
                <a:gd name="connsiteY32" fmla="*/ 125412 h 336550"/>
                <a:gd name="connsiteX33" fmla="*/ 117331 w 306388"/>
                <a:gd name="connsiteY33" fmla="*/ 125412 h 336550"/>
                <a:gd name="connsiteX34" fmla="*/ 122526 w 306388"/>
                <a:gd name="connsiteY34" fmla="*/ 128077 h 336550"/>
                <a:gd name="connsiteX35" fmla="*/ 122526 w 306388"/>
                <a:gd name="connsiteY35" fmla="*/ 136071 h 336550"/>
                <a:gd name="connsiteX36" fmla="*/ 116032 w 306388"/>
                <a:gd name="connsiteY36" fmla="*/ 148063 h 336550"/>
                <a:gd name="connsiteX37" fmla="*/ 118630 w 306388"/>
                <a:gd name="connsiteY37" fmla="*/ 178707 h 336550"/>
                <a:gd name="connsiteX38" fmla="*/ 112135 w 306388"/>
                <a:gd name="connsiteY38" fmla="*/ 197360 h 336550"/>
                <a:gd name="connsiteX39" fmla="*/ 108239 w 306388"/>
                <a:gd name="connsiteY39" fmla="*/ 197360 h 336550"/>
                <a:gd name="connsiteX40" fmla="*/ 100446 w 306388"/>
                <a:gd name="connsiteY40" fmla="*/ 178707 h 336550"/>
                <a:gd name="connsiteX41" fmla="*/ 104342 w 306388"/>
                <a:gd name="connsiteY41" fmla="*/ 148063 h 336550"/>
                <a:gd name="connsiteX42" fmla="*/ 96549 w 306388"/>
                <a:gd name="connsiteY42" fmla="*/ 136071 h 336550"/>
                <a:gd name="connsiteX43" fmla="*/ 97848 w 306388"/>
                <a:gd name="connsiteY43" fmla="*/ 128077 h 336550"/>
                <a:gd name="connsiteX44" fmla="*/ 103043 w 306388"/>
                <a:gd name="connsiteY44" fmla="*/ 125412 h 336550"/>
                <a:gd name="connsiteX45" fmla="*/ 110332 w 306388"/>
                <a:gd name="connsiteY45" fmla="*/ 0 h 336550"/>
                <a:gd name="connsiteX46" fmla="*/ 166689 w 306388"/>
                <a:gd name="connsiteY46" fmla="*/ 55563 h 336550"/>
                <a:gd name="connsiteX47" fmla="*/ 110332 w 306388"/>
                <a:gd name="connsiteY47" fmla="*/ 111126 h 336550"/>
                <a:gd name="connsiteX48" fmla="*/ 53975 w 306388"/>
                <a:gd name="connsiteY48" fmla="*/ 55563 h 336550"/>
                <a:gd name="connsiteX49" fmla="*/ 110332 w 306388"/>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388" h="336550">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txBody>
            <a:bodyPr anchor="ctr"/>
            <a:lstStyle/>
            <a:p>
              <a:pPr algn="ctr"/>
              <a:endParaRPr>
                <a:latin typeface="+mn-lt"/>
                <a:ea typeface="+mn-ea"/>
                <a:cs typeface="+mn-ea"/>
                <a:sym typeface="+mn-lt"/>
              </a:endParaRPr>
            </a:p>
          </p:txBody>
        </p:sp>
      </p:grpSp>
      <p:grpSp>
        <p:nvGrpSpPr>
          <p:cNvPr id="41" name="组合 40"/>
          <p:cNvGrpSpPr/>
          <p:nvPr/>
        </p:nvGrpSpPr>
        <p:grpSpPr>
          <a:xfrm>
            <a:off x="1450514" y="1643112"/>
            <a:ext cx="908700" cy="1656149"/>
            <a:chOff x="1450514" y="1643112"/>
            <a:chExt cx="908700" cy="1656149"/>
          </a:xfrm>
        </p:grpSpPr>
        <p:sp>
          <p:nvSpPr>
            <p:cNvPr id="4" name="iṧlîdè"/>
            <p:cNvSpPr/>
            <p:nvPr/>
          </p:nvSpPr>
          <p:spPr>
            <a:xfrm flipV="1">
              <a:off x="1450514" y="2039338"/>
              <a:ext cx="908700" cy="908701"/>
            </a:xfrm>
            <a:prstGeom prst="blockArc">
              <a:avLst>
                <a:gd name="adj1" fmla="val 10800000"/>
                <a:gd name="adj2" fmla="val 19093"/>
                <a:gd name="adj3" fmla="val 14285"/>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ïṥlïde"/>
            <p:cNvSpPr/>
            <p:nvPr/>
          </p:nvSpPr>
          <p:spPr>
            <a:xfrm>
              <a:off x="1834048" y="2920897"/>
              <a:ext cx="141633" cy="31968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şḻïḑé"/>
            <p:cNvSpPr/>
            <p:nvPr/>
          </p:nvSpPr>
          <p:spPr>
            <a:xfrm>
              <a:off x="1649924" y="3238561"/>
              <a:ext cx="509880" cy="60700"/>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şľîdé"/>
            <p:cNvSpPr/>
            <p:nvPr/>
          </p:nvSpPr>
          <p:spPr>
            <a:xfrm>
              <a:off x="1618078" y="1643112"/>
              <a:ext cx="573571" cy="1132525"/>
            </a:xfrm>
            <a:prstGeom prst="roundRect">
              <a:avLst>
                <a:gd name="adj" fmla="val 50000"/>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ï$1íḋé"/>
            <p:cNvSpPr/>
            <p:nvPr/>
          </p:nvSpPr>
          <p:spPr>
            <a:xfrm>
              <a:off x="1618078" y="2123252"/>
              <a:ext cx="573571" cy="652384"/>
            </a:xfrm>
            <a:prstGeom prst="roundRect">
              <a:avLst>
                <a:gd name="adj" fmla="val 50000"/>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35" name="ïṩḷïdê"/>
            <p:cNvSpPr>
              <a:spLocks/>
            </p:cNvSpPr>
            <p:nvPr/>
          </p:nvSpPr>
          <p:spPr bwMode="auto">
            <a:xfrm>
              <a:off x="1756045" y="2298251"/>
              <a:ext cx="303606" cy="333495"/>
            </a:xfrm>
            <a:custGeom>
              <a:avLst/>
              <a:gdLst>
                <a:gd name="connsiteX0" fmla="*/ 265967 w 306388"/>
                <a:gd name="connsiteY0" fmla="*/ 243697 h 336550"/>
                <a:gd name="connsiteX1" fmla="*/ 232996 w 306388"/>
                <a:gd name="connsiteY1" fmla="*/ 278234 h 336550"/>
                <a:gd name="connsiteX2" fmla="*/ 219808 w 306388"/>
                <a:gd name="connsiteY2" fmla="*/ 264950 h 336550"/>
                <a:gd name="connsiteX3" fmla="*/ 203982 w 306388"/>
                <a:gd name="connsiteY3" fmla="*/ 264950 h 336550"/>
                <a:gd name="connsiteX4" fmla="*/ 203982 w 306388"/>
                <a:gd name="connsiteY4" fmla="*/ 280890 h 336550"/>
                <a:gd name="connsiteX5" fmla="*/ 225083 w 306388"/>
                <a:gd name="connsiteY5" fmla="*/ 300815 h 336550"/>
                <a:gd name="connsiteX6" fmla="*/ 232996 w 306388"/>
                <a:gd name="connsiteY6" fmla="*/ 304800 h 336550"/>
                <a:gd name="connsiteX7" fmla="*/ 239591 w 306388"/>
                <a:gd name="connsiteY7" fmla="*/ 300815 h 336550"/>
                <a:gd name="connsiteX8" fmla="*/ 281794 w 306388"/>
                <a:gd name="connsiteY8" fmla="*/ 259637 h 336550"/>
                <a:gd name="connsiteX9" fmla="*/ 281794 w 306388"/>
                <a:gd name="connsiteY9" fmla="*/ 243697 h 336550"/>
                <a:gd name="connsiteX10" fmla="*/ 265967 w 306388"/>
                <a:gd name="connsiteY10" fmla="*/ 243697 h 336550"/>
                <a:gd name="connsiteX11" fmla="*/ 242094 w 306388"/>
                <a:gd name="connsiteY11" fmla="*/ 209550 h 336550"/>
                <a:gd name="connsiteX12" fmla="*/ 306388 w 306388"/>
                <a:gd name="connsiteY12" fmla="*/ 273050 h 336550"/>
                <a:gd name="connsiteX13" fmla="*/ 242094 w 306388"/>
                <a:gd name="connsiteY13" fmla="*/ 336550 h 336550"/>
                <a:gd name="connsiteX14" fmla="*/ 177800 w 306388"/>
                <a:gd name="connsiteY14" fmla="*/ 273050 h 336550"/>
                <a:gd name="connsiteX15" fmla="*/ 242094 w 306388"/>
                <a:gd name="connsiteY15" fmla="*/ 209550 h 336550"/>
                <a:gd name="connsiteX16" fmla="*/ 65986 w 306388"/>
                <a:gd name="connsiteY16" fmla="*/ 133087 h 336550"/>
                <a:gd name="connsiteX17" fmla="*/ 69946 w 306388"/>
                <a:gd name="connsiteY17" fmla="*/ 135738 h 336550"/>
                <a:gd name="connsiteX18" fmla="*/ 104259 w 306388"/>
                <a:gd name="connsiteY18" fmla="*/ 228503 h 336550"/>
                <a:gd name="connsiteX19" fmla="*/ 116136 w 306388"/>
                <a:gd name="connsiteY19" fmla="*/ 228503 h 336550"/>
                <a:gd name="connsiteX20" fmla="*/ 149130 w 306388"/>
                <a:gd name="connsiteY20" fmla="*/ 135738 h 336550"/>
                <a:gd name="connsiteX21" fmla="*/ 155728 w 306388"/>
                <a:gd name="connsiteY21" fmla="*/ 133087 h 336550"/>
                <a:gd name="connsiteX22" fmla="*/ 184762 w 306388"/>
                <a:gd name="connsiteY22" fmla="*/ 138388 h 336550"/>
                <a:gd name="connsiteX23" fmla="*/ 219075 w 306388"/>
                <a:gd name="connsiteY23" fmla="*/ 184771 h 336550"/>
                <a:gd name="connsiteX24" fmla="*/ 219075 w 306388"/>
                <a:gd name="connsiteY24" fmla="*/ 195373 h 336550"/>
                <a:gd name="connsiteX25" fmla="*/ 161007 w 306388"/>
                <a:gd name="connsiteY25" fmla="*/ 273561 h 336550"/>
                <a:gd name="connsiteX26" fmla="*/ 162327 w 306388"/>
                <a:gd name="connsiteY26" fmla="*/ 284162 h 336550"/>
                <a:gd name="connsiteX27" fmla="*/ 21116 w 306388"/>
                <a:gd name="connsiteY27" fmla="*/ 284162 h 336550"/>
                <a:gd name="connsiteX28" fmla="*/ 0 w 306388"/>
                <a:gd name="connsiteY28" fmla="*/ 262959 h 336550"/>
                <a:gd name="connsiteX29" fmla="*/ 0 w 306388"/>
                <a:gd name="connsiteY29" fmla="*/ 186096 h 336550"/>
                <a:gd name="connsiteX30" fmla="*/ 34313 w 306388"/>
                <a:gd name="connsiteY30" fmla="*/ 138388 h 336550"/>
                <a:gd name="connsiteX31" fmla="*/ 65986 w 306388"/>
                <a:gd name="connsiteY31" fmla="*/ 133087 h 336550"/>
                <a:gd name="connsiteX32" fmla="*/ 103043 w 306388"/>
                <a:gd name="connsiteY32" fmla="*/ 125412 h 336550"/>
                <a:gd name="connsiteX33" fmla="*/ 117331 w 306388"/>
                <a:gd name="connsiteY33" fmla="*/ 125412 h 336550"/>
                <a:gd name="connsiteX34" fmla="*/ 122526 w 306388"/>
                <a:gd name="connsiteY34" fmla="*/ 128077 h 336550"/>
                <a:gd name="connsiteX35" fmla="*/ 122526 w 306388"/>
                <a:gd name="connsiteY35" fmla="*/ 136071 h 336550"/>
                <a:gd name="connsiteX36" fmla="*/ 116032 w 306388"/>
                <a:gd name="connsiteY36" fmla="*/ 148063 h 336550"/>
                <a:gd name="connsiteX37" fmla="*/ 118630 w 306388"/>
                <a:gd name="connsiteY37" fmla="*/ 178707 h 336550"/>
                <a:gd name="connsiteX38" fmla="*/ 112135 w 306388"/>
                <a:gd name="connsiteY38" fmla="*/ 197360 h 336550"/>
                <a:gd name="connsiteX39" fmla="*/ 108239 w 306388"/>
                <a:gd name="connsiteY39" fmla="*/ 197360 h 336550"/>
                <a:gd name="connsiteX40" fmla="*/ 100446 w 306388"/>
                <a:gd name="connsiteY40" fmla="*/ 178707 h 336550"/>
                <a:gd name="connsiteX41" fmla="*/ 104342 w 306388"/>
                <a:gd name="connsiteY41" fmla="*/ 148063 h 336550"/>
                <a:gd name="connsiteX42" fmla="*/ 96549 w 306388"/>
                <a:gd name="connsiteY42" fmla="*/ 136071 h 336550"/>
                <a:gd name="connsiteX43" fmla="*/ 97848 w 306388"/>
                <a:gd name="connsiteY43" fmla="*/ 128077 h 336550"/>
                <a:gd name="connsiteX44" fmla="*/ 103043 w 306388"/>
                <a:gd name="connsiteY44" fmla="*/ 125412 h 336550"/>
                <a:gd name="connsiteX45" fmla="*/ 110332 w 306388"/>
                <a:gd name="connsiteY45" fmla="*/ 0 h 336550"/>
                <a:gd name="connsiteX46" fmla="*/ 166689 w 306388"/>
                <a:gd name="connsiteY46" fmla="*/ 55563 h 336550"/>
                <a:gd name="connsiteX47" fmla="*/ 110332 w 306388"/>
                <a:gd name="connsiteY47" fmla="*/ 111126 h 336550"/>
                <a:gd name="connsiteX48" fmla="*/ 53975 w 306388"/>
                <a:gd name="connsiteY48" fmla="*/ 55563 h 336550"/>
                <a:gd name="connsiteX49" fmla="*/ 110332 w 306388"/>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388" h="336550">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txBody>
            <a:bodyPr anchor="ctr"/>
            <a:lstStyle/>
            <a:p>
              <a:pPr algn="ctr"/>
              <a:endParaRPr>
                <a:latin typeface="+mn-lt"/>
                <a:ea typeface="+mn-ea"/>
                <a:cs typeface="+mn-ea"/>
                <a:sym typeface="+mn-lt"/>
              </a:endParaRPr>
            </a:p>
          </p:txBody>
        </p:sp>
      </p:grpSp>
      <p:grpSp>
        <p:nvGrpSpPr>
          <p:cNvPr id="43" name="组合 42"/>
          <p:cNvGrpSpPr/>
          <p:nvPr/>
        </p:nvGrpSpPr>
        <p:grpSpPr>
          <a:xfrm>
            <a:off x="4889811" y="1643112"/>
            <a:ext cx="908700" cy="1656149"/>
            <a:chOff x="4889811" y="1643112"/>
            <a:chExt cx="908700" cy="1656149"/>
          </a:xfrm>
        </p:grpSpPr>
        <p:sp>
          <p:nvSpPr>
            <p:cNvPr id="12" name="îSlïḍé"/>
            <p:cNvSpPr/>
            <p:nvPr/>
          </p:nvSpPr>
          <p:spPr>
            <a:xfrm flipV="1">
              <a:off x="4889811" y="2039338"/>
              <a:ext cx="908700" cy="908701"/>
            </a:xfrm>
            <a:prstGeom prst="blockArc">
              <a:avLst>
                <a:gd name="adj1" fmla="val 10800000"/>
                <a:gd name="adj2" fmla="val 19093"/>
                <a:gd name="adj3" fmla="val 14285"/>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íṥḷîḋè"/>
            <p:cNvSpPr/>
            <p:nvPr/>
          </p:nvSpPr>
          <p:spPr>
            <a:xfrm>
              <a:off x="5273344" y="2920897"/>
              <a:ext cx="141633" cy="31968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îśḻïďè"/>
            <p:cNvSpPr/>
            <p:nvPr/>
          </p:nvSpPr>
          <p:spPr>
            <a:xfrm>
              <a:off x="5089221" y="3238561"/>
              <a:ext cx="509880" cy="60700"/>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i$ľiḑê"/>
            <p:cNvSpPr/>
            <p:nvPr/>
          </p:nvSpPr>
          <p:spPr>
            <a:xfrm>
              <a:off x="5057375" y="1643112"/>
              <a:ext cx="573571" cy="1132525"/>
            </a:xfrm>
            <a:prstGeom prst="roundRect">
              <a:avLst>
                <a:gd name="adj" fmla="val 50000"/>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iṣ1îďè"/>
            <p:cNvSpPr/>
            <p:nvPr/>
          </p:nvSpPr>
          <p:spPr>
            <a:xfrm>
              <a:off x="5057375" y="1977993"/>
              <a:ext cx="573572" cy="797644"/>
            </a:xfrm>
            <a:prstGeom prst="roundRect">
              <a:avLst>
                <a:gd name="adj" fmla="val 50000"/>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36" name="îṧliďè"/>
            <p:cNvSpPr>
              <a:spLocks/>
            </p:cNvSpPr>
            <p:nvPr/>
          </p:nvSpPr>
          <p:spPr bwMode="auto">
            <a:xfrm>
              <a:off x="5213966" y="2321986"/>
              <a:ext cx="260389" cy="286024"/>
            </a:xfrm>
            <a:custGeom>
              <a:avLst/>
              <a:gdLst>
                <a:gd name="connsiteX0" fmla="*/ 265967 w 306388"/>
                <a:gd name="connsiteY0" fmla="*/ 243697 h 336550"/>
                <a:gd name="connsiteX1" fmla="*/ 232996 w 306388"/>
                <a:gd name="connsiteY1" fmla="*/ 278234 h 336550"/>
                <a:gd name="connsiteX2" fmla="*/ 219808 w 306388"/>
                <a:gd name="connsiteY2" fmla="*/ 264950 h 336550"/>
                <a:gd name="connsiteX3" fmla="*/ 203982 w 306388"/>
                <a:gd name="connsiteY3" fmla="*/ 264950 h 336550"/>
                <a:gd name="connsiteX4" fmla="*/ 203982 w 306388"/>
                <a:gd name="connsiteY4" fmla="*/ 280890 h 336550"/>
                <a:gd name="connsiteX5" fmla="*/ 225083 w 306388"/>
                <a:gd name="connsiteY5" fmla="*/ 300815 h 336550"/>
                <a:gd name="connsiteX6" fmla="*/ 232996 w 306388"/>
                <a:gd name="connsiteY6" fmla="*/ 304800 h 336550"/>
                <a:gd name="connsiteX7" fmla="*/ 239591 w 306388"/>
                <a:gd name="connsiteY7" fmla="*/ 300815 h 336550"/>
                <a:gd name="connsiteX8" fmla="*/ 281794 w 306388"/>
                <a:gd name="connsiteY8" fmla="*/ 259637 h 336550"/>
                <a:gd name="connsiteX9" fmla="*/ 281794 w 306388"/>
                <a:gd name="connsiteY9" fmla="*/ 243697 h 336550"/>
                <a:gd name="connsiteX10" fmla="*/ 265967 w 306388"/>
                <a:gd name="connsiteY10" fmla="*/ 243697 h 336550"/>
                <a:gd name="connsiteX11" fmla="*/ 242094 w 306388"/>
                <a:gd name="connsiteY11" fmla="*/ 209550 h 336550"/>
                <a:gd name="connsiteX12" fmla="*/ 306388 w 306388"/>
                <a:gd name="connsiteY12" fmla="*/ 273050 h 336550"/>
                <a:gd name="connsiteX13" fmla="*/ 242094 w 306388"/>
                <a:gd name="connsiteY13" fmla="*/ 336550 h 336550"/>
                <a:gd name="connsiteX14" fmla="*/ 177800 w 306388"/>
                <a:gd name="connsiteY14" fmla="*/ 273050 h 336550"/>
                <a:gd name="connsiteX15" fmla="*/ 242094 w 306388"/>
                <a:gd name="connsiteY15" fmla="*/ 209550 h 336550"/>
                <a:gd name="connsiteX16" fmla="*/ 65986 w 306388"/>
                <a:gd name="connsiteY16" fmla="*/ 133087 h 336550"/>
                <a:gd name="connsiteX17" fmla="*/ 69946 w 306388"/>
                <a:gd name="connsiteY17" fmla="*/ 135738 h 336550"/>
                <a:gd name="connsiteX18" fmla="*/ 104259 w 306388"/>
                <a:gd name="connsiteY18" fmla="*/ 228503 h 336550"/>
                <a:gd name="connsiteX19" fmla="*/ 116136 w 306388"/>
                <a:gd name="connsiteY19" fmla="*/ 228503 h 336550"/>
                <a:gd name="connsiteX20" fmla="*/ 149130 w 306388"/>
                <a:gd name="connsiteY20" fmla="*/ 135738 h 336550"/>
                <a:gd name="connsiteX21" fmla="*/ 155728 w 306388"/>
                <a:gd name="connsiteY21" fmla="*/ 133087 h 336550"/>
                <a:gd name="connsiteX22" fmla="*/ 184762 w 306388"/>
                <a:gd name="connsiteY22" fmla="*/ 138388 h 336550"/>
                <a:gd name="connsiteX23" fmla="*/ 219075 w 306388"/>
                <a:gd name="connsiteY23" fmla="*/ 184771 h 336550"/>
                <a:gd name="connsiteX24" fmla="*/ 219075 w 306388"/>
                <a:gd name="connsiteY24" fmla="*/ 195373 h 336550"/>
                <a:gd name="connsiteX25" fmla="*/ 161007 w 306388"/>
                <a:gd name="connsiteY25" fmla="*/ 273561 h 336550"/>
                <a:gd name="connsiteX26" fmla="*/ 162327 w 306388"/>
                <a:gd name="connsiteY26" fmla="*/ 284162 h 336550"/>
                <a:gd name="connsiteX27" fmla="*/ 21116 w 306388"/>
                <a:gd name="connsiteY27" fmla="*/ 284162 h 336550"/>
                <a:gd name="connsiteX28" fmla="*/ 0 w 306388"/>
                <a:gd name="connsiteY28" fmla="*/ 262959 h 336550"/>
                <a:gd name="connsiteX29" fmla="*/ 0 w 306388"/>
                <a:gd name="connsiteY29" fmla="*/ 186096 h 336550"/>
                <a:gd name="connsiteX30" fmla="*/ 34313 w 306388"/>
                <a:gd name="connsiteY30" fmla="*/ 138388 h 336550"/>
                <a:gd name="connsiteX31" fmla="*/ 65986 w 306388"/>
                <a:gd name="connsiteY31" fmla="*/ 133087 h 336550"/>
                <a:gd name="connsiteX32" fmla="*/ 103043 w 306388"/>
                <a:gd name="connsiteY32" fmla="*/ 125412 h 336550"/>
                <a:gd name="connsiteX33" fmla="*/ 117331 w 306388"/>
                <a:gd name="connsiteY33" fmla="*/ 125412 h 336550"/>
                <a:gd name="connsiteX34" fmla="*/ 122526 w 306388"/>
                <a:gd name="connsiteY34" fmla="*/ 128077 h 336550"/>
                <a:gd name="connsiteX35" fmla="*/ 122526 w 306388"/>
                <a:gd name="connsiteY35" fmla="*/ 136071 h 336550"/>
                <a:gd name="connsiteX36" fmla="*/ 116032 w 306388"/>
                <a:gd name="connsiteY36" fmla="*/ 148063 h 336550"/>
                <a:gd name="connsiteX37" fmla="*/ 118630 w 306388"/>
                <a:gd name="connsiteY37" fmla="*/ 178707 h 336550"/>
                <a:gd name="connsiteX38" fmla="*/ 112135 w 306388"/>
                <a:gd name="connsiteY38" fmla="*/ 197360 h 336550"/>
                <a:gd name="connsiteX39" fmla="*/ 108239 w 306388"/>
                <a:gd name="connsiteY39" fmla="*/ 197360 h 336550"/>
                <a:gd name="connsiteX40" fmla="*/ 100446 w 306388"/>
                <a:gd name="connsiteY40" fmla="*/ 178707 h 336550"/>
                <a:gd name="connsiteX41" fmla="*/ 104342 w 306388"/>
                <a:gd name="connsiteY41" fmla="*/ 148063 h 336550"/>
                <a:gd name="connsiteX42" fmla="*/ 96549 w 306388"/>
                <a:gd name="connsiteY42" fmla="*/ 136071 h 336550"/>
                <a:gd name="connsiteX43" fmla="*/ 97848 w 306388"/>
                <a:gd name="connsiteY43" fmla="*/ 128077 h 336550"/>
                <a:gd name="connsiteX44" fmla="*/ 103043 w 306388"/>
                <a:gd name="connsiteY44" fmla="*/ 125412 h 336550"/>
                <a:gd name="connsiteX45" fmla="*/ 110332 w 306388"/>
                <a:gd name="connsiteY45" fmla="*/ 0 h 336550"/>
                <a:gd name="connsiteX46" fmla="*/ 166689 w 306388"/>
                <a:gd name="connsiteY46" fmla="*/ 55563 h 336550"/>
                <a:gd name="connsiteX47" fmla="*/ 110332 w 306388"/>
                <a:gd name="connsiteY47" fmla="*/ 111126 h 336550"/>
                <a:gd name="connsiteX48" fmla="*/ 53975 w 306388"/>
                <a:gd name="connsiteY48" fmla="*/ 55563 h 336550"/>
                <a:gd name="connsiteX49" fmla="*/ 110332 w 306388"/>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388" h="336550">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txBody>
            <a:bodyPr anchor="ctr"/>
            <a:lstStyle/>
            <a:p>
              <a:pPr algn="ctr"/>
              <a:endParaRPr>
                <a:latin typeface="+mn-lt"/>
                <a:ea typeface="+mn-ea"/>
                <a:cs typeface="+mn-ea"/>
                <a:sym typeface="+mn-lt"/>
              </a:endParaRPr>
            </a:p>
          </p:txBody>
        </p:sp>
      </p:grpSp>
      <p:sp>
        <p:nvSpPr>
          <p:cNvPr id="37" name="íşļiḑê"/>
          <p:cNvSpPr/>
          <p:nvPr/>
        </p:nvSpPr>
        <p:spPr>
          <a:xfrm>
            <a:off x="3333282" y="1275606"/>
            <a:ext cx="678311" cy="392415"/>
          </a:xfrm>
          <a:prstGeom prst="rect">
            <a:avLst/>
          </a:prstGeom>
        </p:spPr>
        <p:txBody>
          <a:bodyPr wrap="none">
            <a:normAutofit fontScale="85000" lnSpcReduction="20000"/>
          </a:bodyPr>
          <a:lstStyle/>
          <a:p>
            <a:pPr lvl="0" defTabSz="914378">
              <a:defRPr/>
            </a:pPr>
            <a:r>
              <a:rPr lang="en-US" altLang="zh-CN" sz="2800" b="1">
                <a:solidFill>
                  <a:schemeClr val="accent2"/>
                </a:solidFill>
                <a:latin typeface="+mn-lt"/>
                <a:ea typeface="+mn-ea"/>
                <a:cs typeface="+mn-ea"/>
                <a:sym typeface="+mn-lt"/>
              </a:rPr>
              <a:t>75%</a:t>
            </a:r>
          </a:p>
        </p:txBody>
      </p:sp>
      <p:sp>
        <p:nvSpPr>
          <p:cNvPr id="38" name="iṣľidè"/>
          <p:cNvSpPr/>
          <p:nvPr/>
        </p:nvSpPr>
        <p:spPr>
          <a:xfrm>
            <a:off x="5045339" y="1275606"/>
            <a:ext cx="678311" cy="392415"/>
          </a:xfrm>
          <a:prstGeom prst="rect">
            <a:avLst/>
          </a:prstGeom>
        </p:spPr>
        <p:txBody>
          <a:bodyPr wrap="none">
            <a:normAutofit fontScale="85000" lnSpcReduction="20000"/>
          </a:bodyPr>
          <a:lstStyle/>
          <a:p>
            <a:pPr lvl="0" defTabSz="914378">
              <a:defRPr/>
            </a:pPr>
            <a:r>
              <a:rPr lang="en-US" altLang="zh-CN" sz="2800" b="1">
                <a:solidFill>
                  <a:schemeClr val="accent4"/>
                </a:solidFill>
                <a:latin typeface="+mn-lt"/>
                <a:ea typeface="+mn-ea"/>
                <a:cs typeface="+mn-ea"/>
                <a:sym typeface="+mn-lt"/>
              </a:rPr>
              <a:t>65%</a:t>
            </a:r>
          </a:p>
        </p:txBody>
      </p:sp>
      <p:sp>
        <p:nvSpPr>
          <p:cNvPr id="39" name="íṣļiďè"/>
          <p:cNvSpPr/>
          <p:nvPr/>
        </p:nvSpPr>
        <p:spPr>
          <a:xfrm>
            <a:off x="6764986" y="1275606"/>
            <a:ext cx="678311" cy="392415"/>
          </a:xfrm>
          <a:prstGeom prst="rect">
            <a:avLst/>
          </a:prstGeom>
        </p:spPr>
        <p:txBody>
          <a:bodyPr wrap="none">
            <a:normAutofit fontScale="85000" lnSpcReduction="20000"/>
          </a:bodyPr>
          <a:lstStyle/>
          <a:p>
            <a:pPr lvl="0" defTabSz="914378">
              <a:defRPr/>
            </a:pPr>
            <a:r>
              <a:rPr lang="en-US" altLang="zh-CN" sz="2800" b="1">
                <a:solidFill>
                  <a:schemeClr val="accent6"/>
                </a:solidFill>
                <a:latin typeface="+mn-lt"/>
                <a:ea typeface="+mn-ea"/>
                <a:cs typeface="+mn-ea"/>
                <a:sym typeface="+mn-lt"/>
              </a:rPr>
              <a:t>90%</a:t>
            </a:r>
          </a:p>
        </p:txBody>
      </p:sp>
      <p:sp>
        <p:nvSpPr>
          <p:cNvPr id="40" name="文本框 30"/>
          <p:cNvSpPr txBox="1"/>
          <p:nvPr/>
        </p:nvSpPr>
        <p:spPr>
          <a:xfrm>
            <a:off x="267719" y="165557"/>
            <a:ext cx="2578345" cy="428531"/>
          </a:xfrm>
          <a:prstGeom prst="rect">
            <a:avLst/>
          </a:prstGeom>
          <a:noFill/>
        </p:spPr>
        <p:txBody>
          <a:bodyPr wrap="none" lIns="0" tIns="0" rIns="0" bIns="0" anchor="ctr" anchorCtr="0">
            <a:normAutofit/>
          </a:bodyPr>
          <a:lstStyle/>
          <a:p>
            <a:pPr algn="ctr" defTabSz="914378">
              <a:defRPr/>
            </a:pPr>
            <a:r>
              <a:rPr lang="zh-CN" altLang="en-US" sz="2000" dirty="0">
                <a:solidFill>
                  <a:schemeClr val="tx1">
                    <a:lumMod val="75000"/>
                    <a:lumOff val="25000"/>
                  </a:schemeClr>
                </a:solidFill>
                <a:latin typeface="+mn-lt"/>
                <a:ea typeface="+mn-ea"/>
                <a:cs typeface="+mn-ea"/>
                <a:sym typeface="+mn-lt"/>
              </a:rPr>
              <a:t>Next year's work plan</a:t>
            </a:r>
          </a:p>
        </p:txBody>
      </p:sp>
    </p:spTree>
    <p:extLst>
      <p:ext uri="{BB962C8B-B14F-4D97-AF65-F5344CB8AC3E}">
        <p14:creationId xmlns:p14="http://schemas.microsoft.com/office/powerpoint/2010/main" val="3337351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900" decel="100000" fill="hold"/>
                                        <p:tgtEl>
                                          <p:spTgt spid="4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anim calcmode="lin" valueType="num">
                                      <p:cBhvr>
                                        <p:cTn id="14" dur="1000" fill="hold"/>
                                        <p:tgtEl>
                                          <p:spTgt spid="42"/>
                                        </p:tgtEl>
                                        <p:attrNameLst>
                                          <p:attrName>ppt_x</p:attrName>
                                        </p:attrNameLst>
                                      </p:cBhvr>
                                      <p:tavLst>
                                        <p:tav tm="0">
                                          <p:val>
                                            <p:strVal val="#ppt_x"/>
                                          </p:val>
                                        </p:tav>
                                        <p:tav tm="100000">
                                          <p:val>
                                            <p:strVal val="#ppt_x"/>
                                          </p:val>
                                        </p:tav>
                                      </p:tavLst>
                                    </p:anim>
                                    <p:anim calcmode="lin" valueType="num">
                                      <p:cBhvr>
                                        <p:cTn id="15" dur="900" decel="100000" fill="hold"/>
                                        <p:tgtEl>
                                          <p:spTgt spid="4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900" decel="100000" fill="hold"/>
                                        <p:tgtEl>
                                          <p:spTgt spid="4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900" decel="100000" fill="hold"/>
                                        <p:tgtEl>
                                          <p:spTgt spid="4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p:cTn id="33" dur="1000" fill="hold"/>
                                        <p:tgtEl>
                                          <p:spTgt spid="48"/>
                                        </p:tgtEl>
                                        <p:attrNameLst>
                                          <p:attrName>ppt_w</p:attrName>
                                        </p:attrNameLst>
                                      </p:cBhvr>
                                      <p:tavLst>
                                        <p:tav tm="0">
                                          <p:val>
                                            <p:strVal val="#ppt_w*0.70"/>
                                          </p:val>
                                        </p:tav>
                                        <p:tav tm="100000">
                                          <p:val>
                                            <p:strVal val="#ppt_w"/>
                                          </p:val>
                                        </p:tav>
                                      </p:tavLst>
                                    </p:anim>
                                    <p:anim calcmode="lin" valueType="num">
                                      <p:cBhvr>
                                        <p:cTn id="34" dur="1000" fill="hold"/>
                                        <p:tgtEl>
                                          <p:spTgt spid="48"/>
                                        </p:tgtEl>
                                        <p:attrNameLst>
                                          <p:attrName>ppt_h</p:attrName>
                                        </p:attrNameLst>
                                      </p:cBhvr>
                                      <p:tavLst>
                                        <p:tav tm="0">
                                          <p:val>
                                            <p:strVal val="#ppt_h"/>
                                          </p:val>
                                        </p:tav>
                                        <p:tav tm="100000">
                                          <p:val>
                                            <p:strVal val="#ppt_h"/>
                                          </p:val>
                                        </p:tav>
                                      </p:tavLst>
                                    </p:anim>
                                    <p:animEffect transition="in" filter="fade">
                                      <p:cBhvr>
                                        <p:cTn id="35" dur="1000"/>
                                        <p:tgtEl>
                                          <p:spTgt spid="48"/>
                                        </p:tgtEl>
                                      </p:cBhvr>
                                    </p:animEffect>
                                  </p:childTnLst>
                                </p:cTn>
                              </p:par>
                              <p:par>
                                <p:cTn id="36" presetID="55"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strVal val="#ppt_w*0.70"/>
                                          </p:val>
                                        </p:tav>
                                        <p:tav tm="100000">
                                          <p:val>
                                            <p:strVal val="#ppt_w"/>
                                          </p:val>
                                        </p:tav>
                                      </p:tavLst>
                                    </p:anim>
                                    <p:anim calcmode="lin" valueType="num">
                                      <p:cBhvr>
                                        <p:cTn id="39" dur="1000" fill="hold"/>
                                        <p:tgtEl>
                                          <p:spTgt spid="47"/>
                                        </p:tgtEl>
                                        <p:attrNameLst>
                                          <p:attrName>ppt_h</p:attrName>
                                        </p:attrNameLst>
                                      </p:cBhvr>
                                      <p:tavLst>
                                        <p:tav tm="0">
                                          <p:val>
                                            <p:strVal val="#ppt_h"/>
                                          </p:val>
                                        </p:tav>
                                        <p:tav tm="100000">
                                          <p:val>
                                            <p:strVal val="#ppt_h"/>
                                          </p:val>
                                        </p:tav>
                                      </p:tavLst>
                                    </p:anim>
                                    <p:animEffect transition="in" filter="fade">
                                      <p:cBhvr>
                                        <p:cTn id="40" dur="1000"/>
                                        <p:tgtEl>
                                          <p:spTgt spid="47"/>
                                        </p:tgtEl>
                                      </p:cBhvr>
                                    </p:animEffect>
                                  </p:childTnLst>
                                </p:cTn>
                              </p:par>
                              <p:par>
                                <p:cTn id="41" presetID="55"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1000" fill="hold"/>
                                        <p:tgtEl>
                                          <p:spTgt spid="45"/>
                                        </p:tgtEl>
                                        <p:attrNameLst>
                                          <p:attrName>ppt_w</p:attrName>
                                        </p:attrNameLst>
                                      </p:cBhvr>
                                      <p:tavLst>
                                        <p:tav tm="0">
                                          <p:val>
                                            <p:strVal val="#ppt_w*0.70"/>
                                          </p:val>
                                        </p:tav>
                                        <p:tav tm="100000">
                                          <p:val>
                                            <p:strVal val="#ppt_w"/>
                                          </p:val>
                                        </p:tav>
                                      </p:tavLst>
                                    </p:anim>
                                    <p:anim calcmode="lin" valueType="num">
                                      <p:cBhvr>
                                        <p:cTn id="44" dur="1000" fill="hold"/>
                                        <p:tgtEl>
                                          <p:spTgt spid="45"/>
                                        </p:tgtEl>
                                        <p:attrNameLst>
                                          <p:attrName>ppt_h</p:attrName>
                                        </p:attrNameLst>
                                      </p:cBhvr>
                                      <p:tavLst>
                                        <p:tav tm="0">
                                          <p:val>
                                            <p:strVal val="#ppt_h"/>
                                          </p:val>
                                        </p:tav>
                                        <p:tav tm="100000">
                                          <p:val>
                                            <p:strVal val="#ppt_h"/>
                                          </p:val>
                                        </p:tav>
                                      </p:tavLst>
                                    </p:anim>
                                    <p:animEffect transition="in" filter="fade">
                                      <p:cBhvr>
                                        <p:cTn id="45" dur="1000"/>
                                        <p:tgtEl>
                                          <p:spTgt spid="45"/>
                                        </p:tgtEl>
                                      </p:cBhvr>
                                    </p:animEffect>
                                  </p:childTnLst>
                                </p:cTn>
                              </p:par>
                              <p:par>
                                <p:cTn id="46" presetID="55"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1000" fill="hold"/>
                                        <p:tgtEl>
                                          <p:spTgt spid="46"/>
                                        </p:tgtEl>
                                        <p:attrNameLst>
                                          <p:attrName>ppt_w</p:attrName>
                                        </p:attrNameLst>
                                      </p:cBhvr>
                                      <p:tavLst>
                                        <p:tav tm="0">
                                          <p:val>
                                            <p:strVal val="#ppt_w*0.70"/>
                                          </p:val>
                                        </p:tav>
                                        <p:tav tm="100000">
                                          <p:val>
                                            <p:strVal val="#ppt_w"/>
                                          </p:val>
                                        </p:tav>
                                      </p:tavLst>
                                    </p:anim>
                                    <p:anim calcmode="lin" valueType="num">
                                      <p:cBhvr>
                                        <p:cTn id="49" dur="1000" fill="hold"/>
                                        <p:tgtEl>
                                          <p:spTgt spid="46"/>
                                        </p:tgtEl>
                                        <p:attrNameLst>
                                          <p:attrName>ppt_h</p:attrName>
                                        </p:attrNameLst>
                                      </p:cBhvr>
                                      <p:tavLst>
                                        <p:tav tm="0">
                                          <p:val>
                                            <p:strVal val="#ppt_h"/>
                                          </p:val>
                                        </p:tav>
                                        <p:tav tm="100000">
                                          <p:val>
                                            <p:strVal val="#ppt_h"/>
                                          </p:val>
                                        </p:tav>
                                      </p:tavLst>
                                    </p:anim>
                                    <p:animEffect transition="in" filter="fade">
                                      <p:cBhvr>
                                        <p:cTn id="50" dur="10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ppt_x"/>
                                          </p:val>
                                        </p:tav>
                                        <p:tav tm="100000">
                                          <p:val>
                                            <p:strVal val="#ppt_x"/>
                                          </p:val>
                                        </p:tav>
                                      </p:tavLst>
                                    </p:anim>
                                    <p:anim calcmode="lin" valueType="num">
                                      <p:cBhvr additive="base">
                                        <p:cTn id="60" dur="500" fill="hold"/>
                                        <p:tgtEl>
                                          <p:spTgt spid="37"/>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ppt_x"/>
                                          </p:val>
                                        </p:tav>
                                        <p:tav tm="100000">
                                          <p:val>
                                            <p:strVal val="#ppt_x"/>
                                          </p:val>
                                        </p:tav>
                                      </p:tavLst>
                                    </p:anim>
                                    <p:anim calcmode="lin" valueType="num">
                                      <p:cBhvr additive="base">
                                        <p:cTn id="64" dur="500" fill="hold"/>
                                        <p:tgtEl>
                                          <p:spTgt spid="38"/>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ppt_x"/>
                                          </p:val>
                                        </p:tav>
                                        <p:tav tm="100000">
                                          <p:val>
                                            <p:strVal val="#ppt_x"/>
                                          </p:val>
                                        </p:tav>
                                      </p:tavLst>
                                    </p:anim>
                                    <p:anim calcmode="lin" valueType="num">
                                      <p:cBhvr additive="base">
                                        <p:cTn id="68"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38"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0"/>
          <p:cNvSpPr>
            <a:spLocks noEditPoints="1"/>
          </p:cNvSpPr>
          <p:nvPr/>
        </p:nvSpPr>
        <p:spPr bwMode="auto">
          <a:xfrm>
            <a:off x="1150938" y="3603626"/>
            <a:ext cx="823913" cy="623888"/>
          </a:xfrm>
          <a:custGeom>
            <a:avLst/>
            <a:gdLst>
              <a:gd name="T0" fmla="*/ 707 w 1214"/>
              <a:gd name="T1" fmla="*/ 918 h 918"/>
              <a:gd name="T2" fmla="*/ 708 w 1214"/>
              <a:gd name="T3" fmla="*/ 918 h 918"/>
              <a:gd name="T4" fmla="*/ 709 w 1214"/>
              <a:gd name="T5" fmla="*/ 918 h 918"/>
              <a:gd name="T6" fmla="*/ 710 w 1214"/>
              <a:gd name="T7" fmla="*/ 918 h 918"/>
              <a:gd name="T8" fmla="*/ 711 w 1214"/>
              <a:gd name="T9" fmla="*/ 918 h 918"/>
              <a:gd name="T10" fmla="*/ 711 w 1214"/>
              <a:gd name="T11" fmla="*/ 918 h 918"/>
              <a:gd name="T12" fmla="*/ 712 w 1214"/>
              <a:gd name="T13" fmla="*/ 918 h 918"/>
              <a:gd name="T14" fmla="*/ 713 w 1214"/>
              <a:gd name="T15" fmla="*/ 918 h 918"/>
              <a:gd name="T16" fmla="*/ 714 w 1214"/>
              <a:gd name="T17" fmla="*/ 918 h 918"/>
              <a:gd name="T18" fmla="*/ 714 w 1214"/>
              <a:gd name="T19" fmla="*/ 918 h 918"/>
              <a:gd name="T20" fmla="*/ 716 w 1214"/>
              <a:gd name="T21" fmla="*/ 918 h 918"/>
              <a:gd name="T22" fmla="*/ 716 w 1214"/>
              <a:gd name="T23" fmla="*/ 918 h 918"/>
              <a:gd name="T24" fmla="*/ 717 w 1214"/>
              <a:gd name="T25" fmla="*/ 918 h 918"/>
              <a:gd name="T26" fmla="*/ 718 w 1214"/>
              <a:gd name="T27" fmla="*/ 918 h 918"/>
              <a:gd name="T28" fmla="*/ 718 w 1214"/>
              <a:gd name="T29" fmla="*/ 918 h 918"/>
              <a:gd name="T30" fmla="*/ 719 w 1214"/>
              <a:gd name="T31" fmla="*/ 918 h 918"/>
              <a:gd name="T32" fmla="*/ 720 w 1214"/>
              <a:gd name="T33" fmla="*/ 918 h 918"/>
              <a:gd name="T34" fmla="*/ 721 w 1214"/>
              <a:gd name="T35" fmla="*/ 918 h 918"/>
              <a:gd name="T36" fmla="*/ 721 w 1214"/>
              <a:gd name="T37" fmla="*/ 918 h 918"/>
              <a:gd name="T38" fmla="*/ 723 w 1214"/>
              <a:gd name="T39" fmla="*/ 917 h 918"/>
              <a:gd name="T40" fmla="*/ 723 w 1214"/>
              <a:gd name="T41" fmla="*/ 917 h 918"/>
              <a:gd name="T42" fmla="*/ 724 w 1214"/>
              <a:gd name="T43" fmla="*/ 917 h 918"/>
              <a:gd name="T44" fmla="*/ 725 w 1214"/>
              <a:gd name="T45" fmla="*/ 917 h 918"/>
              <a:gd name="T46" fmla="*/ 725 w 1214"/>
              <a:gd name="T47" fmla="*/ 917 h 918"/>
              <a:gd name="T48" fmla="*/ 674 w 1214"/>
              <a:gd name="T49" fmla="*/ 915 h 918"/>
              <a:gd name="T50" fmla="*/ 826 w 1214"/>
              <a:gd name="T51" fmla="*/ 874 h 918"/>
              <a:gd name="T52" fmla="*/ 826 w 1214"/>
              <a:gd name="T53" fmla="*/ 874 h 918"/>
              <a:gd name="T54" fmla="*/ 827 w 1214"/>
              <a:gd name="T55" fmla="*/ 873 h 918"/>
              <a:gd name="T56" fmla="*/ 828 w 1214"/>
              <a:gd name="T57" fmla="*/ 873 h 918"/>
              <a:gd name="T58" fmla="*/ 828 w 1214"/>
              <a:gd name="T59" fmla="*/ 873 h 918"/>
              <a:gd name="T60" fmla="*/ 829 w 1214"/>
              <a:gd name="T61" fmla="*/ 872 h 918"/>
              <a:gd name="T62" fmla="*/ 830 w 1214"/>
              <a:gd name="T63" fmla="*/ 871 h 918"/>
              <a:gd name="T64" fmla="*/ 830 w 1214"/>
              <a:gd name="T65" fmla="*/ 871 h 918"/>
              <a:gd name="T66" fmla="*/ 831 w 1214"/>
              <a:gd name="T67" fmla="*/ 870 h 918"/>
              <a:gd name="T68" fmla="*/ 832 w 1214"/>
              <a:gd name="T69" fmla="*/ 870 h 918"/>
              <a:gd name="T70" fmla="*/ 832 w 1214"/>
              <a:gd name="T71" fmla="*/ 869 h 918"/>
              <a:gd name="T72" fmla="*/ 832 w 1214"/>
              <a:gd name="T73" fmla="*/ 869 h 918"/>
              <a:gd name="T74" fmla="*/ 833 w 1214"/>
              <a:gd name="T75" fmla="*/ 868 h 918"/>
              <a:gd name="T76" fmla="*/ 834 w 1214"/>
              <a:gd name="T77" fmla="*/ 868 h 918"/>
              <a:gd name="T78" fmla="*/ 834 w 1214"/>
              <a:gd name="T79" fmla="*/ 867 h 918"/>
              <a:gd name="T80" fmla="*/ 835 w 1214"/>
              <a:gd name="T81" fmla="*/ 866 h 918"/>
              <a:gd name="T82" fmla="*/ 835 w 1214"/>
              <a:gd name="T83" fmla="*/ 866 h 918"/>
              <a:gd name="T84" fmla="*/ 836 w 1214"/>
              <a:gd name="T85" fmla="*/ 866 h 918"/>
              <a:gd name="T86" fmla="*/ 837 w 1214"/>
              <a:gd name="T87" fmla="*/ 865 h 918"/>
              <a:gd name="T88" fmla="*/ 837 w 1214"/>
              <a:gd name="T89" fmla="*/ 864 h 918"/>
              <a:gd name="T90" fmla="*/ 838 w 1214"/>
              <a:gd name="T91" fmla="*/ 864 h 918"/>
              <a:gd name="T92" fmla="*/ 839 w 1214"/>
              <a:gd name="T93" fmla="*/ 863 h 918"/>
              <a:gd name="T94" fmla="*/ 839 w 1214"/>
              <a:gd name="T95" fmla="*/ 862 h 918"/>
              <a:gd name="T96" fmla="*/ 844 w 1214"/>
              <a:gd name="T97" fmla="*/ 858 h 918"/>
              <a:gd name="T98" fmla="*/ 1214 w 1214"/>
              <a:gd name="T99" fmla="*/ 737 h 918"/>
              <a:gd name="T100" fmla="*/ 0 w 1214"/>
              <a:gd name="T101" fmla="*/ 0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14" h="918">
                <a:moveTo>
                  <a:pt x="707" y="918"/>
                </a:moveTo>
                <a:cubicBezTo>
                  <a:pt x="707" y="918"/>
                  <a:pt x="707" y="918"/>
                  <a:pt x="707" y="918"/>
                </a:cubicBezTo>
                <a:cubicBezTo>
                  <a:pt x="707" y="918"/>
                  <a:pt x="707" y="918"/>
                  <a:pt x="707" y="918"/>
                </a:cubicBezTo>
                <a:cubicBezTo>
                  <a:pt x="707" y="918"/>
                  <a:pt x="707" y="918"/>
                  <a:pt x="707" y="918"/>
                </a:cubicBezTo>
                <a:moveTo>
                  <a:pt x="708" y="918"/>
                </a:moveTo>
                <a:cubicBezTo>
                  <a:pt x="708" y="918"/>
                  <a:pt x="708" y="918"/>
                  <a:pt x="708" y="918"/>
                </a:cubicBezTo>
                <a:cubicBezTo>
                  <a:pt x="708" y="918"/>
                  <a:pt x="708" y="918"/>
                  <a:pt x="708" y="918"/>
                </a:cubicBezTo>
                <a:moveTo>
                  <a:pt x="708" y="918"/>
                </a:moveTo>
                <a:cubicBezTo>
                  <a:pt x="708" y="918"/>
                  <a:pt x="708" y="918"/>
                  <a:pt x="708" y="918"/>
                </a:cubicBezTo>
                <a:cubicBezTo>
                  <a:pt x="708" y="918"/>
                  <a:pt x="708" y="918"/>
                  <a:pt x="708" y="918"/>
                </a:cubicBezTo>
                <a:moveTo>
                  <a:pt x="709" y="918"/>
                </a:moveTo>
                <a:cubicBezTo>
                  <a:pt x="709" y="918"/>
                  <a:pt x="709" y="918"/>
                  <a:pt x="709" y="918"/>
                </a:cubicBezTo>
                <a:cubicBezTo>
                  <a:pt x="709" y="918"/>
                  <a:pt x="709" y="918"/>
                  <a:pt x="709" y="918"/>
                </a:cubicBezTo>
                <a:moveTo>
                  <a:pt x="710" y="918"/>
                </a:moveTo>
                <a:cubicBezTo>
                  <a:pt x="710" y="918"/>
                  <a:pt x="710" y="918"/>
                  <a:pt x="710" y="918"/>
                </a:cubicBezTo>
                <a:cubicBezTo>
                  <a:pt x="710" y="918"/>
                  <a:pt x="710" y="918"/>
                  <a:pt x="710" y="918"/>
                </a:cubicBezTo>
                <a:moveTo>
                  <a:pt x="710" y="918"/>
                </a:moveTo>
                <a:cubicBezTo>
                  <a:pt x="710" y="918"/>
                  <a:pt x="710" y="918"/>
                  <a:pt x="710" y="918"/>
                </a:cubicBezTo>
                <a:cubicBezTo>
                  <a:pt x="710" y="918"/>
                  <a:pt x="710" y="918"/>
                  <a:pt x="710" y="918"/>
                </a:cubicBezTo>
                <a:moveTo>
                  <a:pt x="711" y="918"/>
                </a:moveTo>
                <a:cubicBezTo>
                  <a:pt x="711" y="918"/>
                  <a:pt x="711" y="918"/>
                  <a:pt x="711" y="918"/>
                </a:cubicBezTo>
                <a:cubicBezTo>
                  <a:pt x="711" y="918"/>
                  <a:pt x="711" y="918"/>
                  <a:pt x="711" y="918"/>
                </a:cubicBezTo>
                <a:moveTo>
                  <a:pt x="711" y="918"/>
                </a:moveTo>
                <a:cubicBezTo>
                  <a:pt x="711" y="918"/>
                  <a:pt x="711" y="918"/>
                  <a:pt x="711" y="918"/>
                </a:cubicBezTo>
                <a:cubicBezTo>
                  <a:pt x="711" y="918"/>
                  <a:pt x="711" y="918"/>
                  <a:pt x="711" y="918"/>
                </a:cubicBezTo>
                <a:moveTo>
                  <a:pt x="712" y="918"/>
                </a:moveTo>
                <a:cubicBezTo>
                  <a:pt x="712" y="918"/>
                  <a:pt x="712" y="918"/>
                  <a:pt x="712" y="918"/>
                </a:cubicBezTo>
                <a:cubicBezTo>
                  <a:pt x="712" y="918"/>
                  <a:pt x="712" y="918"/>
                  <a:pt x="712" y="918"/>
                </a:cubicBezTo>
                <a:moveTo>
                  <a:pt x="713" y="918"/>
                </a:moveTo>
                <a:cubicBezTo>
                  <a:pt x="713" y="918"/>
                  <a:pt x="713" y="918"/>
                  <a:pt x="713" y="918"/>
                </a:cubicBezTo>
                <a:cubicBezTo>
                  <a:pt x="713" y="918"/>
                  <a:pt x="713" y="918"/>
                  <a:pt x="713" y="918"/>
                </a:cubicBezTo>
                <a:moveTo>
                  <a:pt x="713" y="918"/>
                </a:moveTo>
                <a:cubicBezTo>
                  <a:pt x="713" y="918"/>
                  <a:pt x="713" y="918"/>
                  <a:pt x="713" y="918"/>
                </a:cubicBezTo>
                <a:cubicBezTo>
                  <a:pt x="713" y="918"/>
                  <a:pt x="713" y="918"/>
                  <a:pt x="713" y="918"/>
                </a:cubicBezTo>
                <a:moveTo>
                  <a:pt x="714" y="918"/>
                </a:moveTo>
                <a:cubicBezTo>
                  <a:pt x="714" y="918"/>
                  <a:pt x="714" y="918"/>
                  <a:pt x="714" y="918"/>
                </a:cubicBezTo>
                <a:cubicBezTo>
                  <a:pt x="714" y="918"/>
                  <a:pt x="714" y="918"/>
                  <a:pt x="714" y="918"/>
                </a:cubicBezTo>
                <a:moveTo>
                  <a:pt x="714" y="918"/>
                </a:moveTo>
                <a:cubicBezTo>
                  <a:pt x="714" y="918"/>
                  <a:pt x="714" y="918"/>
                  <a:pt x="714" y="918"/>
                </a:cubicBezTo>
                <a:cubicBezTo>
                  <a:pt x="714" y="918"/>
                  <a:pt x="714" y="918"/>
                  <a:pt x="714" y="918"/>
                </a:cubicBezTo>
                <a:moveTo>
                  <a:pt x="715" y="918"/>
                </a:moveTo>
                <a:cubicBezTo>
                  <a:pt x="715" y="918"/>
                  <a:pt x="715" y="918"/>
                  <a:pt x="715" y="918"/>
                </a:cubicBezTo>
                <a:cubicBezTo>
                  <a:pt x="715" y="918"/>
                  <a:pt x="715" y="918"/>
                  <a:pt x="715" y="918"/>
                </a:cubicBezTo>
                <a:moveTo>
                  <a:pt x="716" y="918"/>
                </a:moveTo>
                <a:cubicBezTo>
                  <a:pt x="715" y="918"/>
                  <a:pt x="715" y="918"/>
                  <a:pt x="715" y="918"/>
                </a:cubicBezTo>
                <a:cubicBezTo>
                  <a:pt x="715" y="918"/>
                  <a:pt x="715" y="918"/>
                  <a:pt x="716" y="918"/>
                </a:cubicBezTo>
                <a:moveTo>
                  <a:pt x="716" y="918"/>
                </a:moveTo>
                <a:cubicBezTo>
                  <a:pt x="716" y="918"/>
                  <a:pt x="716" y="918"/>
                  <a:pt x="716" y="918"/>
                </a:cubicBezTo>
                <a:cubicBezTo>
                  <a:pt x="716" y="918"/>
                  <a:pt x="716" y="918"/>
                  <a:pt x="716" y="918"/>
                </a:cubicBezTo>
                <a:moveTo>
                  <a:pt x="717" y="918"/>
                </a:moveTo>
                <a:cubicBezTo>
                  <a:pt x="717" y="918"/>
                  <a:pt x="717" y="918"/>
                  <a:pt x="717" y="918"/>
                </a:cubicBezTo>
                <a:cubicBezTo>
                  <a:pt x="717" y="918"/>
                  <a:pt x="717" y="918"/>
                  <a:pt x="717" y="918"/>
                </a:cubicBezTo>
                <a:moveTo>
                  <a:pt x="717" y="918"/>
                </a:moveTo>
                <a:cubicBezTo>
                  <a:pt x="717" y="918"/>
                  <a:pt x="717" y="918"/>
                  <a:pt x="717" y="918"/>
                </a:cubicBezTo>
                <a:cubicBezTo>
                  <a:pt x="717" y="918"/>
                  <a:pt x="717" y="918"/>
                  <a:pt x="717" y="918"/>
                </a:cubicBezTo>
                <a:moveTo>
                  <a:pt x="718" y="918"/>
                </a:moveTo>
                <a:cubicBezTo>
                  <a:pt x="718" y="918"/>
                  <a:pt x="718" y="918"/>
                  <a:pt x="718" y="918"/>
                </a:cubicBezTo>
                <a:cubicBezTo>
                  <a:pt x="718" y="918"/>
                  <a:pt x="718" y="918"/>
                  <a:pt x="718" y="918"/>
                </a:cubicBezTo>
                <a:moveTo>
                  <a:pt x="718" y="918"/>
                </a:moveTo>
                <a:cubicBezTo>
                  <a:pt x="718" y="918"/>
                  <a:pt x="718" y="918"/>
                  <a:pt x="718" y="918"/>
                </a:cubicBezTo>
                <a:cubicBezTo>
                  <a:pt x="718" y="918"/>
                  <a:pt x="718" y="918"/>
                  <a:pt x="718" y="918"/>
                </a:cubicBezTo>
                <a:moveTo>
                  <a:pt x="719" y="918"/>
                </a:moveTo>
                <a:cubicBezTo>
                  <a:pt x="719" y="918"/>
                  <a:pt x="719" y="918"/>
                  <a:pt x="719" y="918"/>
                </a:cubicBezTo>
                <a:cubicBezTo>
                  <a:pt x="719" y="918"/>
                  <a:pt x="719" y="918"/>
                  <a:pt x="719" y="918"/>
                </a:cubicBezTo>
                <a:moveTo>
                  <a:pt x="720" y="918"/>
                </a:moveTo>
                <a:cubicBezTo>
                  <a:pt x="720" y="918"/>
                  <a:pt x="719" y="918"/>
                  <a:pt x="719" y="918"/>
                </a:cubicBezTo>
                <a:cubicBezTo>
                  <a:pt x="719" y="918"/>
                  <a:pt x="720" y="918"/>
                  <a:pt x="720" y="918"/>
                </a:cubicBezTo>
                <a:moveTo>
                  <a:pt x="720" y="918"/>
                </a:moveTo>
                <a:cubicBezTo>
                  <a:pt x="720" y="918"/>
                  <a:pt x="720" y="918"/>
                  <a:pt x="720" y="918"/>
                </a:cubicBezTo>
                <a:cubicBezTo>
                  <a:pt x="720" y="918"/>
                  <a:pt x="720" y="918"/>
                  <a:pt x="720" y="918"/>
                </a:cubicBezTo>
                <a:moveTo>
                  <a:pt x="721" y="918"/>
                </a:moveTo>
                <a:cubicBezTo>
                  <a:pt x="721" y="918"/>
                  <a:pt x="721" y="918"/>
                  <a:pt x="721" y="918"/>
                </a:cubicBezTo>
                <a:cubicBezTo>
                  <a:pt x="721" y="918"/>
                  <a:pt x="721" y="918"/>
                  <a:pt x="721" y="918"/>
                </a:cubicBezTo>
                <a:moveTo>
                  <a:pt x="721" y="918"/>
                </a:moveTo>
                <a:cubicBezTo>
                  <a:pt x="721" y="918"/>
                  <a:pt x="721" y="918"/>
                  <a:pt x="721" y="918"/>
                </a:cubicBezTo>
                <a:cubicBezTo>
                  <a:pt x="721" y="918"/>
                  <a:pt x="721" y="918"/>
                  <a:pt x="721" y="918"/>
                </a:cubicBezTo>
                <a:moveTo>
                  <a:pt x="722" y="918"/>
                </a:moveTo>
                <a:cubicBezTo>
                  <a:pt x="722" y="918"/>
                  <a:pt x="722" y="918"/>
                  <a:pt x="722" y="918"/>
                </a:cubicBezTo>
                <a:cubicBezTo>
                  <a:pt x="722" y="918"/>
                  <a:pt x="722" y="918"/>
                  <a:pt x="722" y="918"/>
                </a:cubicBezTo>
                <a:moveTo>
                  <a:pt x="723" y="917"/>
                </a:moveTo>
                <a:cubicBezTo>
                  <a:pt x="722" y="917"/>
                  <a:pt x="722" y="918"/>
                  <a:pt x="722" y="918"/>
                </a:cubicBezTo>
                <a:cubicBezTo>
                  <a:pt x="722" y="918"/>
                  <a:pt x="722" y="917"/>
                  <a:pt x="723" y="917"/>
                </a:cubicBezTo>
                <a:moveTo>
                  <a:pt x="723" y="917"/>
                </a:moveTo>
                <a:cubicBezTo>
                  <a:pt x="723" y="917"/>
                  <a:pt x="723" y="917"/>
                  <a:pt x="723" y="917"/>
                </a:cubicBezTo>
                <a:cubicBezTo>
                  <a:pt x="723" y="917"/>
                  <a:pt x="723" y="917"/>
                  <a:pt x="723" y="917"/>
                </a:cubicBezTo>
                <a:moveTo>
                  <a:pt x="724" y="917"/>
                </a:moveTo>
                <a:cubicBezTo>
                  <a:pt x="724" y="917"/>
                  <a:pt x="723" y="917"/>
                  <a:pt x="723" y="917"/>
                </a:cubicBezTo>
                <a:cubicBezTo>
                  <a:pt x="723" y="917"/>
                  <a:pt x="724" y="917"/>
                  <a:pt x="724" y="917"/>
                </a:cubicBezTo>
                <a:moveTo>
                  <a:pt x="724" y="917"/>
                </a:moveTo>
                <a:cubicBezTo>
                  <a:pt x="724" y="917"/>
                  <a:pt x="724" y="917"/>
                  <a:pt x="724" y="917"/>
                </a:cubicBezTo>
                <a:cubicBezTo>
                  <a:pt x="724" y="917"/>
                  <a:pt x="724" y="917"/>
                  <a:pt x="724" y="917"/>
                </a:cubicBezTo>
                <a:moveTo>
                  <a:pt x="725" y="917"/>
                </a:moveTo>
                <a:cubicBezTo>
                  <a:pt x="725" y="917"/>
                  <a:pt x="725" y="917"/>
                  <a:pt x="724" y="917"/>
                </a:cubicBezTo>
                <a:cubicBezTo>
                  <a:pt x="725" y="917"/>
                  <a:pt x="725" y="917"/>
                  <a:pt x="725" y="917"/>
                </a:cubicBezTo>
                <a:moveTo>
                  <a:pt x="726" y="917"/>
                </a:moveTo>
                <a:cubicBezTo>
                  <a:pt x="725" y="917"/>
                  <a:pt x="725" y="917"/>
                  <a:pt x="725" y="917"/>
                </a:cubicBezTo>
                <a:cubicBezTo>
                  <a:pt x="725" y="917"/>
                  <a:pt x="725" y="917"/>
                  <a:pt x="726" y="917"/>
                </a:cubicBezTo>
                <a:moveTo>
                  <a:pt x="674" y="915"/>
                </a:moveTo>
                <a:cubicBezTo>
                  <a:pt x="675" y="915"/>
                  <a:pt x="675" y="915"/>
                  <a:pt x="675" y="915"/>
                </a:cubicBezTo>
                <a:cubicBezTo>
                  <a:pt x="675" y="915"/>
                  <a:pt x="675" y="915"/>
                  <a:pt x="674" y="915"/>
                </a:cubicBezTo>
                <a:moveTo>
                  <a:pt x="826" y="875"/>
                </a:moveTo>
                <a:cubicBezTo>
                  <a:pt x="797" y="899"/>
                  <a:pt x="762" y="914"/>
                  <a:pt x="726" y="917"/>
                </a:cubicBezTo>
                <a:cubicBezTo>
                  <a:pt x="762" y="914"/>
                  <a:pt x="797" y="899"/>
                  <a:pt x="826" y="875"/>
                </a:cubicBezTo>
                <a:moveTo>
                  <a:pt x="826" y="874"/>
                </a:moveTo>
                <a:cubicBezTo>
                  <a:pt x="826" y="874"/>
                  <a:pt x="826" y="874"/>
                  <a:pt x="826" y="875"/>
                </a:cubicBezTo>
                <a:cubicBezTo>
                  <a:pt x="826" y="874"/>
                  <a:pt x="826" y="874"/>
                  <a:pt x="826" y="874"/>
                </a:cubicBezTo>
                <a:moveTo>
                  <a:pt x="827" y="874"/>
                </a:moveTo>
                <a:cubicBezTo>
                  <a:pt x="827" y="874"/>
                  <a:pt x="827" y="874"/>
                  <a:pt x="826" y="874"/>
                </a:cubicBezTo>
                <a:cubicBezTo>
                  <a:pt x="827" y="874"/>
                  <a:pt x="827" y="874"/>
                  <a:pt x="827" y="874"/>
                </a:cubicBezTo>
                <a:moveTo>
                  <a:pt x="827" y="873"/>
                </a:moveTo>
                <a:cubicBezTo>
                  <a:pt x="827" y="874"/>
                  <a:pt x="827" y="874"/>
                  <a:pt x="827" y="874"/>
                </a:cubicBezTo>
                <a:cubicBezTo>
                  <a:pt x="827" y="874"/>
                  <a:pt x="827" y="874"/>
                  <a:pt x="827" y="873"/>
                </a:cubicBezTo>
                <a:moveTo>
                  <a:pt x="828" y="873"/>
                </a:moveTo>
                <a:cubicBezTo>
                  <a:pt x="828" y="873"/>
                  <a:pt x="827" y="873"/>
                  <a:pt x="827" y="873"/>
                </a:cubicBezTo>
                <a:cubicBezTo>
                  <a:pt x="827" y="873"/>
                  <a:pt x="828" y="873"/>
                  <a:pt x="828" y="873"/>
                </a:cubicBezTo>
                <a:moveTo>
                  <a:pt x="828" y="873"/>
                </a:moveTo>
                <a:cubicBezTo>
                  <a:pt x="828" y="873"/>
                  <a:pt x="828" y="873"/>
                  <a:pt x="828" y="873"/>
                </a:cubicBezTo>
                <a:cubicBezTo>
                  <a:pt x="828" y="873"/>
                  <a:pt x="828" y="873"/>
                  <a:pt x="828" y="873"/>
                </a:cubicBezTo>
                <a:moveTo>
                  <a:pt x="829" y="872"/>
                </a:moveTo>
                <a:cubicBezTo>
                  <a:pt x="828" y="872"/>
                  <a:pt x="828" y="873"/>
                  <a:pt x="828" y="873"/>
                </a:cubicBezTo>
                <a:cubicBezTo>
                  <a:pt x="828" y="873"/>
                  <a:pt x="828" y="872"/>
                  <a:pt x="829" y="872"/>
                </a:cubicBezTo>
                <a:moveTo>
                  <a:pt x="829" y="872"/>
                </a:moveTo>
                <a:cubicBezTo>
                  <a:pt x="829" y="872"/>
                  <a:pt x="829" y="872"/>
                  <a:pt x="829" y="872"/>
                </a:cubicBezTo>
                <a:cubicBezTo>
                  <a:pt x="829" y="872"/>
                  <a:pt x="829" y="872"/>
                  <a:pt x="829" y="872"/>
                </a:cubicBezTo>
                <a:moveTo>
                  <a:pt x="829" y="872"/>
                </a:moveTo>
                <a:cubicBezTo>
                  <a:pt x="829" y="872"/>
                  <a:pt x="829" y="872"/>
                  <a:pt x="829" y="872"/>
                </a:cubicBezTo>
                <a:cubicBezTo>
                  <a:pt x="829" y="872"/>
                  <a:pt x="829" y="872"/>
                  <a:pt x="829" y="872"/>
                </a:cubicBezTo>
                <a:moveTo>
                  <a:pt x="830" y="871"/>
                </a:moveTo>
                <a:cubicBezTo>
                  <a:pt x="830" y="871"/>
                  <a:pt x="830" y="871"/>
                  <a:pt x="830" y="871"/>
                </a:cubicBezTo>
                <a:cubicBezTo>
                  <a:pt x="830" y="871"/>
                  <a:pt x="830" y="871"/>
                  <a:pt x="830" y="871"/>
                </a:cubicBezTo>
                <a:moveTo>
                  <a:pt x="830" y="871"/>
                </a:moveTo>
                <a:cubicBezTo>
                  <a:pt x="830" y="871"/>
                  <a:pt x="830" y="871"/>
                  <a:pt x="830" y="871"/>
                </a:cubicBezTo>
                <a:cubicBezTo>
                  <a:pt x="830" y="871"/>
                  <a:pt x="830" y="871"/>
                  <a:pt x="830" y="871"/>
                </a:cubicBezTo>
                <a:moveTo>
                  <a:pt x="831" y="870"/>
                </a:moveTo>
                <a:cubicBezTo>
                  <a:pt x="831" y="870"/>
                  <a:pt x="831" y="871"/>
                  <a:pt x="830" y="871"/>
                </a:cubicBezTo>
                <a:cubicBezTo>
                  <a:pt x="831" y="871"/>
                  <a:pt x="831" y="870"/>
                  <a:pt x="831" y="870"/>
                </a:cubicBezTo>
                <a:moveTo>
                  <a:pt x="831" y="870"/>
                </a:moveTo>
                <a:cubicBezTo>
                  <a:pt x="831" y="870"/>
                  <a:pt x="831" y="870"/>
                  <a:pt x="831" y="870"/>
                </a:cubicBezTo>
                <a:cubicBezTo>
                  <a:pt x="831" y="870"/>
                  <a:pt x="831" y="870"/>
                  <a:pt x="831" y="870"/>
                </a:cubicBezTo>
                <a:moveTo>
                  <a:pt x="832" y="870"/>
                </a:moveTo>
                <a:cubicBezTo>
                  <a:pt x="832" y="870"/>
                  <a:pt x="831" y="870"/>
                  <a:pt x="831" y="870"/>
                </a:cubicBezTo>
                <a:cubicBezTo>
                  <a:pt x="831" y="870"/>
                  <a:pt x="832" y="870"/>
                  <a:pt x="832" y="870"/>
                </a:cubicBezTo>
                <a:moveTo>
                  <a:pt x="832" y="869"/>
                </a:moveTo>
                <a:cubicBezTo>
                  <a:pt x="832" y="869"/>
                  <a:pt x="832" y="869"/>
                  <a:pt x="832" y="869"/>
                </a:cubicBezTo>
                <a:cubicBezTo>
                  <a:pt x="832" y="869"/>
                  <a:pt x="832" y="869"/>
                  <a:pt x="832" y="869"/>
                </a:cubicBezTo>
                <a:moveTo>
                  <a:pt x="832" y="869"/>
                </a:moveTo>
                <a:cubicBezTo>
                  <a:pt x="832" y="869"/>
                  <a:pt x="832" y="869"/>
                  <a:pt x="832" y="869"/>
                </a:cubicBezTo>
                <a:cubicBezTo>
                  <a:pt x="832" y="869"/>
                  <a:pt x="832" y="869"/>
                  <a:pt x="832" y="869"/>
                </a:cubicBezTo>
                <a:moveTo>
                  <a:pt x="833" y="868"/>
                </a:moveTo>
                <a:cubicBezTo>
                  <a:pt x="833" y="868"/>
                  <a:pt x="833" y="869"/>
                  <a:pt x="833" y="869"/>
                </a:cubicBezTo>
                <a:cubicBezTo>
                  <a:pt x="833" y="869"/>
                  <a:pt x="833" y="868"/>
                  <a:pt x="833" y="868"/>
                </a:cubicBezTo>
                <a:moveTo>
                  <a:pt x="833" y="868"/>
                </a:moveTo>
                <a:cubicBezTo>
                  <a:pt x="833" y="868"/>
                  <a:pt x="833" y="868"/>
                  <a:pt x="833" y="868"/>
                </a:cubicBezTo>
                <a:cubicBezTo>
                  <a:pt x="833" y="868"/>
                  <a:pt x="833" y="868"/>
                  <a:pt x="833" y="868"/>
                </a:cubicBezTo>
                <a:moveTo>
                  <a:pt x="834" y="868"/>
                </a:moveTo>
                <a:cubicBezTo>
                  <a:pt x="834" y="868"/>
                  <a:pt x="834" y="868"/>
                  <a:pt x="834" y="868"/>
                </a:cubicBezTo>
                <a:cubicBezTo>
                  <a:pt x="834" y="868"/>
                  <a:pt x="834" y="868"/>
                  <a:pt x="834" y="868"/>
                </a:cubicBezTo>
                <a:moveTo>
                  <a:pt x="834" y="867"/>
                </a:moveTo>
                <a:cubicBezTo>
                  <a:pt x="834" y="867"/>
                  <a:pt x="834" y="867"/>
                  <a:pt x="834" y="867"/>
                </a:cubicBezTo>
                <a:cubicBezTo>
                  <a:pt x="834" y="867"/>
                  <a:pt x="834" y="867"/>
                  <a:pt x="834" y="867"/>
                </a:cubicBezTo>
                <a:moveTo>
                  <a:pt x="835" y="867"/>
                </a:moveTo>
                <a:cubicBezTo>
                  <a:pt x="835" y="867"/>
                  <a:pt x="835" y="867"/>
                  <a:pt x="834" y="867"/>
                </a:cubicBezTo>
                <a:cubicBezTo>
                  <a:pt x="835" y="867"/>
                  <a:pt x="835" y="867"/>
                  <a:pt x="835" y="867"/>
                </a:cubicBezTo>
                <a:moveTo>
                  <a:pt x="835" y="866"/>
                </a:moveTo>
                <a:cubicBezTo>
                  <a:pt x="835" y="866"/>
                  <a:pt x="835" y="866"/>
                  <a:pt x="835" y="866"/>
                </a:cubicBezTo>
                <a:cubicBezTo>
                  <a:pt x="835" y="866"/>
                  <a:pt x="835" y="866"/>
                  <a:pt x="835" y="866"/>
                </a:cubicBezTo>
                <a:moveTo>
                  <a:pt x="835" y="866"/>
                </a:moveTo>
                <a:cubicBezTo>
                  <a:pt x="835" y="866"/>
                  <a:pt x="835" y="866"/>
                  <a:pt x="835" y="866"/>
                </a:cubicBezTo>
                <a:cubicBezTo>
                  <a:pt x="835" y="866"/>
                  <a:pt x="835" y="866"/>
                  <a:pt x="835" y="866"/>
                </a:cubicBezTo>
                <a:moveTo>
                  <a:pt x="836" y="866"/>
                </a:moveTo>
                <a:cubicBezTo>
                  <a:pt x="836" y="866"/>
                  <a:pt x="836" y="866"/>
                  <a:pt x="836" y="866"/>
                </a:cubicBezTo>
                <a:cubicBezTo>
                  <a:pt x="836" y="866"/>
                  <a:pt x="836" y="866"/>
                  <a:pt x="836" y="866"/>
                </a:cubicBezTo>
                <a:moveTo>
                  <a:pt x="836" y="865"/>
                </a:moveTo>
                <a:cubicBezTo>
                  <a:pt x="836" y="865"/>
                  <a:pt x="836" y="865"/>
                  <a:pt x="836" y="865"/>
                </a:cubicBezTo>
                <a:cubicBezTo>
                  <a:pt x="836" y="865"/>
                  <a:pt x="836" y="865"/>
                  <a:pt x="836" y="865"/>
                </a:cubicBezTo>
                <a:moveTo>
                  <a:pt x="837" y="865"/>
                </a:moveTo>
                <a:cubicBezTo>
                  <a:pt x="837" y="865"/>
                  <a:pt x="837" y="865"/>
                  <a:pt x="837" y="865"/>
                </a:cubicBezTo>
                <a:cubicBezTo>
                  <a:pt x="837" y="865"/>
                  <a:pt x="837" y="865"/>
                  <a:pt x="837" y="865"/>
                </a:cubicBezTo>
                <a:moveTo>
                  <a:pt x="837" y="864"/>
                </a:moveTo>
                <a:cubicBezTo>
                  <a:pt x="837" y="864"/>
                  <a:pt x="837" y="864"/>
                  <a:pt x="837" y="864"/>
                </a:cubicBezTo>
                <a:cubicBezTo>
                  <a:pt x="837" y="864"/>
                  <a:pt x="837" y="864"/>
                  <a:pt x="837" y="864"/>
                </a:cubicBezTo>
                <a:moveTo>
                  <a:pt x="838" y="864"/>
                </a:moveTo>
                <a:cubicBezTo>
                  <a:pt x="838" y="864"/>
                  <a:pt x="838" y="864"/>
                  <a:pt x="838" y="864"/>
                </a:cubicBezTo>
                <a:cubicBezTo>
                  <a:pt x="838" y="864"/>
                  <a:pt x="838" y="864"/>
                  <a:pt x="838" y="864"/>
                </a:cubicBezTo>
                <a:moveTo>
                  <a:pt x="838" y="864"/>
                </a:moveTo>
                <a:cubicBezTo>
                  <a:pt x="838" y="864"/>
                  <a:pt x="838" y="864"/>
                  <a:pt x="838" y="864"/>
                </a:cubicBezTo>
                <a:cubicBezTo>
                  <a:pt x="838" y="864"/>
                  <a:pt x="838" y="864"/>
                  <a:pt x="838" y="864"/>
                </a:cubicBezTo>
                <a:moveTo>
                  <a:pt x="839" y="863"/>
                </a:moveTo>
                <a:cubicBezTo>
                  <a:pt x="839" y="863"/>
                  <a:pt x="839" y="863"/>
                  <a:pt x="839" y="863"/>
                </a:cubicBezTo>
                <a:cubicBezTo>
                  <a:pt x="839" y="863"/>
                  <a:pt x="839" y="863"/>
                  <a:pt x="839" y="863"/>
                </a:cubicBezTo>
                <a:moveTo>
                  <a:pt x="839" y="862"/>
                </a:moveTo>
                <a:cubicBezTo>
                  <a:pt x="839" y="862"/>
                  <a:pt x="839" y="862"/>
                  <a:pt x="839" y="862"/>
                </a:cubicBezTo>
                <a:cubicBezTo>
                  <a:pt x="839" y="862"/>
                  <a:pt x="839" y="862"/>
                  <a:pt x="839" y="862"/>
                </a:cubicBezTo>
                <a:moveTo>
                  <a:pt x="844" y="858"/>
                </a:moveTo>
                <a:cubicBezTo>
                  <a:pt x="844" y="858"/>
                  <a:pt x="843" y="858"/>
                  <a:pt x="843" y="858"/>
                </a:cubicBezTo>
                <a:cubicBezTo>
                  <a:pt x="843" y="858"/>
                  <a:pt x="844" y="858"/>
                  <a:pt x="844" y="858"/>
                </a:cubicBezTo>
                <a:moveTo>
                  <a:pt x="1146" y="732"/>
                </a:moveTo>
                <a:cubicBezTo>
                  <a:pt x="1036" y="732"/>
                  <a:pt x="927" y="774"/>
                  <a:pt x="845" y="856"/>
                </a:cubicBezTo>
                <a:cubicBezTo>
                  <a:pt x="927" y="774"/>
                  <a:pt x="1036" y="732"/>
                  <a:pt x="1146" y="732"/>
                </a:cubicBezTo>
                <a:cubicBezTo>
                  <a:pt x="1169" y="732"/>
                  <a:pt x="1191" y="734"/>
                  <a:pt x="1214" y="737"/>
                </a:cubicBezTo>
                <a:cubicBezTo>
                  <a:pt x="1214" y="737"/>
                  <a:pt x="1214" y="737"/>
                  <a:pt x="1214" y="737"/>
                </a:cubicBezTo>
                <a:cubicBezTo>
                  <a:pt x="1192" y="734"/>
                  <a:pt x="1169" y="732"/>
                  <a:pt x="1146" y="732"/>
                </a:cubicBezTo>
                <a:moveTo>
                  <a:pt x="0" y="0"/>
                </a:moveTo>
                <a:cubicBezTo>
                  <a:pt x="0" y="0"/>
                  <a:pt x="0" y="0"/>
                  <a:pt x="0" y="0"/>
                </a:cubicBezTo>
                <a:cubicBezTo>
                  <a:pt x="111" y="64"/>
                  <a:pt x="111" y="64"/>
                  <a:pt x="111" y="64"/>
                </a:cubicBezTo>
                <a:cubicBezTo>
                  <a:pt x="0" y="0"/>
                  <a:pt x="0" y="0"/>
                  <a:pt x="0" y="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8" name="Freeform 11"/>
          <p:cNvSpPr>
            <a:spLocks noEditPoints="1"/>
          </p:cNvSpPr>
          <p:nvPr/>
        </p:nvSpPr>
        <p:spPr bwMode="auto">
          <a:xfrm>
            <a:off x="1150938" y="2006601"/>
            <a:ext cx="823913" cy="522288"/>
          </a:xfrm>
          <a:custGeom>
            <a:avLst/>
            <a:gdLst>
              <a:gd name="T0" fmla="*/ 648 w 1213"/>
              <a:gd name="T1" fmla="*/ 766 h 766"/>
              <a:gd name="T2" fmla="*/ 648 w 1213"/>
              <a:gd name="T3" fmla="*/ 766 h 766"/>
              <a:gd name="T4" fmla="*/ 648 w 1213"/>
              <a:gd name="T5" fmla="*/ 766 h 766"/>
              <a:gd name="T6" fmla="*/ 648 w 1213"/>
              <a:gd name="T7" fmla="*/ 766 h 766"/>
              <a:gd name="T8" fmla="*/ 931 w 1213"/>
              <a:gd name="T9" fmla="*/ 660 h 766"/>
              <a:gd name="T10" fmla="*/ 648 w 1213"/>
              <a:gd name="T11" fmla="*/ 766 h 766"/>
              <a:gd name="T12" fmla="*/ 931 w 1213"/>
              <a:gd name="T13" fmla="*/ 660 h 766"/>
              <a:gd name="T14" fmla="*/ 933 w 1213"/>
              <a:gd name="T15" fmla="*/ 658 h 766"/>
              <a:gd name="T16" fmla="*/ 931 w 1213"/>
              <a:gd name="T17" fmla="*/ 660 h 766"/>
              <a:gd name="T18" fmla="*/ 933 w 1213"/>
              <a:gd name="T19" fmla="*/ 658 h 766"/>
              <a:gd name="T20" fmla="*/ 934 w 1213"/>
              <a:gd name="T21" fmla="*/ 658 h 766"/>
              <a:gd name="T22" fmla="*/ 934 w 1213"/>
              <a:gd name="T23" fmla="*/ 658 h 766"/>
              <a:gd name="T24" fmla="*/ 934 w 1213"/>
              <a:gd name="T25" fmla="*/ 658 h 766"/>
              <a:gd name="T26" fmla="*/ 934 w 1213"/>
              <a:gd name="T27" fmla="*/ 658 h 766"/>
              <a:gd name="T28" fmla="*/ 934 w 1213"/>
              <a:gd name="T29" fmla="*/ 658 h 766"/>
              <a:gd name="T30" fmla="*/ 1159 w 1213"/>
              <a:gd name="T31" fmla="*/ 635 h 766"/>
              <a:gd name="T32" fmla="*/ 1159 w 1213"/>
              <a:gd name="T33" fmla="*/ 635 h 766"/>
              <a:gd name="T34" fmla="*/ 1213 w 1213"/>
              <a:gd name="T35" fmla="*/ 666 h 766"/>
              <a:gd name="T36" fmla="*/ 1213 w 1213"/>
              <a:gd name="T37" fmla="*/ 666 h 766"/>
              <a:gd name="T38" fmla="*/ 1159 w 1213"/>
              <a:gd name="T39" fmla="*/ 635 h 766"/>
              <a:gd name="T40" fmla="*/ 1159 w 1213"/>
              <a:gd name="T41" fmla="*/ 635 h 766"/>
              <a:gd name="T42" fmla="*/ 1062 w 1213"/>
              <a:gd name="T43" fmla="*/ 609 h 766"/>
              <a:gd name="T44" fmla="*/ 934 w 1213"/>
              <a:gd name="T45" fmla="*/ 657 h 766"/>
              <a:gd name="T46" fmla="*/ 1062 w 1213"/>
              <a:gd name="T47" fmla="*/ 609 h 766"/>
              <a:gd name="T48" fmla="*/ 1062 w 1213"/>
              <a:gd name="T49" fmla="*/ 609 h 766"/>
              <a:gd name="T50" fmla="*/ 1062 w 1213"/>
              <a:gd name="T51" fmla="*/ 609 h 766"/>
              <a:gd name="T52" fmla="*/ 1062 w 1213"/>
              <a:gd name="T53" fmla="*/ 609 h 766"/>
              <a:gd name="T54" fmla="*/ 1062 w 1213"/>
              <a:gd name="T55" fmla="*/ 609 h 766"/>
              <a:gd name="T56" fmla="*/ 0 w 1213"/>
              <a:gd name="T57" fmla="*/ 0 h 766"/>
              <a:gd name="T58" fmla="*/ 0 w 1213"/>
              <a:gd name="T59" fmla="*/ 0 h 766"/>
              <a:gd name="T60" fmla="*/ 257 w 1213"/>
              <a:gd name="T61" fmla="*/ 523 h 766"/>
              <a:gd name="T62" fmla="*/ 562 w 1213"/>
              <a:gd name="T63" fmla="*/ 758 h 766"/>
              <a:gd name="T64" fmla="*/ 562 w 1213"/>
              <a:gd name="T65" fmla="*/ 758 h 766"/>
              <a:gd name="T66" fmla="*/ 562 w 1213"/>
              <a:gd name="T67" fmla="*/ 758 h 766"/>
              <a:gd name="T68" fmla="*/ 257 w 1213"/>
              <a:gd name="T69" fmla="*/ 523 h 766"/>
              <a:gd name="T70" fmla="*/ 0 w 1213"/>
              <a:gd name="T71" fmla="*/ 0 h 766"/>
              <a:gd name="T72" fmla="*/ 0 w 1213"/>
              <a:gd name="T73"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3" h="766">
                <a:moveTo>
                  <a:pt x="648" y="766"/>
                </a:moveTo>
                <a:cubicBezTo>
                  <a:pt x="648" y="766"/>
                  <a:pt x="648" y="766"/>
                  <a:pt x="648" y="766"/>
                </a:cubicBezTo>
                <a:cubicBezTo>
                  <a:pt x="648" y="766"/>
                  <a:pt x="648" y="766"/>
                  <a:pt x="648" y="766"/>
                </a:cubicBezTo>
                <a:cubicBezTo>
                  <a:pt x="648" y="766"/>
                  <a:pt x="648" y="766"/>
                  <a:pt x="648" y="766"/>
                </a:cubicBezTo>
                <a:moveTo>
                  <a:pt x="931" y="660"/>
                </a:moveTo>
                <a:cubicBezTo>
                  <a:pt x="851" y="729"/>
                  <a:pt x="751" y="766"/>
                  <a:pt x="648" y="766"/>
                </a:cubicBezTo>
                <a:cubicBezTo>
                  <a:pt x="751" y="766"/>
                  <a:pt x="851" y="729"/>
                  <a:pt x="931" y="660"/>
                </a:cubicBezTo>
                <a:moveTo>
                  <a:pt x="933" y="658"/>
                </a:moveTo>
                <a:cubicBezTo>
                  <a:pt x="932" y="659"/>
                  <a:pt x="932" y="659"/>
                  <a:pt x="931" y="660"/>
                </a:cubicBezTo>
                <a:cubicBezTo>
                  <a:pt x="932" y="659"/>
                  <a:pt x="932" y="659"/>
                  <a:pt x="933" y="658"/>
                </a:cubicBezTo>
                <a:moveTo>
                  <a:pt x="934" y="658"/>
                </a:moveTo>
                <a:cubicBezTo>
                  <a:pt x="934" y="658"/>
                  <a:pt x="934" y="658"/>
                  <a:pt x="934" y="658"/>
                </a:cubicBezTo>
                <a:cubicBezTo>
                  <a:pt x="934" y="658"/>
                  <a:pt x="934" y="658"/>
                  <a:pt x="934" y="658"/>
                </a:cubicBezTo>
                <a:cubicBezTo>
                  <a:pt x="934" y="658"/>
                  <a:pt x="934" y="658"/>
                  <a:pt x="934" y="658"/>
                </a:cubicBezTo>
                <a:cubicBezTo>
                  <a:pt x="934" y="658"/>
                  <a:pt x="934" y="658"/>
                  <a:pt x="934" y="658"/>
                </a:cubicBezTo>
                <a:moveTo>
                  <a:pt x="1159" y="635"/>
                </a:moveTo>
                <a:cubicBezTo>
                  <a:pt x="1159" y="635"/>
                  <a:pt x="1159" y="635"/>
                  <a:pt x="1159" y="635"/>
                </a:cubicBezTo>
                <a:cubicBezTo>
                  <a:pt x="1213" y="666"/>
                  <a:pt x="1213" y="666"/>
                  <a:pt x="1213" y="666"/>
                </a:cubicBezTo>
                <a:cubicBezTo>
                  <a:pt x="1213" y="666"/>
                  <a:pt x="1213" y="666"/>
                  <a:pt x="1213" y="666"/>
                </a:cubicBezTo>
                <a:cubicBezTo>
                  <a:pt x="1159" y="635"/>
                  <a:pt x="1159" y="635"/>
                  <a:pt x="1159" y="635"/>
                </a:cubicBezTo>
                <a:cubicBezTo>
                  <a:pt x="1159" y="635"/>
                  <a:pt x="1159" y="635"/>
                  <a:pt x="1159" y="635"/>
                </a:cubicBezTo>
                <a:moveTo>
                  <a:pt x="1062" y="609"/>
                </a:moveTo>
                <a:cubicBezTo>
                  <a:pt x="1016" y="609"/>
                  <a:pt x="971" y="625"/>
                  <a:pt x="934" y="657"/>
                </a:cubicBezTo>
                <a:cubicBezTo>
                  <a:pt x="971" y="625"/>
                  <a:pt x="1016" y="609"/>
                  <a:pt x="1062" y="609"/>
                </a:cubicBezTo>
                <a:moveTo>
                  <a:pt x="1062" y="609"/>
                </a:moveTo>
                <a:cubicBezTo>
                  <a:pt x="1062" y="609"/>
                  <a:pt x="1062" y="609"/>
                  <a:pt x="1062" y="609"/>
                </a:cubicBezTo>
                <a:cubicBezTo>
                  <a:pt x="1062" y="609"/>
                  <a:pt x="1062" y="609"/>
                  <a:pt x="1062" y="609"/>
                </a:cubicBezTo>
                <a:cubicBezTo>
                  <a:pt x="1062" y="609"/>
                  <a:pt x="1062" y="609"/>
                  <a:pt x="1062" y="609"/>
                </a:cubicBezTo>
                <a:moveTo>
                  <a:pt x="0" y="0"/>
                </a:moveTo>
                <a:cubicBezTo>
                  <a:pt x="0" y="0"/>
                  <a:pt x="0" y="0"/>
                  <a:pt x="0" y="0"/>
                </a:cubicBezTo>
                <a:cubicBezTo>
                  <a:pt x="257" y="523"/>
                  <a:pt x="257" y="523"/>
                  <a:pt x="257" y="523"/>
                </a:cubicBezTo>
                <a:cubicBezTo>
                  <a:pt x="317" y="646"/>
                  <a:pt x="428" y="731"/>
                  <a:pt x="562" y="758"/>
                </a:cubicBezTo>
                <a:cubicBezTo>
                  <a:pt x="562" y="758"/>
                  <a:pt x="562" y="758"/>
                  <a:pt x="562" y="758"/>
                </a:cubicBezTo>
                <a:cubicBezTo>
                  <a:pt x="562" y="758"/>
                  <a:pt x="562" y="758"/>
                  <a:pt x="562" y="758"/>
                </a:cubicBezTo>
                <a:cubicBezTo>
                  <a:pt x="428" y="731"/>
                  <a:pt x="317" y="646"/>
                  <a:pt x="257" y="523"/>
                </a:cubicBezTo>
                <a:cubicBezTo>
                  <a:pt x="0" y="0"/>
                  <a:pt x="0" y="0"/>
                  <a:pt x="0" y="0"/>
                </a:cubicBezTo>
                <a:cubicBezTo>
                  <a:pt x="0" y="0"/>
                  <a:pt x="0" y="0"/>
                  <a:pt x="0" y="0"/>
                </a:cubicBezTo>
              </a:path>
            </a:pathLst>
          </a:custGeom>
          <a:solidFill>
            <a:srgbClr val="D09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9" name="Freeform 13"/>
          <p:cNvSpPr>
            <a:spLocks noEditPoints="1"/>
          </p:cNvSpPr>
          <p:nvPr/>
        </p:nvSpPr>
        <p:spPr bwMode="auto">
          <a:xfrm>
            <a:off x="1193800" y="3841751"/>
            <a:ext cx="528638" cy="549275"/>
          </a:xfrm>
          <a:custGeom>
            <a:avLst/>
            <a:gdLst>
              <a:gd name="T0" fmla="*/ 776 w 776"/>
              <a:gd name="T1" fmla="*/ 785 h 807"/>
              <a:gd name="T2" fmla="*/ 641 w 776"/>
              <a:gd name="T3" fmla="*/ 807 h 807"/>
              <a:gd name="T4" fmla="*/ 586 w 776"/>
              <a:gd name="T5" fmla="*/ 803 h 807"/>
              <a:gd name="T6" fmla="*/ 641 w 776"/>
              <a:gd name="T7" fmla="*/ 807 h 807"/>
              <a:gd name="T8" fmla="*/ 776 w 776"/>
              <a:gd name="T9" fmla="*/ 785 h 807"/>
              <a:gd name="T10" fmla="*/ 776 w 776"/>
              <a:gd name="T11" fmla="*/ 785 h 807"/>
              <a:gd name="T12" fmla="*/ 1 w 776"/>
              <a:gd name="T13" fmla="*/ 4 h 807"/>
              <a:gd name="T14" fmla="*/ 1 w 776"/>
              <a:gd name="T15" fmla="*/ 4 h 807"/>
              <a:gd name="T16" fmla="*/ 253 w 776"/>
              <a:gd name="T17" fmla="*/ 557 h 807"/>
              <a:gd name="T18" fmla="*/ 569 w 776"/>
              <a:gd name="T19" fmla="*/ 801 h 807"/>
              <a:gd name="T20" fmla="*/ 569 w 776"/>
              <a:gd name="T21" fmla="*/ 801 h 807"/>
              <a:gd name="T22" fmla="*/ 569 w 776"/>
              <a:gd name="T23" fmla="*/ 801 h 807"/>
              <a:gd name="T24" fmla="*/ 253 w 776"/>
              <a:gd name="T25" fmla="*/ 557 h 807"/>
              <a:gd name="T26" fmla="*/ 1 w 776"/>
              <a:gd name="T27" fmla="*/ 4 h 807"/>
              <a:gd name="T28" fmla="*/ 1 w 776"/>
              <a:gd name="T29" fmla="*/ 4 h 807"/>
              <a:gd name="T30" fmla="*/ 1 w 776"/>
              <a:gd name="T31" fmla="*/ 3 h 807"/>
              <a:gd name="T32" fmla="*/ 1 w 776"/>
              <a:gd name="T33" fmla="*/ 4 h 807"/>
              <a:gd name="T34" fmla="*/ 1 w 776"/>
              <a:gd name="T35" fmla="*/ 3 h 807"/>
              <a:gd name="T36" fmla="*/ 1 w 776"/>
              <a:gd name="T37" fmla="*/ 3 h 807"/>
              <a:gd name="T38" fmla="*/ 1 w 776"/>
              <a:gd name="T39" fmla="*/ 3 h 807"/>
              <a:gd name="T40" fmla="*/ 1 w 776"/>
              <a:gd name="T41" fmla="*/ 3 h 807"/>
              <a:gd name="T42" fmla="*/ 0 w 776"/>
              <a:gd name="T43" fmla="*/ 2 h 807"/>
              <a:gd name="T44" fmla="*/ 1 w 776"/>
              <a:gd name="T45" fmla="*/ 3 h 807"/>
              <a:gd name="T46" fmla="*/ 0 w 776"/>
              <a:gd name="T47" fmla="*/ 2 h 807"/>
              <a:gd name="T48" fmla="*/ 0 w 776"/>
              <a:gd name="T49" fmla="*/ 2 h 807"/>
              <a:gd name="T50" fmla="*/ 0 w 776"/>
              <a:gd name="T51" fmla="*/ 2 h 807"/>
              <a:gd name="T52" fmla="*/ 0 w 776"/>
              <a:gd name="T53" fmla="*/ 2 h 807"/>
              <a:gd name="T54" fmla="*/ 0 w 776"/>
              <a:gd name="T55" fmla="*/ 2 h 807"/>
              <a:gd name="T56" fmla="*/ 0 w 776"/>
              <a:gd name="T57" fmla="*/ 2 h 807"/>
              <a:gd name="T58" fmla="*/ 0 w 776"/>
              <a:gd name="T59" fmla="*/ 2 h 807"/>
              <a:gd name="T60" fmla="*/ 0 w 776"/>
              <a:gd name="T61" fmla="*/ 1 h 807"/>
              <a:gd name="T62" fmla="*/ 0 w 776"/>
              <a:gd name="T63" fmla="*/ 1 h 807"/>
              <a:gd name="T64" fmla="*/ 0 w 776"/>
              <a:gd name="T65" fmla="*/ 1 h 807"/>
              <a:gd name="T66" fmla="*/ 0 w 776"/>
              <a:gd name="T67" fmla="*/ 1 h 807"/>
              <a:gd name="T68" fmla="*/ 0 w 776"/>
              <a:gd name="T69" fmla="*/ 1 h 807"/>
              <a:gd name="T70" fmla="*/ 0 w 776"/>
              <a:gd name="T71" fmla="*/ 1 h 807"/>
              <a:gd name="T72" fmla="*/ 0 w 776"/>
              <a:gd name="T73" fmla="*/ 0 h 807"/>
              <a:gd name="T74" fmla="*/ 0 w 776"/>
              <a:gd name="T75" fmla="*/ 0 h 807"/>
              <a:gd name="T76" fmla="*/ 0 w 776"/>
              <a:gd name="T77"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6" h="807">
                <a:moveTo>
                  <a:pt x="776" y="785"/>
                </a:moveTo>
                <a:cubicBezTo>
                  <a:pt x="733" y="799"/>
                  <a:pt x="688" y="807"/>
                  <a:pt x="641" y="807"/>
                </a:cubicBezTo>
                <a:cubicBezTo>
                  <a:pt x="623" y="807"/>
                  <a:pt x="604" y="806"/>
                  <a:pt x="586" y="803"/>
                </a:cubicBezTo>
                <a:cubicBezTo>
                  <a:pt x="604" y="806"/>
                  <a:pt x="623" y="807"/>
                  <a:pt x="641" y="807"/>
                </a:cubicBezTo>
                <a:cubicBezTo>
                  <a:pt x="688" y="807"/>
                  <a:pt x="733" y="800"/>
                  <a:pt x="776" y="785"/>
                </a:cubicBezTo>
                <a:cubicBezTo>
                  <a:pt x="776" y="785"/>
                  <a:pt x="776" y="785"/>
                  <a:pt x="776" y="785"/>
                </a:cubicBezTo>
                <a:moveTo>
                  <a:pt x="1" y="4"/>
                </a:moveTo>
                <a:cubicBezTo>
                  <a:pt x="1" y="4"/>
                  <a:pt x="1" y="4"/>
                  <a:pt x="1" y="4"/>
                </a:cubicBezTo>
                <a:cubicBezTo>
                  <a:pt x="253" y="557"/>
                  <a:pt x="253" y="557"/>
                  <a:pt x="253" y="557"/>
                </a:cubicBezTo>
                <a:cubicBezTo>
                  <a:pt x="312" y="686"/>
                  <a:pt x="430" y="777"/>
                  <a:pt x="569" y="801"/>
                </a:cubicBezTo>
                <a:cubicBezTo>
                  <a:pt x="569" y="801"/>
                  <a:pt x="569" y="801"/>
                  <a:pt x="569" y="801"/>
                </a:cubicBezTo>
                <a:cubicBezTo>
                  <a:pt x="569" y="801"/>
                  <a:pt x="569" y="801"/>
                  <a:pt x="569" y="801"/>
                </a:cubicBezTo>
                <a:cubicBezTo>
                  <a:pt x="430" y="777"/>
                  <a:pt x="312" y="686"/>
                  <a:pt x="253" y="557"/>
                </a:cubicBez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0" y="2"/>
                </a:moveTo>
                <a:cubicBezTo>
                  <a:pt x="0" y="3"/>
                  <a:pt x="1" y="3"/>
                  <a:pt x="1" y="3"/>
                </a:cubicBezTo>
                <a:cubicBezTo>
                  <a:pt x="1"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0" name="Freeform 13"/>
          <p:cNvSpPr>
            <a:spLocks/>
          </p:cNvSpPr>
          <p:nvPr/>
        </p:nvSpPr>
        <p:spPr bwMode="auto">
          <a:xfrm>
            <a:off x="2771249" y="491293"/>
            <a:ext cx="4240234" cy="4456721"/>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gradFill>
            <a:gsLst>
              <a:gs pos="23000">
                <a:srgbClr val="1C98AF"/>
              </a:gs>
              <a:gs pos="79000">
                <a:srgbClr val="875DA2">
                  <a:alpha val="67000"/>
                </a:srgbClr>
              </a:gs>
            </a:gsLst>
            <a:lin ang="10800000" scaled="0"/>
          </a:gra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1" name="Freeform 5"/>
          <p:cNvSpPr>
            <a:spLocks/>
          </p:cNvSpPr>
          <p:nvPr/>
        </p:nvSpPr>
        <p:spPr bwMode="auto">
          <a:xfrm>
            <a:off x="1919657" y="829011"/>
            <a:ext cx="5422246" cy="3781285"/>
          </a:xfrm>
          <a:custGeom>
            <a:avLst/>
            <a:gdLst>
              <a:gd name="T0" fmla="*/ 72 w 1406"/>
              <a:gd name="T1" fmla="*/ 310 h 979"/>
              <a:gd name="T2" fmla="*/ 436 w 1406"/>
              <a:gd name="T3" fmla="*/ 875 h 979"/>
              <a:gd name="T4" fmla="*/ 1250 w 1406"/>
              <a:gd name="T5" fmla="*/ 712 h 979"/>
              <a:gd name="T6" fmla="*/ 642 w 1406"/>
              <a:gd name="T7" fmla="*/ 83 h 979"/>
              <a:gd name="T8" fmla="*/ 72 w 1406"/>
              <a:gd name="T9" fmla="*/ 310 h 979"/>
            </a:gdLst>
            <a:ahLst/>
            <a:cxnLst>
              <a:cxn ang="0">
                <a:pos x="T0" y="T1"/>
              </a:cxn>
              <a:cxn ang="0">
                <a:pos x="T2" y="T3"/>
              </a:cxn>
              <a:cxn ang="0">
                <a:pos x="T4" y="T5"/>
              </a:cxn>
              <a:cxn ang="0">
                <a:pos x="T6" y="T7"/>
              </a:cxn>
              <a:cxn ang="0">
                <a:pos x="T8" y="T9"/>
              </a:cxn>
            </a:cxnLst>
            <a:rect l="0" t="0" r="r" b="b"/>
            <a:pathLst>
              <a:path w="1406" h="979">
                <a:moveTo>
                  <a:pt x="72" y="310"/>
                </a:moveTo>
                <a:cubicBezTo>
                  <a:pt x="0" y="479"/>
                  <a:pt x="137" y="745"/>
                  <a:pt x="436" y="875"/>
                </a:cubicBezTo>
                <a:cubicBezTo>
                  <a:pt x="675" y="979"/>
                  <a:pt x="1156" y="861"/>
                  <a:pt x="1250" y="712"/>
                </a:cubicBezTo>
                <a:cubicBezTo>
                  <a:pt x="1406" y="461"/>
                  <a:pt x="898" y="139"/>
                  <a:pt x="642" y="83"/>
                </a:cubicBezTo>
                <a:cubicBezTo>
                  <a:pt x="272" y="0"/>
                  <a:pt x="117" y="206"/>
                  <a:pt x="72" y="310"/>
                </a:cubicBezTo>
                <a:close/>
              </a:path>
            </a:pathLst>
          </a:custGeom>
          <a:gradFill>
            <a:gsLst>
              <a:gs pos="23000">
                <a:srgbClr val="0BA1B2">
                  <a:alpha val="43000"/>
                </a:srgbClr>
              </a:gs>
              <a:gs pos="77000">
                <a:srgbClr val="7030A0">
                  <a:alpha val="55000"/>
                </a:srgbClr>
              </a:gs>
            </a:gsLst>
            <a:lin ang="7800000" scaled="0"/>
          </a:gra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2" name="Freeform 9"/>
          <p:cNvSpPr>
            <a:spLocks/>
          </p:cNvSpPr>
          <p:nvPr/>
        </p:nvSpPr>
        <p:spPr bwMode="auto">
          <a:xfrm>
            <a:off x="4342394" y="195486"/>
            <a:ext cx="2255782" cy="1894973"/>
          </a:xfrm>
          <a:custGeom>
            <a:avLst/>
            <a:gdLst>
              <a:gd name="T0" fmla="*/ 418 w 583"/>
              <a:gd name="T1" fmla="*/ 464 h 489"/>
              <a:gd name="T2" fmla="*/ 556 w 583"/>
              <a:gd name="T3" fmla="*/ 220 h 489"/>
              <a:gd name="T4" fmla="*/ 293 w 583"/>
              <a:gd name="T5" fmla="*/ 25 h 489"/>
              <a:gd name="T6" fmla="*/ 27 w 583"/>
              <a:gd name="T7" fmla="*/ 324 h 489"/>
              <a:gd name="T8" fmla="*/ 418 w 583"/>
              <a:gd name="T9" fmla="*/ 464 h 489"/>
            </a:gdLst>
            <a:ahLst/>
            <a:cxnLst>
              <a:cxn ang="0">
                <a:pos x="T0" y="T1"/>
              </a:cxn>
              <a:cxn ang="0">
                <a:pos x="T2" y="T3"/>
              </a:cxn>
              <a:cxn ang="0">
                <a:pos x="T4" y="T5"/>
              </a:cxn>
              <a:cxn ang="0">
                <a:pos x="T6" y="T7"/>
              </a:cxn>
              <a:cxn ang="0">
                <a:pos x="T8" y="T9"/>
              </a:cxn>
            </a:cxnLst>
            <a:rect l="0" t="0" r="r" b="b"/>
            <a:pathLst>
              <a:path w="583" h="489">
                <a:moveTo>
                  <a:pt x="418" y="464"/>
                </a:moveTo>
                <a:cubicBezTo>
                  <a:pt x="521" y="439"/>
                  <a:pt x="583" y="330"/>
                  <a:pt x="556" y="220"/>
                </a:cubicBezTo>
                <a:cubicBezTo>
                  <a:pt x="530" y="111"/>
                  <a:pt x="396" y="0"/>
                  <a:pt x="293" y="25"/>
                </a:cubicBezTo>
                <a:cubicBezTo>
                  <a:pt x="190" y="50"/>
                  <a:pt x="0" y="215"/>
                  <a:pt x="27" y="324"/>
                </a:cubicBezTo>
                <a:cubicBezTo>
                  <a:pt x="53" y="434"/>
                  <a:pt x="315" y="489"/>
                  <a:pt x="418" y="464"/>
                </a:cubicBezTo>
                <a:close/>
              </a:path>
            </a:pathLst>
          </a:custGeom>
          <a:gradFill>
            <a:gsLst>
              <a:gs pos="0">
                <a:srgbClr val="54B4D9">
                  <a:alpha val="67000"/>
                </a:srgbClr>
              </a:gs>
              <a:gs pos="100000">
                <a:srgbClr val="28256D"/>
              </a:gs>
            </a:gsLst>
            <a:lin ang="9000000" scaled="0"/>
          </a:gradFill>
          <a:ln>
            <a:noFill/>
          </a:ln>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endParaRPr>
          </a:p>
        </p:txBody>
      </p:sp>
      <p:sp>
        <p:nvSpPr>
          <p:cNvPr id="13" name="文本框 12"/>
          <p:cNvSpPr txBox="1"/>
          <p:nvPr/>
        </p:nvSpPr>
        <p:spPr>
          <a:xfrm>
            <a:off x="2444999" y="2147801"/>
            <a:ext cx="4435427" cy="646331"/>
          </a:xfrm>
          <a:prstGeom prst="rect">
            <a:avLst/>
          </a:prstGeom>
          <a:noFill/>
        </p:spPr>
        <p:txBody>
          <a:bodyPr wrap="square" rtlCol="0">
            <a:spAutoFit/>
          </a:bodyPr>
          <a:lstStyle/>
          <a:p>
            <a:pPr algn="ctr"/>
            <a:r>
              <a:rPr lang="zh-CN" altLang="en-US" sz="3600" b="1"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Thank you for enjoying it.</a:t>
            </a:r>
          </a:p>
        </p:txBody>
      </p:sp>
      <p:sp>
        <p:nvSpPr>
          <p:cNvPr id="14" name="矩形 13">
            <a:extLst>
              <a:ext uri="{FF2B5EF4-FFF2-40B4-BE49-F238E27FC236}">
                <a16:creationId xmlns:a16="http://schemas.microsoft.com/office/drawing/2014/main" id="{516CBA97-845C-4FA3-8CAC-B76010BDF59F}"/>
              </a:ext>
            </a:extLst>
          </p:cNvPr>
          <p:cNvSpPr/>
          <p:nvPr/>
        </p:nvSpPr>
        <p:spPr>
          <a:xfrm>
            <a:off x="2829265" y="3318531"/>
            <a:ext cx="3666896" cy="523220"/>
          </a:xfrm>
          <a:prstGeom prst="rect">
            <a:avLst/>
          </a:prstGeom>
        </p:spPr>
        <p:txBody>
          <a:bodyPr wrap="square">
            <a:spAutoFit/>
          </a:bodyPr>
          <a:lstStyle/>
          <a:p>
            <a:pPr algn="ctr"/>
            <a:r>
              <a:rPr kumimoji="1" lang="en-US" altLang="zh-CN" sz="1400" dirty="0">
                <a:solidFill>
                  <a:schemeClr val="bg1"/>
                </a:solidFill>
                <a:latin typeface="+mn-lt"/>
                <a:ea typeface="+mn-ea"/>
                <a:cs typeface="+mn-ea"/>
                <a:sym typeface="+mn-lt"/>
              </a:rPr>
              <a:t>Please click here to modify the text for the text here you may post texts</a:t>
            </a:r>
            <a:endParaRPr kumimoji="1" lang="zh-CN" altLang="en-US" sz="1400" dirty="0">
              <a:solidFill>
                <a:schemeClr val="bg1"/>
              </a:solidFill>
              <a:latin typeface="+mn-lt"/>
              <a:ea typeface="+mn-ea"/>
              <a:cs typeface="+mn-ea"/>
              <a:sym typeface="+mn-lt"/>
            </a:endParaRPr>
          </a:p>
        </p:txBody>
      </p:sp>
      <p:sp>
        <p:nvSpPr>
          <p:cNvPr id="16" name="矩形 15"/>
          <p:cNvSpPr/>
          <p:nvPr/>
        </p:nvSpPr>
        <p:spPr>
          <a:xfrm>
            <a:off x="4792418" y="829011"/>
            <a:ext cx="1805758" cy="646331"/>
          </a:xfrm>
          <a:prstGeom prst="rect">
            <a:avLst/>
          </a:prstGeom>
        </p:spPr>
        <p:txBody>
          <a:bodyPr wrap="square">
            <a:spAutoFit/>
          </a:bodyPr>
          <a:lstStyle/>
          <a:p>
            <a:pPr fontAlgn="auto">
              <a:spcBef>
                <a:spcPts val="0"/>
              </a:spcBef>
              <a:spcAft>
                <a:spcPts val="0"/>
              </a:spcAft>
              <a:defRPr/>
            </a:pPr>
            <a:r>
              <a:rPr lang="en-US" altLang="zh-CN" sz="3600" spc="300" dirty="0">
                <a:ln w="41275">
                  <a:noFill/>
                </a:ln>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LOGO</a:t>
            </a:r>
          </a:p>
        </p:txBody>
      </p:sp>
      <p:sp>
        <p:nvSpPr>
          <p:cNvPr id="17" name="TextBox 28">
            <a:hlinkClick r:id="rId4"/>
            <a:extLst>
              <a:ext uri="{FF2B5EF4-FFF2-40B4-BE49-F238E27FC236}">
                <a16:creationId xmlns:a16="http://schemas.microsoft.com/office/drawing/2014/main" id="{6785CD0A-7ED9-4F30-AB66-76E67461E0E2}"/>
              </a:ext>
            </a:extLst>
          </p:cNvPr>
          <p:cNvSpPr txBox="1"/>
          <p:nvPr/>
        </p:nvSpPr>
        <p:spPr>
          <a:xfrm>
            <a:off x="1816984" y="4374588"/>
            <a:ext cx="5194499" cy="215444"/>
          </a:xfrm>
          <a:prstGeom prst="rect">
            <a:avLst/>
          </a:prstGeom>
          <a:noFill/>
        </p:spPr>
        <p:txBody>
          <a:bodyPr wrap="square" rtlCol="0">
            <a:spAutoFit/>
          </a:bodyPr>
          <a:lstStyle/>
          <a:p>
            <a:pPr algn="ctr"/>
            <a:r>
              <a:rPr lang="en-US" altLang="zh-CN" sz="800" dirty="0">
                <a:solidFill>
                  <a:schemeClr val="bg1"/>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800" dirty="0">
              <a:solidFill>
                <a:schemeClr val="bg1"/>
              </a:solidFill>
              <a:cs typeface="Arial" pitchFamily="34" charset="0"/>
            </a:endParaRPr>
          </a:p>
        </p:txBody>
      </p:sp>
    </p:spTree>
    <p:extLst>
      <p:ext uri="{BB962C8B-B14F-4D97-AF65-F5344CB8AC3E}">
        <p14:creationId xmlns:p14="http://schemas.microsoft.com/office/powerpoint/2010/main" val="354957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hyp="http://schemas.microsoft.com/office/drawing/2018/hyperlinkcolor" xmlns:a16="http://schemas.microsoft.com/office/drawing/2014/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500" fill="hold"/>
                                        <p:tgtEl>
                                          <p:spTgt spid="11"/>
                                        </p:tgtEl>
                                        <p:attrNameLst>
                                          <p:attrName>ppt_w</p:attrName>
                                        </p:attrNameLst>
                                      </p:cBhvr>
                                      <p:tavLst>
                                        <p:tav tm="0">
                                          <p:val>
                                            <p:fltVal val="0"/>
                                          </p:val>
                                        </p:tav>
                                        <p:tav tm="100000">
                                          <p:val>
                                            <p:strVal val="#ppt_w"/>
                                          </p:val>
                                        </p:tav>
                                      </p:tavLst>
                                    </p:anim>
                                    <p:anim calcmode="lin" valueType="num">
                                      <p:cBhvr>
                                        <p:cTn id="8" dur="1500" fill="hold"/>
                                        <p:tgtEl>
                                          <p:spTgt spid="11"/>
                                        </p:tgtEl>
                                        <p:attrNameLst>
                                          <p:attrName>ppt_h</p:attrName>
                                        </p:attrNameLst>
                                      </p:cBhvr>
                                      <p:tavLst>
                                        <p:tav tm="0">
                                          <p:val>
                                            <p:fltVal val="0"/>
                                          </p:val>
                                        </p:tav>
                                        <p:tav tm="100000">
                                          <p:val>
                                            <p:strVal val="#ppt_h"/>
                                          </p:val>
                                        </p:tav>
                                      </p:tavLst>
                                    </p:anim>
                                    <p:anim calcmode="lin" valueType="num">
                                      <p:cBhvr>
                                        <p:cTn id="9" dur="1500" fill="hold"/>
                                        <p:tgtEl>
                                          <p:spTgt spid="11"/>
                                        </p:tgtEl>
                                        <p:attrNameLst>
                                          <p:attrName>style.rotation</p:attrName>
                                        </p:attrNameLst>
                                      </p:cBhvr>
                                      <p:tavLst>
                                        <p:tav tm="0">
                                          <p:val>
                                            <p:fltVal val="360"/>
                                          </p:val>
                                        </p:tav>
                                        <p:tav tm="100000">
                                          <p:val>
                                            <p:fltVal val="0"/>
                                          </p:val>
                                        </p:tav>
                                      </p:tavLst>
                                    </p:anim>
                                    <p:animEffect transition="in" filter="fade">
                                      <p:cBhvr>
                                        <p:cTn id="10" dur="1500"/>
                                        <p:tgtEl>
                                          <p:spTgt spid="11"/>
                                        </p:tgtEl>
                                      </p:cBhvr>
                                    </p:animEffect>
                                  </p:childTnLst>
                                </p:cTn>
                              </p:par>
                              <p:par>
                                <p:cTn id="11" presetID="49" presetClass="entr" presetSubtype="0" decel="10000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500" fill="hold"/>
                                        <p:tgtEl>
                                          <p:spTgt spid="10"/>
                                        </p:tgtEl>
                                        <p:attrNameLst>
                                          <p:attrName>ppt_w</p:attrName>
                                        </p:attrNameLst>
                                      </p:cBhvr>
                                      <p:tavLst>
                                        <p:tav tm="0">
                                          <p:val>
                                            <p:fltVal val="0"/>
                                          </p:val>
                                        </p:tav>
                                        <p:tav tm="100000">
                                          <p:val>
                                            <p:strVal val="#ppt_w"/>
                                          </p:val>
                                        </p:tav>
                                      </p:tavLst>
                                    </p:anim>
                                    <p:anim calcmode="lin" valueType="num">
                                      <p:cBhvr>
                                        <p:cTn id="14" dur="1500" fill="hold"/>
                                        <p:tgtEl>
                                          <p:spTgt spid="10"/>
                                        </p:tgtEl>
                                        <p:attrNameLst>
                                          <p:attrName>ppt_h</p:attrName>
                                        </p:attrNameLst>
                                      </p:cBhvr>
                                      <p:tavLst>
                                        <p:tav tm="0">
                                          <p:val>
                                            <p:fltVal val="0"/>
                                          </p:val>
                                        </p:tav>
                                        <p:tav tm="100000">
                                          <p:val>
                                            <p:strVal val="#ppt_h"/>
                                          </p:val>
                                        </p:tav>
                                      </p:tavLst>
                                    </p:anim>
                                    <p:anim calcmode="lin" valueType="num">
                                      <p:cBhvr>
                                        <p:cTn id="15" dur="1500" fill="hold"/>
                                        <p:tgtEl>
                                          <p:spTgt spid="10"/>
                                        </p:tgtEl>
                                        <p:attrNameLst>
                                          <p:attrName>style.rotation</p:attrName>
                                        </p:attrNameLst>
                                      </p:cBhvr>
                                      <p:tavLst>
                                        <p:tav tm="0">
                                          <p:val>
                                            <p:fltVal val="360"/>
                                          </p:val>
                                        </p:tav>
                                        <p:tav tm="100000">
                                          <p:val>
                                            <p:fltVal val="0"/>
                                          </p:val>
                                        </p:tav>
                                      </p:tavLst>
                                    </p:anim>
                                    <p:animEffect transition="in" filter="fade">
                                      <p:cBhvr>
                                        <p:cTn id="16" dur="1500"/>
                                        <p:tgtEl>
                                          <p:spTgt spid="10"/>
                                        </p:tgtEl>
                                      </p:cBhvr>
                                    </p:animEffect>
                                  </p:childTnLst>
                                </p:cTn>
                              </p:par>
                              <p:par>
                                <p:cTn id="17" presetID="49" presetClass="entr" presetSubtype="0" decel="100000" fill="hold" grpId="0" nodeType="withEffect">
                                  <p:stCondLst>
                                    <p:cond delay="25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500" fill="hold"/>
                                        <p:tgtEl>
                                          <p:spTgt spid="12"/>
                                        </p:tgtEl>
                                        <p:attrNameLst>
                                          <p:attrName>ppt_w</p:attrName>
                                        </p:attrNameLst>
                                      </p:cBhvr>
                                      <p:tavLst>
                                        <p:tav tm="0">
                                          <p:val>
                                            <p:fltVal val="0"/>
                                          </p:val>
                                        </p:tav>
                                        <p:tav tm="100000">
                                          <p:val>
                                            <p:strVal val="#ppt_w"/>
                                          </p:val>
                                        </p:tav>
                                      </p:tavLst>
                                    </p:anim>
                                    <p:anim calcmode="lin" valueType="num">
                                      <p:cBhvr>
                                        <p:cTn id="20" dur="1500" fill="hold"/>
                                        <p:tgtEl>
                                          <p:spTgt spid="12"/>
                                        </p:tgtEl>
                                        <p:attrNameLst>
                                          <p:attrName>ppt_h</p:attrName>
                                        </p:attrNameLst>
                                      </p:cBhvr>
                                      <p:tavLst>
                                        <p:tav tm="0">
                                          <p:val>
                                            <p:fltVal val="0"/>
                                          </p:val>
                                        </p:tav>
                                        <p:tav tm="100000">
                                          <p:val>
                                            <p:strVal val="#ppt_h"/>
                                          </p:val>
                                        </p:tav>
                                      </p:tavLst>
                                    </p:anim>
                                    <p:anim calcmode="lin" valueType="num">
                                      <p:cBhvr>
                                        <p:cTn id="21" dur="1500" fill="hold"/>
                                        <p:tgtEl>
                                          <p:spTgt spid="12"/>
                                        </p:tgtEl>
                                        <p:attrNameLst>
                                          <p:attrName>style.rotation</p:attrName>
                                        </p:attrNameLst>
                                      </p:cBhvr>
                                      <p:tavLst>
                                        <p:tav tm="0">
                                          <p:val>
                                            <p:fltVal val="360"/>
                                          </p:val>
                                        </p:tav>
                                        <p:tav tm="100000">
                                          <p:val>
                                            <p:fltVal val="0"/>
                                          </p:val>
                                        </p:tav>
                                      </p:tavLst>
                                    </p:anim>
                                    <p:animEffect transition="in" filter="fade">
                                      <p:cBhvr>
                                        <p:cTn id="22" dur="1500"/>
                                        <p:tgtEl>
                                          <p:spTgt spid="12"/>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strVal val="#ppt_w+.3"/>
                                          </p:val>
                                        </p:tav>
                                        <p:tav tm="100000">
                                          <p:val>
                                            <p:strVal val="#ppt_w"/>
                                          </p:val>
                                        </p:tav>
                                      </p:tavLst>
                                    </p:anim>
                                    <p:anim calcmode="lin" valueType="num">
                                      <p:cBhvr>
                                        <p:cTn id="27" dur="1000" fill="hold"/>
                                        <p:tgtEl>
                                          <p:spTgt spid="16"/>
                                        </p:tgtEl>
                                        <p:attrNameLst>
                                          <p:attrName>ppt_h</p:attrName>
                                        </p:attrNameLst>
                                      </p:cBhvr>
                                      <p:tavLst>
                                        <p:tav tm="0">
                                          <p:val>
                                            <p:strVal val="#ppt_h"/>
                                          </p:val>
                                        </p:tav>
                                        <p:tav tm="100000">
                                          <p:val>
                                            <p:strVal val="#ppt_h"/>
                                          </p:val>
                                        </p:tav>
                                      </p:tavLst>
                                    </p:anim>
                                    <p:animEffect transition="in" filter="fade">
                                      <p:cBhvr>
                                        <p:cTn id="28" dur="1000"/>
                                        <p:tgtEl>
                                          <p:spTgt spid="16"/>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2700"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4584053" y="1119115"/>
            <a:ext cx="392362" cy="393521"/>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5" name="Isosceles Triangle 51">
            <a:extLst>
              <a:ext uri="{FF2B5EF4-FFF2-40B4-BE49-F238E27FC236}">
                <a16:creationId xmlns:a16="http://schemas.microsoft.com/office/drawing/2014/main" id="{2296D13E-298C-4F01-A77D-43547A7AEFA9}"/>
              </a:ext>
            </a:extLst>
          </p:cNvPr>
          <p:cNvSpPr/>
          <p:nvPr/>
        </p:nvSpPr>
        <p:spPr>
          <a:xfrm>
            <a:off x="3954988" y="1172014"/>
            <a:ext cx="392360" cy="287720"/>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Isosceles Triangle 57">
            <a:extLst>
              <a:ext uri="{FF2B5EF4-FFF2-40B4-BE49-F238E27FC236}">
                <a16:creationId xmlns:a16="http://schemas.microsoft.com/office/drawing/2014/main" id="{4E76B488-B2CD-463B-861A-27D4912FE160}"/>
              </a:ext>
            </a:extLst>
          </p:cNvPr>
          <p:cNvSpPr/>
          <p:nvPr/>
        </p:nvSpPr>
        <p:spPr>
          <a:xfrm>
            <a:off x="4585617" y="3390155"/>
            <a:ext cx="234850" cy="530924"/>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7189301" y="2740919"/>
            <a:ext cx="169248" cy="37704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3950270" y="3481432"/>
            <a:ext cx="348370" cy="34837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9" name="Freeform 19">
            <a:extLst>
              <a:ext uri="{FF2B5EF4-FFF2-40B4-BE49-F238E27FC236}">
                <a16:creationId xmlns:a16="http://schemas.microsoft.com/office/drawing/2014/main" id="{DD59881D-26FD-493B-8AE1-06C59DF34840}"/>
              </a:ext>
            </a:extLst>
          </p:cNvPr>
          <p:cNvSpPr/>
          <p:nvPr/>
        </p:nvSpPr>
        <p:spPr>
          <a:xfrm>
            <a:off x="5809057" y="2731880"/>
            <a:ext cx="345584" cy="340042"/>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0" name="Rectangle 30">
            <a:extLst>
              <a:ext uri="{FF2B5EF4-FFF2-40B4-BE49-F238E27FC236}">
                <a16:creationId xmlns:a16="http://schemas.microsoft.com/office/drawing/2014/main" id="{3BFEE74E-183A-4C32-9BDF-AC2573B061E0}"/>
              </a:ext>
            </a:extLst>
          </p:cNvPr>
          <p:cNvSpPr/>
          <p:nvPr/>
        </p:nvSpPr>
        <p:spPr>
          <a:xfrm>
            <a:off x="8297776" y="2700425"/>
            <a:ext cx="348370" cy="34735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1" name="Rectangle 7">
            <a:extLst>
              <a:ext uri="{FF2B5EF4-FFF2-40B4-BE49-F238E27FC236}">
                <a16:creationId xmlns:a16="http://schemas.microsoft.com/office/drawing/2014/main" id="{A2454068-D6A0-42C7-BCE1-D03833DCF2E4}"/>
              </a:ext>
            </a:extLst>
          </p:cNvPr>
          <p:cNvSpPr/>
          <p:nvPr/>
        </p:nvSpPr>
        <p:spPr>
          <a:xfrm>
            <a:off x="5213119" y="1139038"/>
            <a:ext cx="353675" cy="35367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5803264" y="1139036"/>
            <a:ext cx="354146" cy="35367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3" name="Pie 24">
            <a:extLst>
              <a:ext uri="{FF2B5EF4-FFF2-40B4-BE49-F238E27FC236}">
                <a16:creationId xmlns:a16="http://schemas.microsoft.com/office/drawing/2014/main" id="{DB38F196-AF37-4B00-AA3E-183F9372FBAD}"/>
              </a:ext>
            </a:extLst>
          </p:cNvPr>
          <p:cNvSpPr/>
          <p:nvPr/>
        </p:nvSpPr>
        <p:spPr>
          <a:xfrm>
            <a:off x="5107446" y="3464238"/>
            <a:ext cx="384887" cy="382757"/>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8278844" y="1895824"/>
            <a:ext cx="386232" cy="38718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6394019" y="1102959"/>
            <a:ext cx="425550" cy="42583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7056414" y="1068226"/>
            <a:ext cx="354976" cy="495296"/>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5779309" y="3450719"/>
            <a:ext cx="289343" cy="409794"/>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8" name="Oval 27">
            <a:extLst>
              <a:ext uri="{FF2B5EF4-FFF2-40B4-BE49-F238E27FC236}">
                <a16:creationId xmlns:a16="http://schemas.microsoft.com/office/drawing/2014/main" id="{7DB6E0EE-B33A-443E-887E-C319F0DAF534}"/>
              </a:ext>
            </a:extLst>
          </p:cNvPr>
          <p:cNvSpPr/>
          <p:nvPr/>
        </p:nvSpPr>
        <p:spPr>
          <a:xfrm>
            <a:off x="3313872" y="4101888"/>
            <a:ext cx="307299" cy="584412"/>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6402647" y="2658849"/>
            <a:ext cx="449073" cy="48610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6983298" y="1907950"/>
            <a:ext cx="289999" cy="32747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1" name="Oval 26">
            <a:extLst>
              <a:ext uri="{FF2B5EF4-FFF2-40B4-BE49-F238E27FC236}">
                <a16:creationId xmlns:a16="http://schemas.microsoft.com/office/drawing/2014/main" id="{A8611118-4553-45C9-837B-A5EA5C617D63}"/>
              </a:ext>
            </a:extLst>
          </p:cNvPr>
          <p:cNvSpPr/>
          <p:nvPr/>
        </p:nvSpPr>
        <p:spPr>
          <a:xfrm>
            <a:off x="5225206" y="2690456"/>
            <a:ext cx="354362" cy="4228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2" name="Freeform 32">
            <a:extLst>
              <a:ext uri="{FF2B5EF4-FFF2-40B4-BE49-F238E27FC236}">
                <a16:creationId xmlns:a16="http://schemas.microsoft.com/office/drawing/2014/main" id="{9C5A04AA-A50B-457A-A783-D941E78BCCDF}"/>
              </a:ext>
            </a:extLst>
          </p:cNvPr>
          <p:cNvSpPr/>
          <p:nvPr/>
        </p:nvSpPr>
        <p:spPr>
          <a:xfrm>
            <a:off x="3270168" y="1110645"/>
            <a:ext cx="448115" cy="410459"/>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3" name="Rounded Rectangle 10">
            <a:extLst>
              <a:ext uri="{FF2B5EF4-FFF2-40B4-BE49-F238E27FC236}">
                <a16:creationId xmlns:a16="http://schemas.microsoft.com/office/drawing/2014/main" id="{B55467B8-5BFB-46FE-82D2-AA896BC192F1}"/>
              </a:ext>
            </a:extLst>
          </p:cNvPr>
          <p:cNvSpPr/>
          <p:nvPr/>
        </p:nvSpPr>
        <p:spPr>
          <a:xfrm>
            <a:off x="6400652" y="1886990"/>
            <a:ext cx="279127" cy="369393"/>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4" name="Rounded Rectangle 32">
            <a:extLst>
              <a:ext uri="{FF2B5EF4-FFF2-40B4-BE49-F238E27FC236}">
                <a16:creationId xmlns:a16="http://schemas.microsoft.com/office/drawing/2014/main" id="{A7C45BCB-0B8E-4E0E-842A-DD554B68B1C0}"/>
              </a:ext>
            </a:extLst>
          </p:cNvPr>
          <p:cNvSpPr/>
          <p:nvPr/>
        </p:nvSpPr>
        <p:spPr>
          <a:xfrm>
            <a:off x="7634696" y="2717591"/>
            <a:ext cx="368619" cy="368619"/>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5" name="Trapezoid 13">
            <a:extLst>
              <a:ext uri="{FF2B5EF4-FFF2-40B4-BE49-F238E27FC236}">
                <a16:creationId xmlns:a16="http://schemas.microsoft.com/office/drawing/2014/main" id="{EAB635DE-58EF-4585-A0F5-0790A1957A5B}"/>
              </a:ext>
            </a:extLst>
          </p:cNvPr>
          <p:cNvSpPr/>
          <p:nvPr/>
        </p:nvSpPr>
        <p:spPr>
          <a:xfrm>
            <a:off x="3993162" y="1903683"/>
            <a:ext cx="397383" cy="33601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6" name="Rounded Rectangle 7">
            <a:extLst>
              <a:ext uri="{FF2B5EF4-FFF2-40B4-BE49-F238E27FC236}">
                <a16:creationId xmlns:a16="http://schemas.microsoft.com/office/drawing/2014/main" id="{890A206E-8EB0-46CB-87E5-BB62DA827BE4}"/>
              </a:ext>
            </a:extLst>
          </p:cNvPr>
          <p:cNvSpPr/>
          <p:nvPr/>
        </p:nvSpPr>
        <p:spPr>
          <a:xfrm>
            <a:off x="5893662" y="1895629"/>
            <a:ext cx="203471" cy="352121"/>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7" name="Rectangle 18">
            <a:extLst>
              <a:ext uri="{FF2B5EF4-FFF2-40B4-BE49-F238E27FC236}">
                <a16:creationId xmlns:a16="http://schemas.microsoft.com/office/drawing/2014/main" id="{D8BFBE69-EC90-491A-A905-789398F4B3A8}"/>
              </a:ext>
            </a:extLst>
          </p:cNvPr>
          <p:cNvSpPr/>
          <p:nvPr/>
        </p:nvSpPr>
        <p:spPr>
          <a:xfrm>
            <a:off x="4694064" y="1925382"/>
            <a:ext cx="368291" cy="292615"/>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8" name="Rounded Rectangle 25">
            <a:extLst>
              <a:ext uri="{FF2B5EF4-FFF2-40B4-BE49-F238E27FC236}">
                <a16:creationId xmlns:a16="http://schemas.microsoft.com/office/drawing/2014/main" id="{4572E89B-D1A8-4A73-807F-C57BE0137D47}"/>
              </a:ext>
            </a:extLst>
          </p:cNvPr>
          <p:cNvSpPr/>
          <p:nvPr/>
        </p:nvSpPr>
        <p:spPr>
          <a:xfrm>
            <a:off x="5365873" y="1914017"/>
            <a:ext cx="224270" cy="315343"/>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9" name="Chord 14">
            <a:extLst>
              <a:ext uri="{FF2B5EF4-FFF2-40B4-BE49-F238E27FC236}">
                <a16:creationId xmlns:a16="http://schemas.microsoft.com/office/drawing/2014/main" id="{55CB0732-5078-415F-A13A-7992B69C1679}"/>
              </a:ext>
            </a:extLst>
          </p:cNvPr>
          <p:cNvSpPr/>
          <p:nvPr/>
        </p:nvSpPr>
        <p:spPr>
          <a:xfrm>
            <a:off x="4439959" y="4151504"/>
            <a:ext cx="384479" cy="485182"/>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0" name="Rounded Rectangle 6">
            <a:extLst>
              <a:ext uri="{FF2B5EF4-FFF2-40B4-BE49-F238E27FC236}">
                <a16:creationId xmlns:a16="http://schemas.microsoft.com/office/drawing/2014/main" id="{11DB8BB9-D675-470D-AC1D-C9EF80405172}"/>
              </a:ext>
            </a:extLst>
          </p:cNvPr>
          <p:cNvSpPr/>
          <p:nvPr/>
        </p:nvSpPr>
        <p:spPr>
          <a:xfrm>
            <a:off x="3308530" y="1853727"/>
            <a:ext cx="381115" cy="387475"/>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1" name="Oval 66">
            <a:extLst>
              <a:ext uri="{FF2B5EF4-FFF2-40B4-BE49-F238E27FC236}">
                <a16:creationId xmlns:a16="http://schemas.microsoft.com/office/drawing/2014/main" id="{64136ECC-E882-4D1E-8298-06A6A02A6E1A}"/>
              </a:ext>
            </a:extLst>
          </p:cNvPr>
          <p:cNvSpPr/>
          <p:nvPr/>
        </p:nvSpPr>
        <p:spPr>
          <a:xfrm rot="20700000">
            <a:off x="4603152" y="2725655"/>
            <a:ext cx="411510" cy="352491"/>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3891165" y="4114458"/>
            <a:ext cx="282411" cy="559276"/>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3" name="Smiley Face 14">
            <a:extLst>
              <a:ext uri="{FF2B5EF4-FFF2-40B4-BE49-F238E27FC236}">
                <a16:creationId xmlns:a16="http://schemas.microsoft.com/office/drawing/2014/main" id="{BD37565A-D14C-4133-B9E1-D7F8BF1C6551}"/>
              </a:ext>
            </a:extLst>
          </p:cNvPr>
          <p:cNvSpPr/>
          <p:nvPr/>
        </p:nvSpPr>
        <p:spPr>
          <a:xfrm>
            <a:off x="5712781" y="4184119"/>
            <a:ext cx="419951" cy="419951"/>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4" name="Smiley Face 12">
            <a:extLst>
              <a:ext uri="{FF2B5EF4-FFF2-40B4-BE49-F238E27FC236}">
                <a16:creationId xmlns:a16="http://schemas.microsoft.com/office/drawing/2014/main" id="{7F01996A-EF70-44A8-AD2D-1E270513DCED}"/>
              </a:ext>
            </a:extLst>
          </p:cNvPr>
          <p:cNvSpPr/>
          <p:nvPr/>
        </p:nvSpPr>
        <p:spPr>
          <a:xfrm>
            <a:off x="7620466" y="4184119"/>
            <a:ext cx="419951" cy="419951"/>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5" name="Smiley Face 15">
            <a:extLst>
              <a:ext uri="{FF2B5EF4-FFF2-40B4-BE49-F238E27FC236}">
                <a16:creationId xmlns:a16="http://schemas.microsoft.com/office/drawing/2014/main" id="{7DB0A6EE-0534-4660-BA3C-A3E8C9FF112F}"/>
              </a:ext>
            </a:extLst>
          </p:cNvPr>
          <p:cNvSpPr/>
          <p:nvPr/>
        </p:nvSpPr>
        <p:spPr>
          <a:xfrm>
            <a:off x="6351746" y="4186423"/>
            <a:ext cx="415344" cy="415344"/>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6" name="Oval 37">
            <a:extLst>
              <a:ext uri="{FF2B5EF4-FFF2-40B4-BE49-F238E27FC236}">
                <a16:creationId xmlns:a16="http://schemas.microsoft.com/office/drawing/2014/main" id="{1430B71C-D580-4CA6-A442-26AED5FAE293}"/>
              </a:ext>
            </a:extLst>
          </p:cNvPr>
          <p:cNvSpPr/>
          <p:nvPr/>
        </p:nvSpPr>
        <p:spPr>
          <a:xfrm>
            <a:off x="8259432" y="4181568"/>
            <a:ext cx="425054" cy="42505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Smiley Face 14">
            <a:extLst>
              <a:ext uri="{FF2B5EF4-FFF2-40B4-BE49-F238E27FC236}">
                <a16:creationId xmlns:a16="http://schemas.microsoft.com/office/drawing/2014/main" id="{77504E11-68B3-460A-979B-D56E2900C922}"/>
              </a:ext>
            </a:extLst>
          </p:cNvPr>
          <p:cNvSpPr/>
          <p:nvPr/>
        </p:nvSpPr>
        <p:spPr>
          <a:xfrm>
            <a:off x="6986106" y="4186423"/>
            <a:ext cx="415344" cy="41534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3994273" y="2640113"/>
            <a:ext cx="292043" cy="52357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9" name="Rectangle 9">
            <a:extLst>
              <a:ext uri="{FF2B5EF4-FFF2-40B4-BE49-F238E27FC236}">
                <a16:creationId xmlns:a16="http://schemas.microsoft.com/office/drawing/2014/main" id="{444E6227-4972-4DE6-BEB0-C3FC42991182}"/>
              </a:ext>
            </a:extLst>
          </p:cNvPr>
          <p:cNvSpPr/>
          <p:nvPr/>
        </p:nvSpPr>
        <p:spPr>
          <a:xfrm>
            <a:off x="3300881" y="2658936"/>
            <a:ext cx="395501" cy="3702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5234271" y="4107361"/>
            <a:ext cx="143041" cy="573467"/>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1" name="Frame 17">
            <a:extLst>
              <a:ext uri="{FF2B5EF4-FFF2-40B4-BE49-F238E27FC236}">
                <a16:creationId xmlns:a16="http://schemas.microsoft.com/office/drawing/2014/main" id="{1278BF84-DDF3-43F8-88E4-A0F28E4079EF}"/>
              </a:ext>
            </a:extLst>
          </p:cNvPr>
          <p:cNvSpPr/>
          <p:nvPr/>
        </p:nvSpPr>
        <p:spPr>
          <a:xfrm>
            <a:off x="3282177" y="3460063"/>
            <a:ext cx="381115" cy="38111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7576815" y="1915580"/>
            <a:ext cx="378475" cy="31221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3" name="Teardrop 1">
            <a:extLst>
              <a:ext uri="{FF2B5EF4-FFF2-40B4-BE49-F238E27FC236}">
                <a16:creationId xmlns:a16="http://schemas.microsoft.com/office/drawing/2014/main" id="{45BBC696-75E7-44AB-A411-9B80C52FFE5A}"/>
              </a:ext>
            </a:extLst>
          </p:cNvPr>
          <p:cNvSpPr/>
          <p:nvPr/>
        </p:nvSpPr>
        <p:spPr>
          <a:xfrm rot="18805991">
            <a:off x="7595020" y="1154511"/>
            <a:ext cx="413882" cy="40956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8199615" y="1154561"/>
            <a:ext cx="408433" cy="41028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7022605" y="3433520"/>
            <a:ext cx="358611" cy="426993"/>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6366323" y="3433520"/>
            <a:ext cx="358611" cy="426993"/>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7678886" y="3433520"/>
            <a:ext cx="358611" cy="426993"/>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8335167" y="3433520"/>
            <a:ext cx="358611" cy="426993"/>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31375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2700"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3323145" y="1057922"/>
            <a:ext cx="397601" cy="397359"/>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3958502" y="1091138"/>
            <a:ext cx="397359" cy="330927"/>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5246575" y="1080013"/>
            <a:ext cx="353180" cy="353180"/>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4586990" y="1088828"/>
            <a:ext cx="397359" cy="335547"/>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5880567" y="1856358"/>
            <a:ext cx="384658" cy="32829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6420607" y="1083113"/>
            <a:ext cx="464330" cy="34697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7708072" y="1154838"/>
            <a:ext cx="397359" cy="203528"/>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5927108" y="1074186"/>
            <a:ext cx="291575" cy="3648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2" name="Oval 10">
            <a:extLst>
              <a:ext uri="{FF2B5EF4-FFF2-40B4-BE49-F238E27FC236}">
                <a16:creationId xmlns:a16="http://schemas.microsoft.com/office/drawing/2014/main" id="{8624E4A5-1602-4F93-B497-F8D7323B39B1}"/>
              </a:ext>
            </a:extLst>
          </p:cNvPr>
          <p:cNvSpPr/>
          <p:nvPr/>
        </p:nvSpPr>
        <p:spPr>
          <a:xfrm>
            <a:off x="7095227" y="1074949"/>
            <a:ext cx="364990" cy="363305"/>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3" name="Freeform 101">
            <a:extLst>
              <a:ext uri="{FF2B5EF4-FFF2-40B4-BE49-F238E27FC236}">
                <a16:creationId xmlns:a16="http://schemas.microsoft.com/office/drawing/2014/main" id="{398DE87D-E996-4168-8931-FBF1633FDCD5}"/>
              </a:ext>
            </a:extLst>
          </p:cNvPr>
          <p:cNvSpPr/>
          <p:nvPr/>
        </p:nvSpPr>
        <p:spPr>
          <a:xfrm>
            <a:off x="8385402" y="1114467"/>
            <a:ext cx="213518" cy="284272"/>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6530620" y="1821826"/>
            <a:ext cx="244301" cy="397359"/>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7214011" y="1821826"/>
            <a:ext cx="127421" cy="397359"/>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0" name="Freeform 108">
            <a:extLst>
              <a:ext uri="{FF2B5EF4-FFF2-40B4-BE49-F238E27FC236}">
                <a16:creationId xmlns:a16="http://schemas.microsoft.com/office/drawing/2014/main" id="{6A02011B-41CE-4E20-9214-001F7D847E12}"/>
              </a:ext>
            </a:extLst>
          </p:cNvPr>
          <p:cNvSpPr/>
          <p:nvPr/>
        </p:nvSpPr>
        <p:spPr>
          <a:xfrm>
            <a:off x="4597476" y="1812547"/>
            <a:ext cx="376393" cy="41591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1" name="Oval 8">
            <a:extLst>
              <a:ext uri="{FF2B5EF4-FFF2-40B4-BE49-F238E27FC236}">
                <a16:creationId xmlns:a16="http://schemas.microsoft.com/office/drawing/2014/main" id="{E3D5639C-49CF-43D9-965F-7653D69F451F}"/>
              </a:ext>
            </a:extLst>
          </p:cNvPr>
          <p:cNvSpPr/>
          <p:nvPr/>
        </p:nvSpPr>
        <p:spPr>
          <a:xfrm>
            <a:off x="5225481" y="1821804"/>
            <a:ext cx="395364" cy="397403"/>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3968986" y="1812547"/>
            <a:ext cx="376393" cy="415916"/>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75" name="Rectangle 19">
            <a:extLst>
              <a:ext uri="{FF2B5EF4-FFF2-40B4-BE49-F238E27FC236}">
                <a16:creationId xmlns:a16="http://schemas.microsoft.com/office/drawing/2014/main" id="{8025BC4E-7A4E-42D9-9569-8844F8906CE5}"/>
              </a:ext>
            </a:extLst>
          </p:cNvPr>
          <p:cNvSpPr/>
          <p:nvPr/>
        </p:nvSpPr>
        <p:spPr>
          <a:xfrm>
            <a:off x="3353290" y="1835116"/>
            <a:ext cx="337313" cy="37077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7700735" y="1821826"/>
            <a:ext cx="412034" cy="397359"/>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3382207" y="2678255"/>
            <a:ext cx="279476" cy="397359"/>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8293481" y="1821826"/>
            <a:ext cx="397359" cy="397359"/>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3981271" y="2678255"/>
            <a:ext cx="351821" cy="397359"/>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0" name="Heart 17">
            <a:extLst>
              <a:ext uri="{FF2B5EF4-FFF2-40B4-BE49-F238E27FC236}">
                <a16:creationId xmlns:a16="http://schemas.microsoft.com/office/drawing/2014/main" id="{FD25AA3C-FD36-4FC1-9406-60F9CCE3DC0D}"/>
              </a:ext>
            </a:extLst>
          </p:cNvPr>
          <p:cNvSpPr/>
          <p:nvPr/>
        </p:nvSpPr>
        <p:spPr>
          <a:xfrm>
            <a:off x="5884909" y="2691372"/>
            <a:ext cx="375974" cy="36863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1" name="Rounded Rectangle 25">
            <a:extLst>
              <a:ext uri="{FF2B5EF4-FFF2-40B4-BE49-F238E27FC236}">
                <a16:creationId xmlns:a16="http://schemas.microsoft.com/office/drawing/2014/main" id="{A53FDB1A-403D-4EBD-8EB6-3E1911FAEEC5}"/>
              </a:ext>
            </a:extLst>
          </p:cNvPr>
          <p:cNvSpPr/>
          <p:nvPr/>
        </p:nvSpPr>
        <p:spPr>
          <a:xfrm>
            <a:off x="5236536" y="2719648"/>
            <a:ext cx="373253" cy="314575"/>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2" name="Chord 32">
            <a:extLst>
              <a:ext uri="{FF2B5EF4-FFF2-40B4-BE49-F238E27FC236}">
                <a16:creationId xmlns:a16="http://schemas.microsoft.com/office/drawing/2014/main" id="{3D1BBD17-EB21-4265-8BCB-65380AD568C6}"/>
              </a:ext>
            </a:extLst>
          </p:cNvPr>
          <p:cNvSpPr/>
          <p:nvPr/>
        </p:nvSpPr>
        <p:spPr>
          <a:xfrm>
            <a:off x="4599043" y="2691945"/>
            <a:ext cx="373253" cy="369979"/>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6479294" y="2692382"/>
            <a:ext cx="346953" cy="369105"/>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4724712" y="3466491"/>
            <a:ext cx="121917" cy="476831"/>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8367289" y="2678255"/>
            <a:ext cx="249743" cy="397359"/>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7079041" y="2678255"/>
            <a:ext cx="397359" cy="397359"/>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7708342" y="2678255"/>
            <a:ext cx="396818" cy="397359"/>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3973951" y="3506226"/>
            <a:ext cx="366464" cy="397359"/>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6532732" y="3494484"/>
            <a:ext cx="240079" cy="390638"/>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5233452" y="3598633"/>
            <a:ext cx="379424" cy="21254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8296245" y="3525067"/>
            <a:ext cx="391831" cy="39243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7082052" y="4221169"/>
            <a:ext cx="406175" cy="38252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5921312" y="3553489"/>
            <a:ext cx="303165" cy="302837"/>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7079041" y="3603835"/>
            <a:ext cx="397359" cy="202144"/>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7722617" y="3506226"/>
            <a:ext cx="368271" cy="397359"/>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3358006" y="3506226"/>
            <a:ext cx="327881" cy="397359"/>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7" name="Rounded Rectangle 2">
            <a:extLst>
              <a:ext uri="{FF2B5EF4-FFF2-40B4-BE49-F238E27FC236}">
                <a16:creationId xmlns:a16="http://schemas.microsoft.com/office/drawing/2014/main" id="{2CB3F902-7F51-468E-928D-DF8ED92CA432}"/>
              </a:ext>
            </a:extLst>
          </p:cNvPr>
          <p:cNvSpPr/>
          <p:nvPr/>
        </p:nvSpPr>
        <p:spPr>
          <a:xfrm>
            <a:off x="3962457" y="4226067"/>
            <a:ext cx="389449" cy="38944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3327201" y="4226067"/>
            <a:ext cx="389492" cy="38944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5228439" y="4226067"/>
            <a:ext cx="389449" cy="38944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4590947" y="4226067"/>
            <a:ext cx="389449" cy="38944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5877478" y="4218156"/>
            <a:ext cx="390836" cy="39735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2" name="Block Arc 6">
            <a:extLst>
              <a:ext uri="{FF2B5EF4-FFF2-40B4-BE49-F238E27FC236}">
                <a16:creationId xmlns:a16="http://schemas.microsoft.com/office/drawing/2014/main" id="{62965521-2EFF-4BE9-866C-3D9369FA5C74}"/>
              </a:ext>
            </a:extLst>
          </p:cNvPr>
          <p:cNvSpPr/>
          <p:nvPr/>
        </p:nvSpPr>
        <p:spPr>
          <a:xfrm>
            <a:off x="6469577" y="4245523"/>
            <a:ext cx="366387" cy="36999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8316735" y="4218156"/>
            <a:ext cx="408255" cy="397359"/>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4" name="Oval 35">
            <a:extLst>
              <a:ext uri="{FF2B5EF4-FFF2-40B4-BE49-F238E27FC236}">
                <a16:creationId xmlns:a16="http://schemas.microsoft.com/office/drawing/2014/main" id="{BCF76AF1-1ADE-45FB-9D44-99BC7FEECFA3}"/>
              </a:ext>
            </a:extLst>
          </p:cNvPr>
          <p:cNvSpPr/>
          <p:nvPr/>
        </p:nvSpPr>
        <p:spPr>
          <a:xfrm>
            <a:off x="7769397" y="4218956"/>
            <a:ext cx="319660" cy="40305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Tree>
    <p:extLst>
      <p:ext uri="{BB962C8B-B14F-4D97-AF65-F5344CB8AC3E}">
        <p14:creationId xmlns:p14="http://schemas.microsoft.com/office/powerpoint/2010/main" val="21268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2700"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5903951" y="3457680"/>
            <a:ext cx="165527" cy="515483"/>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5" name="Rectangle 9">
            <a:extLst>
              <a:ext uri="{FF2B5EF4-FFF2-40B4-BE49-F238E27FC236}">
                <a16:creationId xmlns:a16="http://schemas.microsoft.com/office/drawing/2014/main" id="{F4DF7C3C-D955-465B-A7ED-DA6CEFF74209}"/>
              </a:ext>
            </a:extLst>
          </p:cNvPr>
          <p:cNvSpPr/>
          <p:nvPr/>
        </p:nvSpPr>
        <p:spPr>
          <a:xfrm>
            <a:off x="6326655" y="3517196"/>
            <a:ext cx="397100" cy="39645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3269481" y="2725779"/>
            <a:ext cx="333112" cy="39715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7" name="Donut 8">
            <a:extLst>
              <a:ext uri="{FF2B5EF4-FFF2-40B4-BE49-F238E27FC236}">
                <a16:creationId xmlns:a16="http://schemas.microsoft.com/office/drawing/2014/main" id="{E6D41FF5-B672-4C8A-A062-73A4028D9602}"/>
              </a:ext>
            </a:extLst>
          </p:cNvPr>
          <p:cNvSpPr/>
          <p:nvPr/>
        </p:nvSpPr>
        <p:spPr>
          <a:xfrm>
            <a:off x="7106351" y="2706411"/>
            <a:ext cx="364662" cy="43588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7578705" y="3560670"/>
            <a:ext cx="383494" cy="309508"/>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9" name="Oval 7">
            <a:extLst>
              <a:ext uri="{FF2B5EF4-FFF2-40B4-BE49-F238E27FC236}">
                <a16:creationId xmlns:a16="http://schemas.microsoft.com/office/drawing/2014/main" id="{5B3365E1-0E4A-4E37-8487-402BEAEC4C18}"/>
              </a:ext>
            </a:extLst>
          </p:cNvPr>
          <p:cNvSpPr/>
          <p:nvPr/>
        </p:nvSpPr>
        <p:spPr>
          <a:xfrm>
            <a:off x="7689204" y="2731417"/>
            <a:ext cx="385879" cy="38587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0" name="Freeform 20">
            <a:extLst>
              <a:ext uri="{FF2B5EF4-FFF2-40B4-BE49-F238E27FC236}">
                <a16:creationId xmlns:a16="http://schemas.microsoft.com/office/drawing/2014/main" id="{E674EC10-6DF4-4D79-8C68-8E0E302F4814}"/>
              </a:ext>
            </a:extLst>
          </p:cNvPr>
          <p:cNvSpPr/>
          <p:nvPr/>
        </p:nvSpPr>
        <p:spPr>
          <a:xfrm>
            <a:off x="8248663" y="4239579"/>
            <a:ext cx="402320" cy="429973"/>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1" name="Rounded Rectangle 25">
            <a:extLst>
              <a:ext uri="{FF2B5EF4-FFF2-40B4-BE49-F238E27FC236}">
                <a16:creationId xmlns:a16="http://schemas.microsoft.com/office/drawing/2014/main" id="{52251A18-A73B-4A26-9FEC-6B831E23205B}"/>
              </a:ext>
            </a:extLst>
          </p:cNvPr>
          <p:cNvSpPr/>
          <p:nvPr/>
        </p:nvSpPr>
        <p:spPr>
          <a:xfrm>
            <a:off x="8229704" y="1980614"/>
            <a:ext cx="440235" cy="322623"/>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2" name="Block Arc 41">
            <a:extLst>
              <a:ext uri="{FF2B5EF4-FFF2-40B4-BE49-F238E27FC236}">
                <a16:creationId xmlns:a16="http://schemas.microsoft.com/office/drawing/2014/main" id="{36DCD789-FED8-401C-8C81-CF9F331DAB6D}"/>
              </a:ext>
            </a:extLst>
          </p:cNvPr>
          <p:cNvSpPr/>
          <p:nvPr/>
        </p:nvSpPr>
        <p:spPr>
          <a:xfrm>
            <a:off x="7090564" y="4240644"/>
            <a:ext cx="422493" cy="427846"/>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7656683" y="1151241"/>
            <a:ext cx="434900" cy="369364"/>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4" name="Donut 39">
            <a:extLst>
              <a:ext uri="{FF2B5EF4-FFF2-40B4-BE49-F238E27FC236}">
                <a16:creationId xmlns:a16="http://schemas.microsoft.com/office/drawing/2014/main" id="{439297A1-2150-467C-8B3E-08A8C9E0E56F}"/>
              </a:ext>
            </a:extLst>
          </p:cNvPr>
          <p:cNvSpPr/>
          <p:nvPr/>
        </p:nvSpPr>
        <p:spPr>
          <a:xfrm>
            <a:off x="3184726" y="3499596"/>
            <a:ext cx="431652" cy="43165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6574769" y="2730455"/>
            <a:ext cx="313393" cy="387803"/>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6" name="Rectangle 36">
            <a:extLst>
              <a:ext uri="{FF2B5EF4-FFF2-40B4-BE49-F238E27FC236}">
                <a16:creationId xmlns:a16="http://schemas.microsoft.com/office/drawing/2014/main" id="{11A06711-0A15-47E5-AAA2-F0E6DC05BD1B}"/>
              </a:ext>
            </a:extLst>
          </p:cNvPr>
          <p:cNvSpPr/>
          <p:nvPr/>
        </p:nvSpPr>
        <p:spPr>
          <a:xfrm>
            <a:off x="3873555" y="3531687"/>
            <a:ext cx="439602" cy="36747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7" name="Rounded Rectangle 27">
            <a:extLst>
              <a:ext uri="{FF2B5EF4-FFF2-40B4-BE49-F238E27FC236}">
                <a16:creationId xmlns:a16="http://schemas.microsoft.com/office/drawing/2014/main" id="{7A5ED58F-9964-4886-8BFC-E301F23293AB}"/>
              </a:ext>
            </a:extLst>
          </p:cNvPr>
          <p:cNvSpPr/>
          <p:nvPr/>
        </p:nvSpPr>
        <p:spPr>
          <a:xfrm>
            <a:off x="6237342" y="1161560"/>
            <a:ext cx="453986" cy="34872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8" name="Rounded Rectangle 7">
            <a:extLst>
              <a:ext uri="{FF2B5EF4-FFF2-40B4-BE49-F238E27FC236}">
                <a16:creationId xmlns:a16="http://schemas.microsoft.com/office/drawing/2014/main" id="{7D6C3C70-FD86-419A-8B89-365FC328FB88}"/>
              </a:ext>
            </a:extLst>
          </p:cNvPr>
          <p:cNvSpPr/>
          <p:nvPr/>
        </p:nvSpPr>
        <p:spPr>
          <a:xfrm>
            <a:off x="6943223" y="1136760"/>
            <a:ext cx="461562" cy="3983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9" name="Chord 15">
            <a:extLst>
              <a:ext uri="{FF2B5EF4-FFF2-40B4-BE49-F238E27FC236}">
                <a16:creationId xmlns:a16="http://schemas.microsoft.com/office/drawing/2014/main" id="{42E9D490-3DD3-4F66-B124-FE910E0FACBF}"/>
              </a:ext>
            </a:extLst>
          </p:cNvPr>
          <p:cNvSpPr/>
          <p:nvPr/>
        </p:nvSpPr>
        <p:spPr>
          <a:xfrm>
            <a:off x="8343480" y="1104066"/>
            <a:ext cx="212685" cy="46371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0" name="Rectangle 16">
            <a:extLst>
              <a:ext uri="{FF2B5EF4-FFF2-40B4-BE49-F238E27FC236}">
                <a16:creationId xmlns:a16="http://schemas.microsoft.com/office/drawing/2014/main" id="{F1978DC7-2159-40E0-A5D4-88F414868797}"/>
              </a:ext>
            </a:extLst>
          </p:cNvPr>
          <p:cNvSpPr/>
          <p:nvPr/>
        </p:nvSpPr>
        <p:spPr>
          <a:xfrm>
            <a:off x="4570335" y="3563750"/>
            <a:ext cx="461562" cy="30334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1" name="Rounded Rectangle 6">
            <a:extLst>
              <a:ext uri="{FF2B5EF4-FFF2-40B4-BE49-F238E27FC236}">
                <a16:creationId xmlns:a16="http://schemas.microsoft.com/office/drawing/2014/main" id="{48E90455-C4C4-4792-86FF-218C5EFE04F0}"/>
              </a:ext>
            </a:extLst>
          </p:cNvPr>
          <p:cNvSpPr/>
          <p:nvPr/>
        </p:nvSpPr>
        <p:spPr>
          <a:xfrm>
            <a:off x="3852804"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2" name="Rounded Rectangle 6">
            <a:extLst>
              <a:ext uri="{FF2B5EF4-FFF2-40B4-BE49-F238E27FC236}">
                <a16:creationId xmlns:a16="http://schemas.microsoft.com/office/drawing/2014/main" id="{8329069E-6F6C-4466-BEA3-223D7C56FECC}"/>
              </a:ext>
            </a:extLst>
          </p:cNvPr>
          <p:cNvSpPr/>
          <p:nvPr/>
        </p:nvSpPr>
        <p:spPr>
          <a:xfrm>
            <a:off x="4533295"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3" name="Rounded Rectangle 6">
            <a:extLst>
              <a:ext uri="{FF2B5EF4-FFF2-40B4-BE49-F238E27FC236}">
                <a16:creationId xmlns:a16="http://schemas.microsoft.com/office/drawing/2014/main" id="{740CC869-4793-4E41-A92A-FDB14A2B194C}"/>
              </a:ext>
            </a:extLst>
          </p:cNvPr>
          <p:cNvSpPr/>
          <p:nvPr/>
        </p:nvSpPr>
        <p:spPr>
          <a:xfrm>
            <a:off x="5213787"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4" name="Rounded Rectangle 6">
            <a:extLst>
              <a:ext uri="{FF2B5EF4-FFF2-40B4-BE49-F238E27FC236}">
                <a16:creationId xmlns:a16="http://schemas.microsoft.com/office/drawing/2014/main" id="{17C1EAE2-459E-491D-81FC-F8924F353B13}"/>
              </a:ext>
            </a:extLst>
          </p:cNvPr>
          <p:cNvSpPr/>
          <p:nvPr/>
        </p:nvSpPr>
        <p:spPr>
          <a:xfrm>
            <a:off x="5894277"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5" name="Teardrop 6">
            <a:extLst>
              <a:ext uri="{FF2B5EF4-FFF2-40B4-BE49-F238E27FC236}">
                <a16:creationId xmlns:a16="http://schemas.microsoft.com/office/drawing/2014/main" id="{3FF8E6D1-A5CA-4857-BFE4-E947E4F2F934}"/>
              </a:ext>
            </a:extLst>
          </p:cNvPr>
          <p:cNvSpPr/>
          <p:nvPr/>
        </p:nvSpPr>
        <p:spPr>
          <a:xfrm rot="8100000">
            <a:off x="8293270" y="2767802"/>
            <a:ext cx="313106" cy="313107"/>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6" name="Donut 24">
            <a:extLst>
              <a:ext uri="{FF2B5EF4-FFF2-40B4-BE49-F238E27FC236}">
                <a16:creationId xmlns:a16="http://schemas.microsoft.com/office/drawing/2014/main" id="{2358F6B7-5407-478C-BBCE-24DB33354B70}"/>
              </a:ext>
            </a:extLst>
          </p:cNvPr>
          <p:cNvSpPr/>
          <p:nvPr/>
        </p:nvSpPr>
        <p:spPr>
          <a:xfrm>
            <a:off x="4330203" y="1908477"/>
            <a:ext cx="463131" cy="466901"/>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5050087" y="1908081"/>
            <a:ext cx="363695" cy="46769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8" name="Heart 38">
            <a:extLst>
              <a:ext uri="{FF2B5EF4-FFF2-40B4-BE49-F238E27FC236}">
                <a16:creationId xmlns:a16="http://schemas.microsoft.com/office/drawing/2014/main" id="{07191768-391A-445C-9738-68FC969D5D3B}"/>
              </a:ext>
            </a:extLst>
          </p:cNvPr>
          <p:cNvSpPr/>
          <p:nvPr/>
        </p:nvSpPr>
        <p:spPr>
          <a:xfrm>
            <a:off x="5577238" y="1131820"/>
            <a:ext cx="408206" cy="408206"/>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7726470" y="4263814"/>
            <a:ext cx="308780" cy="381506"/>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0" name="Rectangle 23">
            <a:extLst>
              <a:ext uri="{FF2B5EF4-FFF2-40B4-BE49-F238E27FC236}">
                <a16:creationId xmlns:a16="http://schemas.microsoft.com/office/drawing/2014/main" id="{411254AD-C704-4DA8-B5ED-2CB7E0E42884}"/>
              </a:ext>
            </a:extLst>
          </p:cNvPr>
          <p:cNvSpPr/>
          <p:nvPr/>
        </p:nvSpPr>
        <p:spPr>
          <a:xfrm>
            <a:off x="3181747" y="4304987"/>
            <a:ext cx="508577" cy="29915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1" name="Oval 31">
            <a:extLst>
              <a:ext uri="{FF2B5EF4-FFF2-40B4-BE49-F238E27FC236}">
                <a16:creationId xmlns:a16="http://schemas.microsoft.com/office/drawing/2014/main" id="{9CEA4298-5C72-495F-935E-04B7A42F93E1}"/>
              </a:ext>
            </a:extLst>
          </p:cNvPr>
          <p:cNvSpPr/>
          <p:nvPr/>
        </p:nvSpPr>
        <p:spPr>
          <a:xfrm>
            <a:off x="6498773" y="4263595"/>
            <a:ext cx="378379" cy="381941"/>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2" name="Rectangle 23">
            <a:extLst>
              <a:ext uri="{FF2B5EF4-FFF2-40B4-BE49-F238E27FC236}">
                <a16:creationId xmlns:a16="http://schemas.microsoft.com/office/drawing/2014/main" id="{D1D013BE-5839-41BC-BC72-D7D6A426C477}"/>
              </a:ext>
            </a:extLst>
          </p:cNvPr>
          <p:cNvSpPr/>
          <p:nvPr/>
        </p:nvSpPr>
        <p:spPr>
          <a:xfrm>
            <a:off x="4472380" y="4287356"/>
            <a:ext cx="518912" cy="334419"/>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3" name="Oval 31">
            <a:extLst>
              <a:ext uri="{FF2B5EF4-FFF2-40B4-BE49-F238E27FC236}">
                <a16:creationId xmlns:a16="http://schemas.microsoft.com/office/drawing/2014/main" id="{F2B4C20E-6F83-4700-819A-B889CC4F8028}"/>
              </a:ext>
            </a:extLst>
          </p:cNvPr>
          <p:cNvSpPr/>
          <p:nvPr/>
        </p:nvSpPr>
        <p:spPr>
          <a:xfrm>
            <a:off x="5204705" y="4240036"/>
            <a:ext cx="434905" cy="429062"/>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3903737" y="4274160"/>
            <a:ext cx="355230" cy="36081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5" name="Rectangle 23">
            <a:extLst>
              <a:ext uri="{FF2B5EF4-FFF2-40B4-BE49-F238E27FC236}">
                <a16:creationId xmlns:a16="http://schemas.microsoft.com/office/drawing/2014/main" id="{2246F171-72B7-42E7-B6C0-D78C12504E9B}"/>
              </a:ext>
            </a:extLst>
          </p:cNvPr>
          <p:cNvSpPr/>
          <p:nvPr/>
        </p:nvSpPr>
        <p:spPr>
          <a:xfrm>
            <a:off x="5853023" y="4237119"/>
            <a:ext cx="432337" cy="434894"/>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3341797" y="1087722"/>
            <a:ext cx="188477" cy="49640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3782170" y="1085430"/>
            <a:ext cx="234852" cy="500986"/>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Donut 87">
            <a:extLst>
              <a:ext uri="{FF2B5EF4-FFF2-40B4-BE49-F238E27FC236}">
                <a16:creationId xmlns:a16="http://schemas.microsoft.com/office/drawing/2014/main" id="{4E09E652-E42B-4D35-B750-1E418CF08FA6}"/>
              </a:ext>
            </a:extLst>
          </p:cNvPr>
          <p:cNvSpPr/>
          <p:nvPr/>
        </p:nvSpPr>
        <p:spPr>
          <a:xfrm>
            <a:off x="4268920" y="1154956"/>
            <a:ext cx="380746" cy="391286"/>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4926302" y="1126408"/>
            <a:ext cx="399039" cy="407818"/>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5670533" y="1953438"/>
            <a:ext cx="380970" cy="37697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1" name="Block Arc 25">
            <a:extLst>
              <a:ext uri="{FF2B5EF4-FFF2-40B4-BE49-F238E27FC236}">
                <a16:creationId xmlns:a16="http://schemas.microsoft.com/office/drawing/2014/main" id="{5F7FD4D6-1C06-4ABB-98F4-AC79D3C6A6D8}"/>
              </a:ext>
            </a:extLst>
          </p:cNvPr>
          <p:cNvSpPr/>
          <p:nvPr/>
        </p:nvSpPr>
        <p:spPr>
          <a:xfrm>
            <a:off x="3811348" y="1952595"/>
            <a:ext cx="262105" cy="378663"/>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6308254" y="1952595"/>
            <a:ext cx="341969" cy="378663"/>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7598204" y="1949811"/>
            <a:ext cx="374748" cy="384232"/>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Block Arc 10">
            <a:extLst>
              <a:ext uri="{FF2B5EF4-FFF2-40B4-BE49-F238E27FC236}">
                <a16:creationId xmlns:a16="http://schemas.microsoft.com/office/drawing/2014/main" id="{75C14C12-5F78-4BDD-B8A3-69BB465A2216}"/>
              </a:ext>
            </a:extLst>
          </p:cNvPr>
          <p:cNvSpPr/>
          <p:nvPr/>
        </p:nvSpPr>
        <p:spPr>
          <a:xfrm>
            <a:off x="8219376" y="3559330"/>
            <a:ext cx="460894" cy="31218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3317475" y="1851413"/>
            <a:ext cx="237122" cy="581029"/>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6906975" y="1970174"/>
            <a:ext cx="434480" cy="343507"/>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289076" y="3535078"/>
            <a:ext cx="357698" cy="36068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8" name="Oval 32">
            <a:extLst>
              <a:ext uri="{FF2B5EF4-FFF2-40B4-BE49-F238E27FC236}">
                <a16:creationId xmlns:a16="http://schemas.microsoft.com/office/drawing/2014/main" id="{06C7F06B-394E-4FE3-88AA-93210AFF9C00}"/>
              </a:ext>
            </a:extLst>
          </p:cNvPr>
          <p:cNvSpPr/>
          <p:nvPr/>
        </p:nvSpPr>
        <p:spPr>
          <a:xfrm>
            <a:off x="6980931" y="3510550"/>
            <a:ext cx="340596" cy="40974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3"/>
          <p:cNvSpPr>
            <a:spLocks/>
          </p:cNvSpPr>
          <p:nvPr/>
        </p:nvSpPr>
        <p:spPr bwMode="auto">
          <a:xfrm>
            <a:off x="3626821" y="684521"/>
            <a:ext cx="2291814" cy="2408822"/>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gradFill>
            <a:gsLst>
              <a:gs pos="23000">
                <a:srgbClr val="1C98AF"/>
              </a:gs>
              <a:gs pos="79000">
                <a:srgbClr val="875DA2">
                  <a:alpha val="67000"/>
                </a:srgbClr>
              </a:gs>
            </a:gsLst>
            <a:lin ang="10800000" scaled="0"/>
          </a:gradFill>
          <a:ln>
            <a:noFill/>
          </a:ln>
        </p:spPr>
        <p:txBody>
          <a:bodyPr vert="horz" wrap="square" lIns="91440" tIns="45720" rIns="91440" bIns="45720" numCol="1" anchor="t" anchorCtr="0" compatLnSpc="1">
            <a:prstTxWarp prst="textNoShape">
              <a:avLst/>
            </a:prstTxWarp>
          </a:bodyPr>
          <a:lstStyle/>
          <a:p>
            <a:endParaRPr lang="zh-CN" altLang="en-US">
              <a:latin typeface="方正细谭黑简体" panose="02000000000000000000" pitchFamily="2" charset="-122"/>
              <a:ea typeface="方正细谭黑简体" panose="02000000000000000000" pitchFamily="2" charset="-122"/>
              <a:cs typeface="+mn-ea"/>
              <a:sym typeface="+mn-lt"/>
            </a:endParaRPr>
          </a:p>
        </p:txBody>
      </p:sp>
      <p:sp>
        <p:nvSpPr>
          <p:cNvPr id="6" name="Freeform 5"/>
          <p:cNvSpPr>
            <a:spLocks/>
          </p:cNvSpPr>
          <p:nvPr/>
        </p:nvSpPr>
        <p:spPr bwMode="auto">
          <a:xfrm>
            <a:off x="3166542" y="867055"/>
            <a:ext cx="2930682" cy="2043754"/>
          </a:xfrm>
          <a:custGeom>
            <a:avLst/>
            <a:gdLst>
              <a:gd name="T0" fmla="*/ 72 w 1406"/>
              <a:gd name="T1" fmla="*/ 310 h 979"/>
              <a:gd name="T2" fmla="*/ 436 w 1406"/>
              <a:gd name="T3" fmla="*/ 875 h 979"/>
              <a:gd name="T4" fmla="*/ 1250 w 1406"/>
              <a:gd name="T5" fmla="*/ 712 h 979"/>
              <a:gd name="T6" fmla="*/ 642 w 1406"/>
              <a:gd name="T7" fmla="*/ 83 h 979"/>
              <a:gd name="T8" fmla="*/ 72 w 1406"/>
              <a:gd name="T9" fmla="*/ 310 h 979"/>
            </a:gdLst>
            <a:ahLst/>
            <a:cxnLst>
              <a:cxn ang="0">
                <a:pos x="T0" y="T1"/>
              </a:cxn>
              <a:cxn ang="0">
                <a:pos x="T2" y="T3"/>
              </a:cxn>
              <a:cxn ang="0">
                <a:pos x="T4" y="T5"/>
              </a:cxn>
              <a:cxn ang="0">
                <a:pos x="T6" y="T7"/>
              </a:cxn>
              <a:cxn ang="0">
                <a:pos x="T8" y="T9"/>
              </a:cxn>
            </a:cxnLst>
            <a:rect l="0" t="0" r="r" b="b"/>
            <a:pathLst>
              <a:path w="1406" h="979">
                <a:moveTo>
                  <a:pt x="72" y="310"/>
                </a:moveTo>
                <a:cubicBezTo>
                  <a:pt x="0" y="479"/>
                  <a:pt x="137" y="745"/>
                  <a:pt x="436" y="875"/>
                </a:cubicBezTo>
                <a:cubicBezTo>
                  <a:pt x="675" y="979"/>
                  <a:pt x="1156" y="861"/>
                  <a:pt x="1250" y="712"/>
                </a:cubicBezTo>
                <a:cubicBezTo>
                  <a:pt x="1406" y="461"/>
                  <a:pt x="898" y="139"/>
                  <a:pt x="642" y="83"/>
                </a:cubicBezTo>
                <a:cubicBezTo>
                  <a:pt x="272" y="0"/>
                  <a:pt x="117" y="206"/>
                  <a:pt x="72" y="310"/>
                </a:cubicBezTo>
                <a:close/>
              </a:path>
            </a:pathLst>
          </a:custGeom>
          <a:gradFill>
            <a:gsLst>
              <a:gs pos="23000">
                <a:srgbClr val="0BA1B2">
                  <a:alpha val="43000"/>
                </a:srgbClr>
              </a:gs>
              <a:gs pos="77000">
                <a:srgbClr val="7030A0">
                  <a:alpha val="55000"/>
                </a:srgbClr>
              </a:gs>
            </a:gsLst>
            <a:lin ang="7800000" scaled="0"/>
          </a:gradFill>
          <a:ln>
            <a:noFill/>
          </a:ln>
        </p:spPr>
        <p:txBody>
          <a:bodyPr vert="horz" wrap="square" lIns="91440" tIns="45720" rIns="91440" bIns="45720" numCol="1" anchor="t" anchorCtr="0" compatLnSpc="1">
            <a:prstTxWarp prst="textNoShape">
              <a:avLst/>
            </a:prstTxWarp>
          </a:bodyPr>
          <a:lstStyle/>
          <a:p>
            <a:endParaRPr lang="zh-CN" altLang="en-US">
              <a:latin typeface="方正细谭黑简体" panose="02000000000000000000" pitchFamily="2" charset="-122"/>
              <a:ea typeface="方正细谭黑简体" panose="02000000000000000000" pitchFamily="2" charset="-122"/>
              <a:cs typeface="+mn-ea"/>
              <a:sym typeface="+mn-lt"/>
            </a:endParaRPr>
          </a:p>
        </p:txBody>
      </p:sp>
      <p:sp>
        <p:nvSpPr>
          <p:cNvPr id="7" name="文本框 6"/>
          <p:cNvSpPr txBox="1"/>
          <p:nvPr/>
        </p:nvSpPr>
        <p:spPr>
          <a:xfrm>
            <a:off x="4171661" y="1478582"/>
            <a:ext cx="823944" cy="1015663"/>
          </a:xfrm>
          <a:prstGeom prst="rect">
            <a:avLst/>
          </a:prstGeom>
          <a:noFill/>
        </p:spPr>
        <p:txBody>
          <a:bodyPr wrap="none" lIns="0" tIns="0" rIns="0" bIns="0" rtlCol="0">
            <a:spAutoFit/>
          </a:bodyPr>
          <a:lstStyle/>
          <a:p>
            <a:r>
              <a:rPr lang="en-US" altLang="zh-CN" sz="6600" b="1" dirty="0">
                <a:solidFill>
                  <a:schemeClr val="bg1"/>
                </a:solidFill>
                <a:latin typeface="方正细谭黑简体" panose="02000000000000000000" pitchFamily="2" charset="-122"/>
                <a:ea typeface="方正细谭黑简体" panose="02000000000000000000" pitchFamily="2" charset="-122"/>
                <a:cs typeface="+mn-ea"/>
                <a:sym typeface="+mn-lt"/>
              </a:rPr>
              <a:t>01</a:t>
            </a:r>
            <a:endParaRPr lang="zh-CN" altLang="en-US" sz="6600" b="1" dirty="0">
              <a:solidFill>
                <a:schemeClr val="bg1"/>
              </a:solidFill>
              <a:latin typeface="方正细谭黑简体" panose="02000000000000000000" pitchFamily="2" charset="-122"/>
              <a:ea typeface="方正细谭黑简体" panose="02000000000000000000" pitchFamily="2" charset="-122"/>
              <a:cs typeface="+mn-ea"/>
              <a:sym typeface="+mn-lt"/>
            </a:endParaRPr>
          </a:p>
        </p:txBody>
      </p:sp>
      <p:sp>
        <p:nvSpPr>
          <p:cNvPr id="8" name="文本框 7"/>
          <p:cNvSpPr txBox="1"/>
          <p:nvPr/>
        </p:nvSpPr>
        <p:spPr>
          <a:xfrm>
            <a:off x="3184054" y="3003798"/>
            <a:ext cx="5403146" cy="523220"/>
          </a:xfrm>
          <a:prstGeom prst="rect">
            <a:avLst/>
          </a:prstGeom>
          <a:noFill/>
        </p:spPr>
        <p:txBody>
          <a:bodyPr wrap="none" rtlCol="0">
            <a:spAutoFit/>
          </a:bodyPr>
          <a:lstStyle/>
          <a:p>
            <a:r>
              <a:rPr lang="zh-CN" altLang="en-US" sz="2800" b="1" dirty="0">
                <a:solidFill>
                  <a:srgbClr val="895FAF"/>
                </a:solidFill>
                <a:latin typeface="方正细谭黑简体" panose="02000000000000000000" pitchFamily="2" charset="-122"/>
                <a:ea typeface="方正细谭黑简体" panose="02000000000000000000" pitchFamily="2" charset="-122"/>
                <a:cs typeface="+mn-ea"/>
                <a:sym typeface="+mn-lt"/>
              </a:rPr>
              <a:t>Overview of the annual work</a:t>
            </a:r>
          </a:p>
        </p:txBody>
      </p:sp>
      <p:sp>
        <p:nvSpPr>
          <p:cNvPr id="9" name="Shape 285"/>
          <p:cNvSpPr txBox="1"/>
          <p:nvPr/>
        </p:nvSpPr>
        <p:spPr>
          <a:xfrm>
            <a:off x="3203104" y="3579862"/>
            <a:ext cx="4249216" cy="931126"/>
          </a:xfrm>
          <a:prstGeom prst="rect">
            <a:avLst/>
          </a:prstGeom>
          <a:noFill/>
          <a:ln>
            <a:noFill/>
          </a:ln>
        </p:spPr>
        <p:txBody>
          <a:bodyPr lIns="68560" tIns="34275" rIns="68560" bIns="34275" anchor="t" anchorCtr="0">
            <a:noAutofit/>
          </a:bodyPr>
          <a:lstStyle/>
          <a:p>
            <a:pPr>
              <a:lnSpc>
                <a:spcPct val="130000"/>
              </a:lnSpc>
            </a:pPr>
            <a:r>
              <a:rPr lang="zh-CN" altLang="en-US" sz="1200" dirty="0">
                <a:solidFill>
                  <a:srgbClr val="895FAF"/>
                </a:solidFill>
                <a:latin typeface="+mn-lt"/>
                <a:ea typeface="+mn-ea"/>
                <a:cs typeface="+mn-ea"/>
                <a:sym typeface="+mn-lt"/>
              </a:rPr>
              <a:t>This template has a basic structure, reasonable and beautiful arrangement of ready-made graphic location, combined with the specific circumstances of the enterprise can be replaced</a:t>
            </a:r>
            <a:endParaRPr lang="en-US" altLang="zh-CN" sz="1200" dirty="0">
              <a:solidFill>
                <a:srgbClr val="895FAF"/>
              </a:solidFill>
              <a:latin typeface="+mn-lt"/>
              <a:ea typeface="+mn-ea"/>
              <a:cs typeface="+mn-ea"/>
              <a:sym typeface="+mn-lt"/>
            </a:endParaRPr>
          </a:p>
        </p:txBody>
      </p:sp>
    </p:spTree>
    <p:extLst>
      <p:ext uri="{BB962C8B-B14F-4D97-AF65-F5344CB8AC3E}">
        <p14:creationId xmlns:p14="http://schemas.microsoft.com/office/powerpoint/2010/main" val="2237987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style.rotation</p:attrName>
                                        </p:attrNameLst>
                                      </p:cBhvr>
                                      <p:tavLst>
                                        <p:tav tm="0">
                                          <p:val>
                                            <p:fltVal val="360"/>
                                          </p:val>
                                        </p:tav>
                                        <p:tav tm="100000">
                                          <p:val>
                                            <p:fltVal val="0"/>
                                          </p:val>
                                        </p:tav>
                                      </p:tavLst>
                                    </p:anim>
                                    <p:animEffect transition="in" filter="fade">
                                      <p:cBhvr>
                                        <p:cTn id="10" dur="1500"/>
                                        <p:tgtEl>
                                          <p:spTgt spid="5"/>
                                        </p:tgtEl>
                                      </p:cBhvr>
                                    </p:animEffect>
                                  </p:childTnLst>
                                </p:cTn>
                              </p:par>
                              <p:par>
                                <p:cTn id="11" presetID="49" presetClass="entr" presetSubtype="0" decel="100000"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500" fill="hold"/>
                                        <p:tgtEl>
                                          <p:spTgt spid="6"/>
                                        </p:tgtEl>
                                        <p:attrNameLst>
                                          <p:attrName>ppt_w</p:attrName>
                                        </p:attrNameLst>
                                      </p:cBhvr>
                                      <p:tavLst>
                                        <p:tav tm="0">
                                          <p:val>
                                            <p:fltVal val="0"/>
                                          </p:val>
                                        </p:tav>
                                        <p:tav tm="100000">
                                          <p:val>
                                            <p:strVal val="#ppt_w"/>
                                          </p:val>
                                        </p:tav>
                                      </p:tavLst>
                                    </p:anim>
                                    <p:anim calcmode="lin" valueType="num">
                                      <p:cBhvr>
                                        <p:cTn id="14" dur="1500" fill="hold"/>
                                        <p:tgtEl>
                                          <p:spTgt spid="6"/>
                                        </p:tgtEl>
                                        <p:attrNameLst>
                                          <p:attrName>ppt_h</p:attrName>
                                        </p:attrNameLst>
                                      </p:cBhvr>
                                      <p:tavLst>
                                        <p:tav tm="0">
                                          <p:val>
                                            <p:fltVal val="0"/>
                                          </p:val>
                                        </p:tav>
                                        <p:tav tm="100000">
                                          <p:val>
                                            <p:strVal val="#ppt_h"/>
                                          </p:val>
                                        </p:tav>
                                      </p:tavLst>
                                    </p:anim>
                                    <p:anim calcmode="lin" valueType="num">
                                      <p:cBhvr>
                                        <p:cTn id="15" dur="1500" fill="hold"/>
                                        <p:tgtEl>
                                          <p:spTgt spid="6"/>
                                        </p:tgtEl>
                                        <p:attrNameLst>
                                          <p:attrName>style.rotation</p:attrName>
                                        </p:attrNameLst>
                                      </p:cBhvr>
                                      <p:tavLst>
                                        <p:tav tm="0">
                                          <p:val>
                                            <p:fltVal val="360"/>
                                          </p:val>
                                        </p:tav>
                                        <p:tav tm="100000">
                                          <p:val>
                                            <p:fltVal val="0"/>
                                          </p:val>
                                        </p:tav>
                                      </p:tavLst>
                                    </p:anim>
                                    <p:animEffect transition="in" filter="fade">
                                      <p:cBhvr>
                                        <p:cTn id="16" dur="1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1000"/>
                            </p:stCondLst>
                            <p:childTnLst>
                              <p:par>
                                <p:cTn id="29" presetID="53" presetClass="entr" presetSubtype="16" fill="hold" grpId="0" nodeType="afterEffect">
                                  <p:stCondLst>
                                    <p:cond delay="0"/>
                                  </p:stCondLst>
                                  <p:iterate type="lt">
                                    <p:tmPct val="5000"/>
                                  </p:iterate>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39355" y="1014813"/>
            <a:ext cx="2142436" cy="1205638"/>
            <a:chOff x="2495600" y="3260341"/>
            <a:chExt cx="2952328" cy="1040712"/>
          </a:xfrm>
        </p:grpSpPr>
        <p:sp>
          <p:nvSpPr>
            <p:cNvPr id="19" name="文本框 9"/>
            <p:cNvSpPr txBox="1"/>
            <p:nvPr/>
          </p:nvSpPr>
          <p:spPr bwMode="auto">
            <a:xfrm>
              <a:off x="2495600" y="3260341"/>
              <a:ext cx="2952328" cy="328565"/>
            </a:xfrm>
            <a:prstGeom prst="rect">
              <a:avLst/>
            </a:prstGeom>
            <a:noFill/>
          </p:spPr>
          <p:txBody>
            <a:bodyPr wrap="none" lIns="0" tIns="0" rIns="360000" bIns="0" anchor="b" anchorCtr="0">
              <a:normAutofit/>
            </a:bodyPr>
            <a:lstStyle/>
            <a:p>
              <a:pPr algn="r">
                <a:defRPr/>
              </a:pPr>
              <a:r>
                <a:rPr lang="zh-CN" altLang="en-US" sz="1600" b="1" dirty="0">
                  <a:solidFill>
                    <a:schemeClr val="accent1"/>
                  </a:solidFill>
                  <a:latin typeface="+mn-lt"/>
                  <a:ea typeface="+mn-ea"/>
                  <a:cs typeface="+mn-ea"/>
                  <a:sym typeface="+mn-lt"/>
                </a:rPr>
                <a:t>Click to enter the title</a:t>
              </a:r>
            </a:p>
          </p:txBody>
        </p:sp>
        <p:sp>
          <p:nvSpPr>
            <p:cNvPr id="20" name="矩形 19"/>
            <p:cNvSpPr>
              <a:spLocks/>
            </p:cNvSpPr>
            <p:nvPr/>
          </p:nvSpPr>
          <p:spPr bwMode="auto">
            <a:xfrm>
              <a:off x="2495600" y="3588904"/>
              <a:ext cx="2952328" cy="71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360000" bIns="0" anchor="t" anchorCtr="0">
              <a:normAutofit/>
            </a:bodyPr>
            <a:lstStyle/>
            <a:p>
              <a:pPr lvl="0" algn="r">
                <a:lnSpc>
                  <a:spcPct val="120000"/>
                </a:lnSpc>
                <a:defRPr sz="1800"/>
              </a:pPr>
              <a:r>
                <a:rPr lang="zh-CN" altLang="en-US" sz="1100" dirty="0">
                  <a:latin typeface="+mn-lt"/>
                  <a:ea typeface="+mn-ea"/>
                  <a:cs typeface="+mn-ea"/>
                  <a:sym typeface="+mn-lt"/>
                </a:rPr>
                <a:t>Your content is played here, or by copying your text, choose paste in this box</a:t>
              </a:r>
            </a:p>
          </p:txBody>
        </p:sp>
      </p:grpSp>
      <p:grpSp>
        <p:nvGrpSpPr>
          <p:cNvPr id="10" name="组合 9"/>
          <p:cNvGrpSpPr/>
          <p:nvPr/>
        </p:nvGrpSpPr>
        <p:grpSpPr>
          <a:xfrm>
            <a:off x="539355" y="2923049"/>
            <a:ext cx="2142436" cy="1205638"/>
            <a:chOff x="2495600" y="3260341"/>
            <a:chExt cx="2952328" cy="1040712"/>
          </a:xfrm>
        </p:grpSpPr>
        <p:sp>
          <p:nvSpPr>
            <p:cNvPr id="17" name="文本框 12"/>
            <p:cNvSpPr txBox="1"/>
            <p:nvPr/>
          </p:nvSpPr>
          <p:spPr bwMode="auto">
            <a:xfrm>
              <a:off x="2495600" y="3260341"/>
              <a:ext cx="2952328" cy="328565"/>
            </a:xfrm>
            <a:prstGeom prst="rect">
              <a:avLst/>
            </a:prstGeom>
            <a:noFill/>
          </p:spPr>
          <p:txBody>
            <a:bodyPr wrap="none" lIns="0" tIns="0" rIns="360000" bIns="0" anchor="b" anchorCtr="0">
              <a:normAutofit/>
            </a:bodyPr>
            <a:lstStyle/>
            <a:p>
              <a:pPr algn="r">
                <a:defRPr/>
              </a:pPr>
              <a:r>
                <a:rPr lang="zh-CN" altLang="en-US" sz="1600" b="1" dirty="0">
                  <a:solidFill>
                    <a:schemeClr val="accent1"/>
                  </a:solidFill>
                  <a:latin typeface="+mn-lt"/>
                  <a:ea typeface="+mn-ea"/>
                  <a:cs typeface="+mn-ea"/>
                  <a:sym typeface="+mn-lt"/>
                </a:rPr>
                <a:t>Click to enter the title</a:t>
              </a:r>
            </a:p>
          </p:txBody>
        </p:sp>
        <p:sp>
          <p:nvSpPr>
            <p:cNvPr id="18" name="矩形 17"/>
            <p:cNvSpPr>
              <a:spLocks/>
            </p:cNvSpPr>
            <p:nvPr/>
          </p:nvSpPr>
          <p:spPr bwMode="auto">
            <a:xfrm>
              <a:off x="2495600" y="3588904"/>
              <a:ext cx="2952328" cy="71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360000" bIns="0" anchor="t" anchorCtr="0">
              <a:normAutofit/>
            </a:bodyPr>
            <a:lstStyle/>
            <a:p>
              <a:pPr lvl="0" algn="r">
                <a:lnSpc>
                  <a:spcPct val="120000"/>
                </a:lnSpc>
                <a:defRPr sz="1800"/>
              </a:pPr>
              <a:r>
                <a:rPr lang="zh-CN" altLang="en-US" sz="1100" dirty="0">
                  <a:latin typeface="+mn-lt"/>
                  <a:ea typeface="+mn-ea"/>
                  <a:cs typeface="+mn-ea"/>
                  <a:sym typeface="+mn-lt"/>
                </a:rPr>
                <a:t>Your content is played here, or by copying your text, choose paste in this box</a:t>
              </a:r>
            </a:p>
          </p:txBody>
        </p:sp>
      </p:grpSp>
      <p:grpSp>
        <p:nvGrpSpPr>
          <p:cNvPr id="11" name="组合 10"/>
          <p:cNvGrpSpPr/>
          <p:nvPr/>
        </p:nvGrpSpPr>
        <p:grpSpPr>
          <a:xfrm>
            <a:off x="6462210" y="1014813"/>
            <a:ext cx="2142436" cy="1205638"/>
            <a:chOff x="2495600" y="3260341"/>
            <a:chExt cx="2952328" cy="1040712"/>
          </a:xfrm>
        </p:grpSpPr>
        <p:sp>
          <p:nvSpPr>
            <p:cNvPr id="15" name="文本框 15"/>
            <p:cNvSpPr txBox="1"/>
            <p:nvPr/>
          </p:nvSpPr>
          <p:spPr bwMode="auto">
            <a:xfrm>
              <a:off x="2495600" y="3260341"/>
              <a:ext cx="2952328" cy="328565"/>
            </a:xfrm>
            <a:prstGeom prst="rect">
              <a:avLst/>
            </a:prstGeom>
            <a:noFill/>
          </p:spPr>
          <p:txBody>
            <a:bodyPr wrap="none" lIns="360000" tIns="0" rIns="0" bIns="0" anchor="b" anchorCtr="0">
              <a:normAutofit/>
            </a:bodyPr>
            <a:lstStyle/>
            <a:p>
              <a:pPr>
                <a:defRPr/>
              </a:pPr>
              <a:r>
                <a:rPr lang="zh-CN" altLang="en-US" sz="1600" b="1" dirty="0">
                  <a:solidFill>
                    <a:schemeClr val="accent1"/>
                  </a:solidFill>
                  <a:latin typeface="+mn-lt"/>
                  <a:ea typeface="+mn-ea"/>
                  <a:cs typeface="+mn-ea"/>
                  <a:sym typeface="+mn-lt"/>
                </a:rPr>
                <a:t>Click to enter the title</a:t>
              </a:r>
            </a:p>
          </p:txBody>
        </p:sp>
        <p:sp>
          <p:nvSpPr>
            <p:cNvPr id="16" name="矩形 15"/>
            <p:cNvSpPr>
              <a:spLocks/>
            </p:cNvSpPr>
            <p:nvPr/>
          </p:nvSpPr>
          <p:spPr bwMode="auto">
            <a:xfrm>
              <a:off x="2495600" y="3588904"/>
              <a:ext cx="2952328" cy="71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0" tIns="0" rIns="0" bIns="0" anchor="t" anchorCtr="0">
              <a:normAutofit/>
            </a:bodyPr>
            <a:lstStyle/>
            <a:p>
              <a:pPr lvl="0">
                <a:lnSpc>
                  <a:spcPct val="120000"/>
                </a:lnSpc>
                <a:defRPr sz="1800"/>
              </a:pPr>
              <a:r>
                <a:rPr lang="zh-CN" altLang="en-US" sz="1100" dirty="0">
                  <a:latin typeface="+mn-lt"/>
                  <a:ea typeface="+mn-ea"/>
                  <a:cs typeface="+mn-ea"/>
                  <a:sym typeface="+mn-lt"/>
                </a:rPr>
                <a:t>Your content is played here, or by copying your text, choose paste in this box</a:t>
              </a:r>
            </a:p>
          </p:txBody>
        </p:sp>
      </p:grpSp>
      <p:grpSp>
        <p:nvGrpSpPr>
          <p:cNvPr id="12" name="组合 11"/>
          <p:cNvGrpSpPr/>
          <p:nvPr/>
        </p:nvGrpSpPr>
        <p:grpSpPr>
          <a:xfrm>
            <a:off x="6462210" y="2923049"/>
            <a:ext cx="2142436" cy="1205638"/>
            <a:chOff x="2495600" y="3260341"/>
            <a:chExt cx="2952328" cy="1040712"/>
          </a:xfrm>
        </p:grpSpPr>
        <p:sp>
          <p:nvSpPr>
            <p:cNvPr id="13" name="文本框 18"/>
            <p:cNvSpPr txBox="1"/>
            <p:nvPr/>
          </p:nvSpPr>
          <p:spPr bwMode="auto">
            <a:xfrm>
              <a:off x="2495600" y="3260341"/>
              <a:ext cx="2952328" cy="328565"/>
            </a:xfrm>
            <a:prstGeom prst="rect">
              <a:avLst/>
            </a:prstGeom>
            <a:noFill/>
          </p:spPr>
          <p:txBody>
            <a:bodyPr wrap="none" lIns="360000" tIns="0" rIns="0" bIns="0" anchor="b" anchorCtr="0">
              <a:normAutofit/>
            </a:bodyPr>
            <a:lstStyle/>
            <a:p>
              <a:pPr>
                <a:defRPr/>
              </a:pPr>
              <a:r>
                <a:rPr lang="zh-CN" altLang="en-US" sz="1600" b="1" dirty="0">
                  <a:solidFill>
                    <a:schemeClr val="accent1"/>
                  </a:solidFill>
                  <a:latin typeface="+mn-lt"/>
                  <a:ea typeface="+mn-ea"/>
                  <a:cs typeface="+mn-ea"/>
                  <a:sym typeface="+mn-lt"/>
                </a:rPr>
                <a:t>Click to enter the title</a:t>
              </a:r>
            </a:p>
          </p:txBody>
        </p:sp>
        <p:sp>
          <p:nvSpPr>
            <p:cNvPr id="14" name="矩形 13"/>
            <p:cNvSpPr>
              <a:spLocks/>
            </p:cNvSpPr>
            <p:nvPr/>
          </p:nvSpPr>
          <p:spPr bwMode="auto">
            <a:xfrm>
              <a:off x="2495600" y="3588904"/>
              <a:ext cx="2952328" cy="71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0" tIns="0" rIns="0" bIns="0" anchor="t" anchorCtr="0">
              <a:normAutofit/>
            </a:bodyPr>
            <a:lstStyle/>
            <a:p>
              <a:pPr lvl="0">
                <a:lnSpc>
                  <a:spcPct val="120000"/>
                </a:lnSpc>
                <a:defRPr sz="1800"/>
              </a:pPr>
              <a:r>
                <a:rPr lang="zh-CN" altLang="en-US" sz="1100" dirty="0">
                  <a:latin typeface="+mn-lt"/>
                  <a:ea typeface="+mn-ea"/>
                  <a:cs typeface="+mn-ea"/>
                  <a:sym typeface="+mn-lt"/>
                </a:rPr>
                <a:t>Your content is played here, or by copying your text, choose paste in this box</a:t>
              </a:r>
            </a:p>
          </p:txBody>
        </p:sp>
      </p:grpSp>
      <p:sp>
        <p:nvSpPr>
          <p:cNvPr id="21" name="Freeform 13"/>
          <p:cNvSpPr>
            <a:spLocks/>
          </p:cNvSpPr>
          <p:nvPr/>
        </p:nvSpPr>
        <p:spPr bwMode="auto">
          <a:xfrm>
            <a:off x="3406434" y="1158908"/>
            <a:ext cx="2969864" cy="3121492"/>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gradFill>
            <a:gsLst>
              <a:gs pos="23000">
                <a:srgbClr val="1C98AF"/>
              </a:gs>
              <a:gs pos="79000">
                <a:srgbClr val="875DA2">
                  <a:alpha val="67000"/>
                </a:srgbClr>
              </a:gs>
            </a:gsLst>
            <a:lin ang="10800000" scaled="0"/>
          </a:gra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3" name="Freeform 5"/>
          <p:cNvSpPr>
            <a:spLocks/>
          </p:cNvSpPr>
          <p:nvPr/>
        </p:nvSpPr>
        <p:spPr bwMode="auto">
          <a:xfrm>
            <a:off x="2731906" y="1395446"/>
            <a:ext cx="3797748" cy="2648416"/>
          </a:xfrm>
          <a:custGeom>
            <a:avLst/>
            <a:gdLst>
              <a:gd name="T0" fmla="*/ 72 w 1406"/>
              <a:gd name="T1" fmla="*/ 310 h 979"/>
              <a:gd name="T2" fmla="*/ 436 w 1406"/>
              <a:gd name="T3" fmla="*/ 875 h 979"/>
              <a:gd name="T4" fmla="*/ 1250 w 1406"/>
              <a:gd name="T5" fmla="*/ 712 h 979"/>
              <a:gd name="T6" fmla="*/ 642 w 1406"/>
              <a:gd name="T7" fmla="*/ 83 h 979"/>
              <a:gd name="T8" fmla="*/ 72 w 1406"/>
              <a:gd name="T9" fmla="*/ 310 h 979"/>
            </a:gdLst>
            <a:ahLst/>
            <a:cxnLst>
              <a:cxn ang="0">
                <a:pos x="T0" y="T1"/>
              </a:cxn>
              <a:cxn ang="0">
                <a:pos x="T2" y="T3"/>
              </a:cxn>
              <a:cxn ang="0">
                <a:pos x="T4" y="T5"/>
              </a:cxn>
              <a:cxn ang="0">
                <a:pos x="T6" y="T7"/>
              </a:cxn>
              <a:cxn ang="0">
                <a:pos x="T8" y="T9"/>
              </a:cxn>
            </a:cxnLst>
            <a:rect l="0" t="0" r="r" b="b"/>
            <a:pathLst>
              <a:path w="1406" h="979">
                <a:moveTo>
                  <a:pt x="72" y="310"/>
                </a:moveTo>
                <a:cubicBezTo>
                  <a:pt x="0" y="479"/>
                  <a:pt x="137" y="745"/>
                  <a:pt x="436" y="875"/>
                </a:cubicBezTo>
                <a:cubicBezTo>
                  <a:pt x="675" y="979"/>
                  <a:pt x="1156" y="861"/>
                  <a:pt x="1250" y="712"/>
                </a:cubicBezTo>
                <a:cubicBezTo>
                  <a:pt x="1406" y="461"/>
                  <a:pt x="898" y="139"/>
                  <a:pt x="642" y="83"/>
                </a:cubicBezTo>
                <a:cubicBezTo>
                  <a:pt x="272" y="0"/>
                  <a:pt x="117" y="206"/>
                  <a:pt x="72" y="310"/>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4" name="文本框 30"/>
          <p:cNvSpPr txBox="1"/>
          <p:nvPr/>
        </p:nvSpPr>
        <p:spPr>
          <a:xfrm>
            <a:off x="539355" y="189809"/>
            <a:ext cx="2578345" cy="428531"/>
          </a:xfrm>
          <a:prstGeom prst="rect">
            <a:avLst/>
          </a:prstGeom>
          <a:noFill/>
        </p:spPr>
        <p:txBody>
          <a:bodyPr wrap="none" lIns="0" tIns="0" rIns="0" bIns="0" anchor="ctr" anchorCtr="0">
            <a:normAutofit/>
          </a:bodyPr>
          <a:lstStyle/>
          <a:p>
            <a:pPr algn="ctr" defTabSz="914378">
              <a:defRPr/>
            </a:pPr>
            <a:r>
              <a:rPr lang="zh-CN" altLang="en-US" sz="2000" dirty="0">
                <a:solidFill>
                  <a:schemeClr val="tx1">
                    <a:lumMod val="75000"/>
                    <a:lumOff val="25000"/>
                  </a:schemeClr>
                </a:solidFill>
                <a:latin typeface="+mn-lt"/>
                <a:ea typeface="+mn-ea"/>
                <a:cs typeface="+mn-ea"/>
                <a:sym typeface="+mn-lt"/>
              </a:rPr>
              <a:t>Overview of the annual work</a:t>
            </a:r>
          </a:p>
        </p:txBody>
      </p:sp>
    </p:spTree>
    <p:extLst>
      <p:ext uri="{BB962C8B-B14F-4D97-AF65-F5344CB8AC3E}">
        <p14:creationId xmlns:p14="http://schemas.microsoft.com/office/powerpoint/2010/main" val="1112395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360"/>
                                          </p:val>
                                        </p:tav>
                                        <p:tav tm="100000">
                                          <p:val>
                                            <p:fltVal val="0"/>
                                          </p:val>
                                        </p:tav>
                                      </p:tavLst>
                                    </p:anim>
                                    <p:animEffect transition="in" filter="fade">
                                      <p:cBhvr>
                                        <p:cTn id="10" dur="1000"/>
                                        <p:tgtEl>
                                          <p:spTgt spid="23"/>
                                        </p:tgtEl>
                                      </p:cBhvr>
                                    </p:animEffect>
                                  </p:childTnLst>
                                </p:cTn>
                              </p:par>
                              <p:par>
                                <p:cTn id="11" presetID="49" presetClass="entr" presetSubtype="0" decel="100000" fill="hold" grpId="0" nodeType="withEffect">
                                  <p:stCondLst>
                                    <p:cond delay="5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750" fill="hold"/>
                                        <p:tgtEl>
                                          <p:spTgt spid="21"/>
                                        </p:tgtEl>
                                        <p:attrNameLst>
                                          <p:attrName>ppt_w</p:attrName>
                                        </p:attrNameLst>
                                      </p:cBhvr>
                                      <p:tavLst>
                                        <p:tav tm="0">
                                          <p:val>
                                            <p:fltVal val="0"/>
                                          </p:val>
                                        </p:tav>
                                        <p:tav tm="100000">
                                          <p:val>
                                            <p:strVal val="#ppt_w"/>
                                          </p:val>
                                        </p:tav>
                                      </p:tavLst>
                                    </p:anim>
                                    <p:anim calcmode="lin" valueType="num">
                                      <p:cBhvr>
                                        <p:cTn id="14" dur="750" fill="hold"/>
                                        <p:tgtEl>
                                          <p:spTgt spid="21"/>
                                        </p:tgtEl>
                                        <p:attrNameLst>
                                          <p:attrName>ppt_h</p:attrName>
                                        </p:attrNameLst>
                                      </p:cBhvr>
                                      <p:tavLst>
                                        <p:tav tm="0">
                                          <p:val>
                                            <p:fltVal val="0"/>
                                          </p:val>
                                        </p:tav>
                                        <p:tav tm="100000">
                                          <p:val>
                                            <p:strVal val="#ppt_h"/>
                                          </p:val>
                                        </p:tav>
                                      </p:tavLst>
                                    </p:anim>
                                    <p:anim calcmode="lin" valueType="num">
                                      <p:cBhvr>
                                        <p:cTn id="15" dur="750" fill="hold"/>
                                        <p:tgtEl>
                                          <p:spTgt spid="21"/>
                                        </p:tgtEl>
                                        <p:attrNameLst>
                                          <p:attrName>style.rotation</p:attrName>
                                        </p:attrNameLst>
                                      </p:cBhvr>
                                      <p:tavLst>
                                        <p:tav tm="0">
                                          <p:val>
                                            <p:fltVal val="360"/>
                                          </p:val>
                                        </p:tav>
                                        <p:tav tm="100000">
                                          <p:val>
                                            <p:fltVal val="0"/>
                                          </p:val>
                                        </p:tav>
                                      </p:tavLst>
                                    </p:anim>
                                    <p:animEffect transition="in" filter="fade">
                                      <p:cBhvr>
                                        <p:cTn id="16" dur="75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1"/>
          <p:cNvSpPr txBox="1"/>
          <p:nvPr/>
        </p:nvSpPr>
        <p:spPr>
          <a:xfrm>
            <a:off x="1947865" y="3794424"/>
            <a:ext cx="5248269" cy="419908"/>
          </a:xfrm>
          <a:prstGeom prst="rect">
            <a:avLst/>
          </a:prstGeom>
          <a:noFill/>
        </p:spPr>
        <p:txBody>
          <a:bodyPr wrap="square" lIns="0" tIns="0" rIns="0" bIns="0" anchor="ctr" anchorCtr="1">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a:lnSpc>
                <a:spcPct val="120000"/>
              </a:lnSpc>
            </a:pPr>
            <a:r>
              <a:rPr lang="zh-CN" altLang="en-US" sz="1000" dirty="0">
                <a:latin typeface="+mn-lt"/>
                <a:ea typeface="+mn-ea"/>
                <a:cs typeface="+mn-ea"/>
                <a:sym typeface="+mn-lt"/>
              </a:rPr>
              <a:t>After your content is played here, or by copying your text, choose paste in this box and choose to keep only the text</a:t>
            </a:r>
            <a:endParaRPr lang="en-US" altLang="zh-CN" sz="1000" dirty="0">
              <a:latin typeface="+mn-lt"/>
              <a:ea typeface="+mn-ea"/>
              <a:cs typeface="+mn-ea"/>
              <a:sym typeface="+mn-lt"/>
            </a:endParaRPr>
          </a:p>
          <a:p>
            <a:pPr algn="ctr">
              <a:lnSpc>
                <a:spcPct val="120000"/>
              </a:lnSpc>
            </a:pPr>
            <a:r>
              <a:rPr lang="zh-CN" altLang="en-US" sz="1000" dirty="0">
                <a:latin typeface="+mn-lt"/>
                <a:ea typeface="+mn-ea"/>
                <a:cs typeface="+mn-ea"/>
                <a:sym typeface="+mn-lt"/>
              </a:rPr>
              <a:t>After you've played your content here, or by copying your text, choose paste in this box, and choose to keep only text Your content hit here, or by copying your text, choose paste in this box, and choose to keep only text</a:t>
            </a:r>
          </a:p>
        </p:txBody>
      </p:sp>
      <p:grpSp>
        <p:nvGrpSpPr>
          <p:cNvPr id="2" name="组合 1"/>
          <p:cNvGrpSpPr/>
          <p:nvPr/>
        </p:nvGrpSpPr>
        <p:grpSpPr>
          <a:xfrm>
            <a:off x="1786764" y="1317756"/>
            <a:ext cx="1781997" cy="1872977"/>
            <a:chOff x="1786764" y="1317756"/>
            <a:chExt cx="1781997" cy="1872977"/>
          </a:xfrm>
        </p:grpSpPr>
        <p:sp>
          <p:nvSpPr>
            <p:cNvPr id="52" name="Freeform 13"/>
            <p:cNvSpPr>
              <a:spLocks/>
            </p:cNvSpPr>
            <p:nvPr/>
          </p:nvSpPr>
          <p:spPr bwMode="auto">
            <a:xfrm>
              <a:off x="1786764" y="1317756"/>
              <a:ext cx="1781997" cy="1872977"/>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gradFill>
              <a:gsLst>
                <a:gs pos="21000">
                  <a:srgbClr val="1A95B0"/>
                </a:gs>
                <a:gs pos="100000">
                  <a:srgbClr val="895FAF"/>
                </a:gs>
              </a:gsLst>
              <a:lin ang="7800000" scaled="0"/>
            </a:gradFill>
            <a:ln w="38100">
              <a:solidFill>
                <a:schemeClr val="bg1"/>
              </a:solid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34" name="任意多边形: 形状 33"/>
            <p:cNvSpPr>
              <a:spLocks noChangeAspect="1"/>
            </p:cNvSpPr>
            <p:nvPr/>
          </p:nvSpPr>
          <p:spPr bwMode="auto">
            <a:xfrm>
              <a:off x="2370608" y="2059219"/>
              <a:ext cx="322558" cy="383039"/>
            </a:xfrm>
            <a:custGeom>
              <a:avLst/>
              <a:gdLst>
                <a:gd name="T0" fmla="*/ 149 w 216"/>
                <a:gd name="T1" fmla="*/ 112 h 256"/>
                <a:gd name="T2" fmla="*/ 196 w 216"/>
                <a:gd name="T3" fmla="*/ 112 h 256"/>
                <a:gd name="T4" fmla="*/ 196 w 216"/>
                <a:gd name="T5" fmla="*/ 140 h 256"/>
                <a:gd name="T6" fmla="*/ 134 w 216"/>
                <a:gd name="T7" fmla="*/ 140 h 256"/>
                <a:gd name="T8" fmla="*/ 134 w 216"/>
                <a:gd name="T9" fmla="*/ 165 h 256"/>
                <a:gd name="T10" fmla="*/ 196 w 216"/>
                <a:gd name="T11" fmla="*/ 165 h 256"/>
                <a:gd name="T12" fmla="*/ 196 w 216"/>
                <a:gd name="T13" fmla="*/ 193 h 256"/>
                <a:gd name="T14" fmla="*/ 134 w 216"/>
                <a:gd name="T15" fmla="*/ 193 h 256"/>
                <a:gd name="T16" fmla="*/ 134 w 216"/>
                <a:gd name="T17" fmla="*/ 256 h 256"/>
                <a:gd name="T18" fmla="*/ 78 w 216"/>
                <a:gd name="T19" fmla="*/ 256 h 256"/>
                <a:gd name="T20" fmla="*/ 78 w 216"/>
                <a:gd name="T21" fmla="*/ 193 h 256"/>
                <a:gd name="T22" fmla="*/ 17 w 216"/>
                <a:gd name="T23" fmla="*/ 193 h 256"/>
                <a:gd name="T24" fmla="*/ 17 w 216"/>
                <a:gd name="T25" fmla="*/ 165 h 256"/>
                <a:gd name="T26" fmla="*/ 78 w 216"/>
                <a:gd name="T27" fmla="*/ 165 h 256"/>
                <a:gd name="T28" fmla="*/ 78 w 216"/>
                <a:gd name="T29" fmla="*/ 140 h 256"/>
                <a:gd name="T30" fmla="*/ 17 w 216"/>
                <a:gd name="T31" fmla="*/ 140 h 256"/>
                <a:gd name="T32" fmla="*/ 17 w 216"/>
                <a:gd name="T33" fmla="*/ 112 h 256"/>
                <a:gd name="T34" fmla="*/ 64 w 216"/>
                <a:gd name="T35" fmla="*/ 112 h 256"/>
                <a:gd name="T36" fmla="*/ 0 w 216"/>
                <a:gd name="T37" fmla="*/ 0 h 256"/>
                <a:gd name="T38" fmla="*/ 64 w 216"/>
                <a:gd name="T39" fmla="*/ 0 h 256"/>
                <a:gd name="T40" fmla="*/ 91 w 216"/>
                <a:gd name="T41" fmla="*/ 63 h 256"/>
                <a:gd name="T42" fmla="*/ 108 w 216"/>
                <a:gd name="T43" fmla="*/ 106 h 256"/>
                <a:gd name="T44" fmla="*/ 109 w 216"/>
                <a:gd name="T45" fmla="*/ 106 h 256"/>
                <a:gd name="T46" fmla="*/ 126 w 216"/>
                <a:gd name="T47" fmla="*/ 63 h 256"/>
                <a:gd name="T48" fmla="*/ 153 w 216"/>
                <a:gd name="T49" fmla="*/ 0 h 256"/>
                <a:gd name="T50" fmla="*/ 216 w 216"/>
                <a:gd name="T51" fmla="*/ 0 h 256"/>
                <a:gd name="T52" fmla="*/ 149 w 216"/>
                <a:gd name="T53" fmla="*/ 1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256">
                  <a:moveTo>
                    <a:pt x="149" y="112"/>
                  </a:moveTo>
                  <a:cubicBezTo>
                    <a:pt x="196" y="112"/>
                    <a:pt x="196" y="112"/>
                    <a:pt x="196" y="112"/>
                  </a:cubicBezTo>
                  <a:cubicBezTo>
                    <a:pt x="196" y="140"/>
                    <a:pt x="196" y="140"/>
                    <a:pt x="196" y="140"/>
                  </a:cubicBezTo>
                  <a:cubicBezTo>
                    <a:pt x="134" y="140"/>
                    <a:pt x="134" y="140"/>
                    <a:pt x="134" y="140"/>
                  </a:cubicBezTo>
                  <a:cubicBezTo>
                    <a:pt x="134" y="165"/>
                    <a:pt x="134" y="165"/>
                    <a:pt x="134" y="165"/>
                  </a:cubicBezTo>
                  <a:cubicBezTo>
                    <a:pt x="196" y="165"/>
                    <a:pt x="196" y="165"/>
                    <a:pt x="196" y="165"/>
                  </a:cubicBezTo>
                  <a:cubicBezTo>
                    <a:pt x="196" y="193"/>
                    <a:pt x="196" y="193"/>
                    <a:pt x="196" y="193"/>
                  </a:cubicBezTo>
                  <a:cubicBezTo>
                    <a:pt x="134" y="193"/>
                    <a:pt x="134" y="193"/>
                    <a:pt x="134" y="193"/>
                  </a:cubicBezTo>
                  <a:cubicBezTo>
                    <a:pt x="134" y="256"/>
                    <a:pt x="134" y="256"/>
                    <a:pt x="134" y="256"/>
                  </a:cubicBezTo>
                  <a:cubicBezTo>
                    <a:pt x="78" y="256"/>
                    <a:pt x="78" y="256"/>
                    <a:pt x="78" y="256"/>
                  </a:cubicBezTo>
                  <a:cubicBezTo>
                    <a:pt x="78" y="193"/>
                    <a:pt x="78" y="193"/>
                    <a:pt x="78" y="193"/>
                  </a:cubicBezTo>
                  <a:cubicBezTo>
                    <a:pt x="17" y="193"/>
                    <a:pt x="17" y="193"/>
                    <a:pt x="17" y="193"/>
                  </a:cubicBezTo>
                  <a:cubicBezTo>
                    <a:pt x="17" y="165"/>
                    <a:pt x="17" y="165"/>
                    <a:pt x="17" y="165"/>
                  </a:cubicBezTo>
                  <a:cubicBezTo>
                    <a:pt x="78" y="165"/>
                    <a:pt x="78" y="165"/>
                    <a:pt x="78" y="165"/>
                  </a:cubicBezTo>
                  <a:cubicBezTo>
                    <a:pt x="78" y="140"/>
                    <a:pt x="78" y="140"/>
                    <a:pt x="78" y="140"/>
                  </a:cubicBezTo>
                  <a:cubicBezTo>
                    <a:pt x="17" y="140"/>
                    <a:pt x="17" y="140"/>
                    <a:pt x="17" y="140"/>
                  </a:cubicBezTo>
                  <a:cubicBezTo>
                    <a:pt x="17" y="112"/>
                    <a:pt x="17" y="112"/>
                    <a:pt x="17" y="112"/>
                  </a:cubicBezTo>
                  <a:cubicBezTo>
                    <a:pt x="64" y="112"/>
                    <a:pt x="64" y="112"/>
                    <a:pt x="64" y="112"/>
                  </a:cubicBezTo>
                  <a:cubicBezTo>
                    <a:pt x="0" y="0"/>
                    <a:pt x="0" y="0"/>
                    <a:pt x="0" y="0"/>
                  </a:cubicBezTo>
                  <a:cubicBezTo>
                    <a:pt x="64" y="0"/>
                    <a:pt x="64" y="0"/>
                    <a:pt x="64" y="0"/>
                  </a:cubicBezTo>
                  <a:cubicBezTo>
                    <a:pt x="91" y="63"/>
                    <a:pt x="91" y="63"/>
                    <a:pt x="91" y="63"/>
                  </a:cubicBezTo>
                  <a:cubicBezTo>
                    <a:pt x="98" y="79"/>
                    <a:pt x="103" y="92"/>
                    <a:pt x="108" y="106"/>
                  </a:cubicBezTo>
                  <a:cubicBezTo>
                    <a:pt x="109" y="106"/>
                    <a:pt x="109" y="106"/>
                    <a:pt x="109" y="106"/>
                  </a:cubicBezTo>
                  <a:cubicBezTo>
                    <a:pt x="114" y="93"/>
                    <a:pt x="119" y="78"/>
                    <a:pt x="126" y="63"/>
                  </a:cubicBezTo>
                  <a:cubicBezTo>
                    <a:pt x="153" y="0"/>
                    <a:pt x="153" y="0"/>
                    <a:pt x="153" y="0"/>
                  </a:cubicBezTo>
                  <a:cubicBezTo>
                    <a:pt x="216" y="0"/>
                    <a:pt x="216" y="0"/>
                    <a:pt x="216" y="0"/>
                  </a:cubicBezTo>
                  <a:lnTo>
                    <a:pt x="149" y="112"/>
                  </a:lnTo>
                  <a:close/>
                </a:path>
              </a:pathLst>
            </a:custGeom>
            <a:solidFill>
              <a:schemeClr val="bg1"/>
            </a:solidFill>
            <a:ln>
              <a:noFill/>
            </a:ln>
          </p:spPr>
          <p:txBody>
            <a:bodyPr anchor="ct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a:endParaRPr>
                <a:latin typeface="+mn-lt"/>
                <a:ea typeface="+mn-ea"/>
                <a:cs typeface="+mn-ea"/>
                <a:sym typeface="+mn-lt"/>
              </a:endParaRPr>
            </a:p>
          </p:txBody>
        </p:sp>
        <p:sp>
          <p:nvSpPr>
            <p:cNvPr id="37" name="矩形 36"/>
            <p:cNvSpPr/>
            <p:nvPr/>
          </p:nvSpPr>
          <p:spPr>
            <a:xfrm>
              <a:off x="2056593" y="2554581"/>
              <a:ext cx="992052" cy="218053"/>
            </a:xfrm>
            <a:prstGeom prst="rect">
              <a:avLst/>
            </a:prstGeom>
          </p:spPr>
          <p:txBody>
            <a:bodyPr wrap="none" lIns="0" tIns="0" rIns="0" bIns="0" anchor="ctr" anchorCtr="1">
              <a:normAutofit fontScale="92500" lnSpcReduction="20000"/>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lvl="0" algn="ctr" defTabSz="914378">
                <a:defRPr/>
              </a:pPr>
              <a:r>
                <a:rPr lang="zh-CN" altLang="en-US" b="1" dirty="0">
                  <a:solidFill>
                    <a:schemeClr val="bg1"/>
                  </a:solidFill>
                  <a:latin typeface="+mn-lt"/>
                  <a:ea typeface="+mn-ea"/>
                  <a:cs typeface="+mn-ea"/>
                  <a:sym typeface="+mn-lt"/>
                </a:rPr>
                <a:t>Text title </a:t>
              </a:r>
            </a:p>
          </p:txBody>
        </p:sp>
      </p:grpSp>
      <p:grpSp>
        <p:nvGrpSpPr>
          <p:cNvPr id="63" name="组合 62"/>
          <p:cNvGrpSpPr/>
          <p:nvPr/>
        </p:nvGrpSpPr>
        <p:grpSpPr>
          <a:xfrm>
            <a:off x="3115560" y="1317756"/>
            <a:ext cx="1781997" cy="1872977"/>
            <a:chOff x="3115560" y="1317756"/>
            <a:chExt cx="1781997" cy="1872977"/>
          </a:xfrm>
        </p:grpSpPr>
        <p:sp>
          <p:nvSpPr>
            <p:cNvPr id="64" name="Freeform 13"/>
            <p:cNvSpPr>
              <a:spLocks/>
            </p:cNvSpPr>
            <p:nvPr/>
          </p:nvSpPr>
          <p:spPr bwMode="auto">
            <a:xfrm>
              <a:off x="3115560" y="1317756"/>
              <a:ext cx="1781997" cy="1872977"/>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gradFill>
              <a:gsLst>
                <a:gs pos="21000">
                  <a:srgbClr val="1A95B0"/>
                </a:gs>
                <a:gs pos="100000">
                  <a:srgbClr val="895FAF"/>
                </a:gs>
              </a:gsLst>
              <a:lin ang="7800000" scaled="0"/>
            </a:gradFill>
            <a:ln w="38100">
              <a:solidFill>
                <a:schemeClr val="bg1"/>
              </a:solidFill>
            </a:ln>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endParaRPr lang="zh-CN" altLang="en-US">
                <a:latin typeface="+mn-lt"/>
                <a:ea typeface="+mn-ea"/>
                <a:cs typeface="+mn-ea"/>
                <a:sym typeface="+mn-lt"/>
              </a:endParaRPr>
            </a:p>
          </p:txBody>
        </p:sp>
        <p:sp>
          <p:nvSpPr>
            <p:cNvPr id="65" name="任意多边形: 形状 33"/>
            <p:cNvSpPr>
              <a:spLocks noChangeAspect="1"/>
            </p:cNvSpPr>
            <p:nvPr/>
          </p:nvSpPr>
          <p:spPr bwMode="auto">
            <a:xfrm>
              <a:off x="3669163" y="2104290"/>
              <a:ext cx="383039" cy="292895"/>
            </a:xfrm>
            <a:custGeom>
              <a:avLst/>
              <a:gdLst>
                <a:gd name="connsiteX0" fmla="*/ 279380 w 602133"/>
                <a:gd name="connsiteY0" fmla="*/ 303917 h 460429"/>
                <a:gd name="connsiteX1" fmla="*/ 329638 w 602133"/>
                <a:gd name="connsiteY1" fmla="*/ 303917 h 460429"/>
                <a:gd name="connsiteX2" fmla="*/ 405716 w 602133"/>
                <a:gd name="connsiteY2" fmla="*/ 379871 h 460429"/>
                <a:gd name="connsiteX3" fmla="*/ 405716 w 602133"/>
                <a:gd name="connsiteY3" fmla="*/ 441555 h 460429"/>
                <a:gd name="connsiteX4" fmla="*/ 405255 w 602133"/>
                <a:gd name="connsiteY4" fmla="*/ 441555 h 460429"/>
                <a:gd name="connsiteX5" fmla="*/ 401566 w 602133"/>
                <a:gd name="connsiteY5" fmla="*/ 443857 h 460429"/>
                <a:gd name="connsiteX6" fmla="*/ 311195 w 602133"/>
                <a:gd name="connsiteY6" fmla="*/ 460429 h 460429"/>
                <a:gd name="connsiteX7" fmla="*/ 207452 w 602133"/>
                <a:gd name="connsiteY7" fmla="*/ 443857 h 460429"/>
                <a:gd name="connsiteX8" fmla="*/ 203302 w 602133"/>
                <a:gd name="connsiteY8" fmla="*/ 442476 h 460429"/>
                <a:gd name="connsiteX9" fmla="*/ 203302 w 602133"/>
                <a:gd name="connsiteY9" fmla="*/ 441555 h 460429"/>
                <a:gd name="connsiteX10" fmla="*/ 203302 w 602133"/>
                <a:gd name="connsiteY10" fmla="*/ 379871 h 460429"/>
                <a:gd name="connsiteX11" fmla="*/ 279380 w 602133"/>
                <a:gd name="connsiteY11" fmla="*/ 303917 h 460429"/>
                <a:gd name="connsiteX12" fmla="*/ 378044 w 602133"/>
                <a:gd name="connsiteY12" fmla="*/ 242690 h 460429"/>
                <a:gd name="connsiteX13" fmla="*/ 428312 w 602133"/>
                <a:gd name="connsiteY13" fmla="*/ 242690 h 460429"/>
                <a:gd name="connsiteX14" fmla="*/ 504406 w 602133"/>
                <a:gd name="connsiteY14" fmla="*/ 318644 h 460429"/>
                <a:gd name="connsiteX15" fmla="*/ 504406 w 602133"/>
                <a:gd name="connsiteY15" fmla="*/ 380329 h 460429"/>
                <a:gd name="connsiteX16" fmla="*/ 503945 w 602133"/>
                <a:gd name="connsiteY16" fmla="*/ 380329 h 460429"/>
                <a:gd name="connsiteX17" fmla="*/ 499794 w 602133"/>
                <a:gd name="connsiteY17" fmla="*/ 382630 h 460429"/>
                <a:gd name="connsiteX18" fmla="*/ 420011 w 602133"/>
                <a:gd name="connsiteY18" fmla="*/ 399202 h 460429"/>
                <a:gd name="connsiteX19" fmla="*/ 420011 w 602133"/>
                <a:gd name="connsiteY19" fmla="*/ 380329 h 460429"/>
                <a:gd name="connsiteX20" fmla="*/ 355446 w 602133"/>
                <a:gd name="connsiteY20" fmla="*/ 293787 h 460429"/>
                <a:gd name="connsiteX21" fmla="*/ 378044 w 602133"/>
                <a:gd name="connsiteY21" fmla="*/ 242690 h 460429"/>
                <a:gd name="connsiteX22" fmla="*/ 175210 w 602133"/>
                <a:gd name="connsiteY22" fmla="*/ 242690 h 460429"/>
                <a:gd name="connsiteX23" fmla="*/ 225454 w 602133"/>
                <a:gd name="connsiteY23" fmla="*/ 242690 h 460429"/>
                <a:gd name="connsiteX24" fmla="*/ 230986 w 602133"/>
                <a:gd name="connsiteY24" fmla="*/ 243150 h 460429"/>
                <a:gd name="connsiteX25" fmla="*/ 253573 w 602133"/>
                <a:gd name="connsiteY25" fmla="*/ 293792 h 460429"/>
                <a:gd name="connsiteX26" fmla="*/ 189038 w 602133"/>
                <a:gd name="connsiteY26" fmla="*/ 380343 h 460429"/>
                <a:gd name="connsiteX27" fmla="*/ 189038 w 602133"/>
                <a:gd name="connsiteY27" fmla="*/ 398758 h 460429"/>
                <a:gd name="connsiteX28" fmla="*/ 103300 w 602133"/>
                <a:gd name="connsiteY28" fmla="*/ 382645 h 460429"/>
                <a:gd name="connsiteX29" fmla="*/ 99151 w 602133"/>
                <a:gd name="connsiteY29" fmla="*/ 381264 h 460429"/>
                <a:gd name="connsiteX30" fmla="*/ 98690 w 602133"/>
                <a:gd name="connsiteY30" fmla="*/ 380343 h 460429"/>
                <a:gd name="connsiteX31" fmla="*/ 98690 w 602133"/>
                <a:gd name="connsiteY31" fmla="*/ 318652 h 460429"/>
                <a:gd name="connsiteX32" fmla="*/ 175210 w 602133"/>
                <a:gd name="connsiteY32" fmla="*/ 242690 h 460429"/>
                <a:gd name="connsiteX33" fmla="*/ 76056 w 602133"/>
                <a:gd name="connsiteY33" fmla="*/ 185090 h 460429"/>
                <a:gd name="connsiteX34" fmla="*/ 126300 w 602133"/>
                <a:gd name="connsiteY34" fmla="*/ 185090 h 460429"/>
                <a:gd name="connsiteX35" fmla="*/ 148886 w 602133"/>
                <a:gd name="connsiteY35" fmla="*/ 235732 h 460429"/>
                <a:gd name="connsiteX36" fmla="*/ 84353 w 602133"/>
                <a:gd name="connsiteY36" fmla="*/ 322283 h 460429"/>
                <a:gd name="connsiteX37" fmla="*/ 84353 w 602133"/>
                <a:gd name="connsiteY37" fmla="*/ 341158 h 460429"/>
                <a:gd name="connsiteX38" fmla="*/ 4609 w 602133"/>
                <a:gd name="connsiteY38" fmla="*/ 324584 h 460429"/>
                <a:gd name="connsiteX39" fmla="*/ 461 w 602133"/>
                <a:gd name="connsiteY39" fmla="*/ 322743 h 460429"/>
                <a:gd name="connsiteX40" fmla="*/ 0 w 602133"/>
                <a:gd name="connsiteY40" fmla="*/ 322743 h 460429"/>
                <a:gd name="connsiteX41" fmla="*/ 0 w 602133"/>
                <a:gd name="connsiteY41" fmla="*/ 261052 h 460429"/>
                <a:gd name="connsiteX42" fmla="*/ 76056 w 602133"/>
                <a:gd name="connsiteY42" fmla="*/ 185090 h 460429"/>
                <a:gd name="connsiteX43" fmla="*/ 476280 w 602133"/>
                <a:gd name="connsiteY43" fmla="*/ 183239 h 460429"/>
                <a:gd name="connsiteX44" fmla="*/ 526068 w 602133"/>
                <a:gd name="connsiteY44" fmla="*/ 183239 h 460429"/>
                <a:gd name="connsiteX45" fmla="*/ 602133 w 602133"/>
                <a:gd name="connsiteY45" fmla="*/ 259201 h 460429"/>
                <a:gd name="connsiteX46" fmla="*/ 602133 w 602133"/>
                <a:gd name="connsiteY46" fmla="*/ 320432 h 460429"/>
                <a:gd name="connsiteX47" fmla="*/ 601672 w 602133"/>
                <a:gd name="connsiteY47" fmla="*/ 320432 h 460429"/>
                <a:gd name="connsiteX48" fmla="*/ 597984 w 602133"/>
                <a:gd name="connsiteY48" fmla="*/ 322733 h 460429"/>
                <a:gd name="connsiteX49" fmla="*/ 518231 w 602133"/>
                <a:gd name="connsiteY49" fmla="*/ 339307 h 460429"/>
                <a:gd name="connsiteX50" fmla="*/ 518231 w 602133"/>
                <a:gd name="connsiteY50" fmla="*/ 320432 h 460429"/>
                <a:gd name="connsiteX51" fmla="*/ 453691 w 602133"/>
                <a:gd name="connsiteY51" fmla="*/ 233881 h 460429"/>
                <a:gd name="connsiteX52" fmla="*/ 476280 w 602133"/>
                <a:gd name="connsiteY52" fmla="*/ 183239 h 460429"/>
                <a:gd name="connsiteX53" fmla="*/ 304510 w 602133"/>
                <a:gd name="connsiteY53" fmla="*/ 181462 h 460429"/>
                <a:gd name="connsiteX54" fmla="*/ 363739 w 602133"/>
                <a:gd name="connsiteY54" fmla="*/ 240839 h 460429"/>
                <a:gd name="connsiteX55" fmla="*/ 304510 w 602133"/>
                <a:gd name="connsiteY55" fmla="*/ 300216 h 460429"/>
                <a:gd name="connsiteX56" fmla="*/ 245281 w 602133"/>
                <a:gd name="connsiteY56" fmla="*/ 240839 h 460429"/>
                <a:gd name="connsiteX57" fmla="*/ 304510 w 602133"/>
                <a:gd name="connsiteY57" fmla="*/ 181462 h 460429"/>
                <a:gd name="connsiteX58" fmla="*/ 274338 w 602133"/>
                <a:gd name="connsiteY58" fmla="*/ 133116 h 460429"/>
                <a:gd name="connsiteX59" fmla="*/ 328757 w 602133"/>
                <a:gd name="connsiteY59" fmla="*/ 133116 h 460429"/>
                <a:gd name="connsiteX60" fmla="*/ 345821 w 602133"/>
                <a:gd name="connsiteY60" fmla="*/ 134957 h 460429"/>
                <a:gd name="connsiteX61" fmla="*/ 332447 w 602133"/>
                <a:gd name="connsiteY61" fmla="*/ 172703 h 460429"/>
                <a:gd name="connsiteX62" fmla="*/ 304776 w 602133"/>
                <a:gd name="connsiteY62" fmla="*/ 166719 h 460429"/>
                <a:gd name="connsiteX63" fmla="*/ 270648 w 602133"/>
                <a:gd name="connsiteY63" fmla="*/ 175465 h 460429"/>
                <a:gd name="connsiteX64" fmla="*/ 257274 w 602133"/>
                <a:gd name="connsiteY64" fmla="*/ 134957 h 460429"/>
                <a:gd name="connsiteX65" fmla="*/ 274338 w 602133"/>
                <a:gd name="connsiteY65" fmla="*/ 133116 h 460429"/>
                <a:gd name="connsiteX66" fmla="*/ 402940 w 602133"/>
                <a:gd name="connsiteY66" fmla="*/ 120160 h 460429"/>
                <a:gd name="connsiteX67" fmla="*/ 462427 w 602133"/>
                <a:gd name="connsiteY67" fmla="*/ 179582 h 460429"/>
                <a:gd name="connsiteX68" fmla="*/ 402940 w 602133"/>
                <a:gd name="connsiteY68" fmla="*/ 238543 h 460429"/>
                <a:gd name="connsiteX69" fmla="*/ 377577 w 602133"/>
                <a:gd name="connsiteY69" fmla="*/ 233015 h 460429"/>
                <a:gd name="connsiteX70" fmla="*/ 343452 w 602133"/>
                <a:gd name="connsiteY70" fmla="*/ 178661 h 460429"/>
                <a:gd name="connsiteX71" fmla="*/ 402940 w 602133"/>
                <a:gd name="connsiteY71" fmla="*/ 120160 h 460429"/>
                <a:gd name="connsiteX72" fmla="*/ 200081 w 602133"/>
                <a:gd name="connsiteY72" fmla="*/ 120160 h 460429"/>
                <a:gd name="connsiteX73" fmla="*/ 259569 w 602133"/>
                <a:gd name="connsiteY73" fmla="*/ 179582 h 460429"/>
                <a:gd name="connsiteX74" fmla="*/ 259569 w 602133"/>
                <a:gd name="connsiteY74" fmla="*/ 182806 h 460429"/>
                <a:gd name="connsiteX75" fmla="*/ 231900 w 602133"/>
                <a:gd name="connsiteY75" fmla="*/ 229791 h 460429"/>
                <a:gd name="connsiteX76" fmla="*/ 200081 w 602133"/>
                <a:gd name="connsiteY76" fmla="*/ 238543 h 460429"/>
                <a:gd name="connsiteX77" fmla="*/ 140594 w 602133"/>
                <a:gd name="connsiteY77" fmla="*/ 179582 h 460429"/>
                <a:gd name="connsiteX78" fmla="*/ 200081 w 602133"/>
                <a:gd name="connsiteY78" fmla="*/ 120160 h 460429"/>
                <a:gd name="connsiteX79" fmla="*/ 101428 w 602133"/>
                <a:gd name="connsiteY79" fmla="*/ 62190 h 460429"/>
                <a:gd name="connsiteX80" fmla="*/ 160879 w 602133"/>
                <a:gd name="connsiteY80" fmla="*/ 120646 h 460429"/>
                <a:gd name="connsiteX81" fmla="*/ 126315 w 602133"/>
                <a:gd name="connsiteY81" fmla="*/ 175421 h 460429"/>
                <a:gd name="connsiteX82" fmla="*/ 101428 w 602133"/>
                <a:gd name="connsiteY82" fmla="*/ 180944 h 460429"/>
                <a:gd name="connsiteX83" fmla="*/ 41978 w 602133"/>
                <a:gd name="connsiteY83" fmla="*/ 121567 h 460429"/>
                <a:gd name="connsiteX84" fmla="*/ 101428 w 602133"/>
                <a:gd name="connsiteY84" fmla="*/ 62190 h 460429"/>
                <a:gd name="connsiteX85" fmla="*/ 500695 w 602133"/>
                <a:gd name="connsiteY85" fmla="*/ 60339 h 460429"/>
                <a:gd name="connsiteX86" fmla="*/ 560154 w 602133"/>
                <a:gd name="connsiteY86" fmla="*/ 119716 h 460429"/>
                <a:gd name="connsiteX87" fmla="*/ 500695 w 602133"/>
                <a:gd name="connsiteY87" fmla="*/ 179093 h 460429"/>
                <a:gd name="connsiteX88" fmla="*/ 475805 w 602133"/>
                <a:gd name="connsiteY88" fmla="*/ 173570 h 460429"/>
                <a:gd name="connsiteX89" fmla="*/ 441697 w 602133"/>
                <a:gd name="connsiteY89" fmla="*/ 118795 h 460429"/>
                <a:gd name="connsiteX90" fmla="*/ 500695 w 602133"/>
                <a:gd name="connsiteY90" fmla="*/ 60339 h 460429"/>
                <a:gd name="connsiteX91" fmla="*/ 413085 w 602133"/>
                <a:gd name="connsiteY91" fmla="*/ 16140 h 460429"/>
                <a:gd name="connsiteX92" fmla="*/ 468869 w 602133"/>
                <a:gd name="connsiteY92" fmla="*/ 55274 h 460429"/>
                <a:gd name="connsiteX93" fmla="*/ 429221 w 602133"/>
                <a:gd name="connsiteY93" fmla="*/ 112824 h 460429"/>
                <a:gd name="connsiteX94" fmla="*/ 402020 w 602133"/>
                <a:gd name="connsiteY94" fmla="*/ 107760 h 460429"/>
                <a:gd name="connsiteX95" fmla="*/ 370670 w 602133"/>
                <a:gd name="connsiteY95" fmla="*/ 115126 h 460429"/>
                <a:gd name="connsiteX96" fmla="*/ 363294 w 602133"/>
                <a:gd name="connsiteY96" fmla="*/ 105918 h 460429"/>
                <a:gd name="connsiteX97" fmla="*/ 376664 w 602133"/>
                <a:gd name="connsiteY97" fmla="*/ 63561 h 460429"/>
                <a:gd name="connsiteX98" fmla="*/ 370670 w 602133"/>
                <a:gd name="connsiteY98" fmla="*/ 34556 h 460429"/>
                <a:gd name="connsiteX99" fmla="*/ 413085 w 602133"/>
                <a:gd name="connsiteY99" fmla="*/ 16140 h 460429"/>
                <a:gd name="connsiteX100" fmla="*/ 192697 w 602133"/>
                <a:gd name="connsiteY100" fmla="*/ 16140 h 460429"/>
                <a:gd name="connsiteX101" fmla="*/ 231875 w 602133"/>
                <a:gd name="connsiteY101" fmla="*/ 31337 h 460429"/>
                <a:gd name="connsiteX102" fmla="*/ 224501 w 602133"/>
                <a:gd name="connsiteY102" fmla="*/ 63573 h 460429"/>
                <a:gd name="connsiteX103" fmla="*/ 240172 w 602133"/>
                <a:gd name="connsiteY103" fmla="*/ 109165 h 460429"/>
                <a:gd name="connsiteX104" fmla="*/ 233719 w 602133"/>
                <a:gd name="connsiteY104" fmla="*/ 116533 h 460429"/>
                <a:gd name="connsiteX105" fmla="*/ 199150 w 602133"/>
                <a:gd name="connsiteY105" fmla="*/ 107783 h 460429"/>
                <a:gd name="connsiteX106" fmla="*/ 171034 w 602133"/>
                <a:gd name="connsiteY106" fmla="*/ 114230 h 460429"/>
                <a:gd name="connsiteX107" fmla="*/ 136004 w 602133"/>
                <a:gd name="connsiteY107" fmla="*/ 59429 h 460429"/>
                <a:gd name="connsiteX108" fmla="*/ 192697 w 602133"/>
                <a:gd name="connsiteY108" fmla="*/ 16140 h 460429"/>
                <a:gd name="connsiteX109" fmla="*/ 301511 w 602133"/>
                <a:gd name="connsiteY109" fmla="*/ 0 h 460429"/>
                <a:gd name="connsiteX110" fmla="*/ 366033 w 602133"/>
                <a:gd name="connsiteY110" fmla="*/ 64485 h 460429"/>
                <a:gd name="connsiteX111" fmla="*/ 301511 w 602133"/>
                <a:gd name="connsiteY111" fmla="*/ 128970 h 460429"/>
                <a:gd name="connsiteX112" fmla="*/ 236989 w 602133"/>
                <a:gd name="connsiteY112" fmla="*/ 64485 h 460429"/>
                <a:gd name="connsiteX113" fmla="*/ 301511 w 602133"/>
                <a:gd name="connsiteY113" fmla="*/ 0 h 4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133" h="460429">
                  <a:moveTo>
                    <a:pt x="279380" y="303917"/>
                  </a:moveTo>
                  <a:lnTo>
                    <a:pt x="329638" y="303917"/>
                  </a:lnTo>
                  <a:cubicBezTo>
                    <a:pt x="371596" y="303917"/>
                    <a:pt x="405716" y="337981"/>
                    <a:pt x="405716" y="379871"/>
                  </a:cubicBezTo>
                  <a:lnTo>
                    <a:pt x="405716" y="441555"/>
                  </a:lnTo>
                  <a:lnTo>
                    <a:pt x="405255" y="441555"/>
                  </a:lnTo>
                  <a:lnTo>
                    <a:pt x="401566" y="443857"/>
                  </a:lnTo>
                  <a:cubicBezTo>
                    <a:pt x="399261" y="444778"/>
                    <a:pt x="366985" y="460429"/>
                    <a:pt x="311195" y="460429"/>
                  </a:cubicBezTo>
                  <a:cubicBezTo>
                    <a:pt x="282608" y="460429"/>
                    <a:pt x="247566" y="456286"/>
                    <a:pt x="207452" y="443857"/>
                  </a:cubicBezTo>
                  <a:lnTo>
                    <a:pt x="203302" y="442476"/>
                  </a:lnTo>
                  <a:lnTo>
                    <a:pt x="203302" y="441555"/>
                  </a:lnTo>
                  <a:lnTo>
                    <a:pt x="203302" y="379871"/>
                  </a:lnTo>
                  <a:cubicBezTo>
                    <a:pt x="203302" y="337981"/>
                    <a:pt x="237422" y="303917"/>
                    <a:pt x="279380" y="303917"/>
                  </a:cubicBezTo>
                  <a:close/>
                  <a:moveTo>
                    <a:pt x="378044" y="242690"/>
                  </a:moveTo>
                  <a:lnTo>
                    <a:pt x="428312" y="242690"/>
                  </a:lnTo>
                  <a:cubicBezTo>
                    <a:pt x="470279" y="242690"/>
                    <a:pt x="504406" y="276754"/>
                    <a:pt x="504406" y="318644"/>
                  </a:cubicBezTo>
                  <a:lnTo>
                    <a:pt x="504406" y="380329"/>
                  </a:lnTo>
                  <a:lnTo>
                    <a:pt x="503945" y="380329"/>
                  </a:lnTo>
                  <a:lnTo>
                    <a:pt x="499794" y="382630"/>
                  </a:lnTo>
                  <a:cubicBezTo>
                    <a:pt x="497950" y="383551"/>
                    <a:pt x="469357" y="397361"/>
                    <a:pt x="420011" y="399202"/>
                  </a:cubicBezTo>
                  <a:lnTo>
                    <a:pt x="420011" y="380329"/>
                  </a:lnTo>
                  <a:cubicBezTo>
                    <a:pt x="420011" y="339359"/>
                    <a:pt x="392801" y="304834"/>
                    <a:pt x="355446" y="293787"/>
                  </a:cubicBezTo>
                  <a:cubicBezTo>
                    <a:pt x="368820" y="280897"/>
                    <a:pt x="377583" y="262944"/>
                    <a:pt x="378044" y="242690"/>
                  </a:cubicBezTo>
                  <a:close/>
                  <a:moveTo>
                    <a:pt x="175210" y="242690"/>
                  </a:moveTo>
                  <a:lnTo>
                    <a:pt x="225454" y="242690"/>
                  </a:lnTo>
                  <a:cubicBezTo>
                    <a:pt x="227298" y="242690"/>
                    <a:pt x="229142" y="243150"/>
                    <a:pt x="230986" y="243150"/>
                  </a:cubicBezTo>
                  <a:cubicBezTo>
                    <a:pt x="231447" y="262947"/>
                    <a:pt x="240205" y="280901"/>
                    <a:pt x="253573" y="293792"/>
                  </a:cubicBezTo>
                  <a:cubicBezTo>
                    <a:pt x="216235" y="304841"/>
                    <a:pt x="189038" y="339369"/>
                    <a:pt x="189038" y="380343"/>
                  </a:cubicBezTo>
                  <a:lnTo>
                    <a:pt x="189038" y="398758"/>
                  </a:lnTo>
                  <a:cubicBezTo>
                    <a:pt x="164146" y="397377"/>
                    <a:pt x="135567" y="392773"/>
                    <a:pt x="103300" y="382645"/>
                  </a:cubicBezTo>
                  <a:lnTo>
                    <a:pt x="99151" y="381264"/>
                  </a:lnTo>
                  <a:lnTo>
                    <a:pt x="98690" y="380343"/>
                  </a:lnTo>
                  <a:lnTo>
                    <a:pt x="98690" y="318652"/>
                  </a:lnTo>
                  <a:cubicBezTo>
                    <a:pt x="98690" y="276758"/>
                    <a:pt x="133262" y="242690"/>
                    <a:pt x="175210" y="242690"/>
                  </a:cubicBezTo>
                  <a:close/>
                  <a:moveTo>
                    <a:pt x="76056" y="185090"/>
                  </a:moveTo>
                  <a:lnTo>
                    <a:pt x="126300" y="185090"/>
                  </a:lnTo>
                  <a:cubicBezTo>
                    <a:pt x="126760" y="204886"/>
                    <a:pt x="135058" y="222841"/>
                    <a:pt x="148886" y="235732"/>
                  </a:cubicBezTo>
                  <a:cubicBezTo>
                    <a:pt x="111549" y="246781"/>
                    <a:pt x="84353" y="281309"/>
                    <a:pt x="84353" y="322283"/>
                  </a:cubicBezTo>
                  <a:lnTo>
                    <a:pt x="84353" y="341158"/>
                  </a:lnTo>
                  <a:cubicBezTo>
                    <a:pt x="34571" y="339316"/>
                    <a:pt x="6453" y="325505"/>
                    <a:pt x="4609" y="324584"/>
                  </a:cubicBezTo>
                  <a:lnTo>
                    <a:pt x="461" y="322743"/>
                  </a:lnTo>
                  <a:lnTo>
                    <a:pt x="0" y="322743"/>
                  </a:lnTo>
                  <a:lnTo>
                    <a:pt x="0" y="261052"/>
                  </a:lnTo>
                  <a:cubicBezTo>
                    <a:pt x="0" y="219158"/>
                    <a:pt x="34110" y="185090"/>
                    <a:pt x="76056" y="185090"/>
                  </a:cubicBezTo>
                  <a:close/>
                  <a:moveTo>
                    <a:pt x="476280" y="183239"/>
                  </a:moveTo>
                  <a:lnTo>
                    <a:pt x="526068" y="183239"/>
                  </a:lnTo>
                  <a:cubicBezTo>
                    <a:pt x="568019" y="183239"/>
                    <a:pt x="602133" y="217307"/>
                    <a:pt x="602133" y="259201"/>
                  </a:cubicBezTo>
                  <a:lnTo>
                    <a:pt x="602133" y="320432"/>
                  </a:lnTo>
                  <a:lnTo>
                    <a:pt x="601672" y="320432"/>
                  </a:lnTo>
                  <a:lnTo>
                    <a:pt x="597984" y="322733"/>
                  </a:lnTo>
                  <a:cubicBezTo>
                    <a:pt x="596140" y="323654"/>
                    <a:pt x="567558" y="337465"/>
                    <a:pt x="518231" y="339307"/>
                  </a:cubicBezTo>
                  <a:lnTo>
                    <a:pt x="518231" y="320432"/>
                  </a:lnTo>
                  <a:cubicBezTo>
                    <a:pt x="518231" y="279458"/>
                    <a:pt x="490571" y="244930"/>
                    <a:pt x="453691" y="233881"/>
                  </a:cubicBezTo>
                  <a:cubicBezTo>
                    <a:pt x="467060" y="220990"/>
                    <a:pt x="475358" y="203035"/>
                    <a:pt x="476280" y="183239"/>
                  </a:cubicBezTo>
                  <a:close/>
                  <a:moveTo>
                    <a:pt x="304510" y="181462"/>
                  </a:moveTo>
                  <a:cubicBezTo>
                    <a:pt x="337221" y="181462"/>
                    <a:pt x="363739" y="208046"/>
                    <a:pt x="363739" y="240839"/>
                  </a:cubicBezTo>
                  <a:cubicBezTo>
                    <a:pt x="363739" y="273632"/>
                    <a:pt x="337221" y="300216"/>
                    <a:pt x="304510" y="300216"/>
                  </a:cubicBezTo>
                  <a:cubicBezTo>
                    <a:pt x="271799" y="300216"/>
                    <a:pt x="245281" y="273632"/>
                    <a:pt x="245281" y="240839"/>
                  </a:cubicBezTo>
                  <a:cubicBezTo>
                    <a:pt x="245281" y="208046"/>
                    <a:pt x="271799" y="181462"/>
                    <a:pt x="304510" y="181462"/>
                  </a:cubicBezTo>
                  <a:close/>
                  <a:moveTo>
                    <a:pt x="274338" y="133116"/>
                  </a:moveTo>
                  <a:lnTo>
                    <a:pt x="328757" y="133116"/>
                  </a:lnTo>
                  <a:cubicBezTo>
                    <a:pt x="334753" y="133116"/>
                    <a:pt x="340287" y="134037"/>
                    <a:pt x="345821" y="134957"/>
                  </a:cubicBezTo>
                  <a:cubicBezTo>
                    <a:pt x="337981" y="145545"/>
                    <a:pt x="333369" y="158894"/>
                    <a:pt x="332447" y="172703"/>
                  </a:cubicBezTo>
                  <a:cubicBezTo>
                    <a:pt x="324145" y="169021"/>
                    <a:pt x="314461" y="166719"/>
                    <a:pt x="304776" y="166719"/>
                  </a:cubicBezTo>
                  <a:cubicBezTo>
                    <a:pt x="292324" y="166719"/>
                    <a:pt x="280794" y="169941"/>
                    <a:pt x="270648" y="175465"/>
                  </a:cubicBezTo>
                  <a:cubicBezTo>
                    <a:pt x="270648" y="160275"/>
                    <a:pt x="265575" y="146465"/>
                    <a:pt x="257274" y="134957"/>
                  </a:cubicBezTo>
                  <a:cubicBezTo>
                    <a:pt x="262808" y="134037"/>
                    <a:pt x="268342" y="133116"/>
                    <a:pt x="274338" y="133116"/>
                  </a:cubicBezTo>
                  <a:close/>
                  <a:moveTo>
                    <a:pt x="402940" y="120160"/>
                  </a:moveTo>
                  <a:cubicBezTo>
                    <a:pt x="435681" y="120160"/>
                    <a:pt x="462427" y="146416"/>
                    <a:pt x="462427" y="179582"/>
                  </a:cubicBezTo>
                  <a:cubicBezTo>
                    <a:pt x="462427" y="212287"/>
                    <a:pt x="435681" y="238543"/>
                    <a:pt x="402940" y="238543"/>
                  </a:cubicBezTo>
                  <a:cubicBezTo>
                    <a:pt x="393717" y="238543"/>
                    <a:pt x="385416" y="236700"/>
                    <a:pt x="377577" y="233015"/>
                  </a:cubicBezTo>
                  <a:cubicBezTo>
                    <a:pt x="375271" y="209984"/>
                    <a:pt x="362359" y="190176"/>
                    <a:pt x="343452" y="178661"/>
                  </a:cubicBezTo>
                  <a:cubicBezTo>
                    <a:pt x="343913" y="145956"/>
                    <a:pt x="370198" y="120160"/>
                    <a:pt x="402940" y="120160"/>
                  </a:cubicBezTo>
                  <a:close/>
                  <a:moveTo>
                    <a:pt x="200081" y="120160"/>
                  </a:moveTo>
                  <a:cubicBezTo>
                    <a:pt x="232823" y="120160"/>
                    <a:pt x="259569" y="146416"/>
                    <a:pt x="259569" y="179582"/>
                  </a:cubicBezTo>
                  <a:cubicBezTo>
                    <a:pt x="259569" y="180503"/>
                    <a:pt x="259569" y="181424"/>
                    <a:pt x="259569" y="182806"/>
                  </a:cubicBezTo>
                  <a:cubicBezTo>
                    <a:pt x="244812" y="193861"/>
                    <a:pt x="234667" y="210444"/>
                    <a:pt x="231900" y="229791"/>
                  </a:cubicBezTo>
                  <a:cubicBezTo>
                    <a:pt x="222677" y="235319"/>
                    <a:pt x="212071" y="238543"/>
                    <a:pt x="200081" y="238543"/>
                  </a:cubicBezTo>
                  <a:cubicBezTo>
                    <a:pt x="167340" y="238543"/>
                    <a:pt x="140594" y="212287"/>
                    <a:pt x="140594" y="179582"/>
                  </a:cubicBezTo>
                  <a:cubicBezTo>
                    <a:pt x="140594" y="146416"/>
                    <a:pt x="167340" y="120160"/>
                    <a:pt x="200081" y="120160"/>
                  </a:cubicBezTo>
                  <a:close/>
                  <a:moveTo>
                    <a:pt x="101428" y="62190"/>
                  </a:moveTo>
                  <a:cubicBezTo>
                    <a:pt x="133688" y="62190"/>
                    <a:pt x="160418" y="88426"/>
                    <a:pt x="160879" y="120646"/>
                  </a:cubicBezTo>
                  <a:cubicBezTo>
                    <a:pt x="141984" y="132154"/>
                    <a:pt x="128619" y="152406"/>
                    <a:pt x="126315" y="175421"/>
                  </a:cubicBezTo>
                  <a:cubicBezTo>
                    <a:pt x="118941" y="178643"/>
                    <a:pt x="110185" y="180944"/>
                    <a:pt x="101428" y="180944"/>
                  </a:cubicBezTo>
                  <a:cubicBezTo>
                    <a:pt x="68708" y="180944"/>
                    <a:pt x="41978" y="154247"/>
                    <a:pt x="41978" y="121567"/>
                  </a:cubicBezTo>
                  <a:cubicBezTo>
                    <a:pt x="41978" y="88887"/>
                    <a:pt x="68708" y="62190"/>
                    <a:pt x="101428" y="62190"/>
                  </a:cubicBezTo>
                  <a:close/>
                  <a:moveTo>
                    <a:pt x="500695" y="60339"/>
                  </a:moveTo>
                  <a:cubicBezTo>
                    <a:pt x="533882" y="60339"/>
                    <a:pt x="560154" y="87036"/>
                    <a:pt x="560154" y="119716"/>
                  </a:cubicBezTo>
                  <a:cubicBezTo>
                    <a:pt x="560154" y="152396"/>
                    <a:pt x="533882" y="179093"/>
                    <a:pt x="500695" y="179093"/>
                  </a:cubicBezTo>
                  <a:cubicBezTo>
                    <a:pt x="491938" y="179093"/>
                    <a:pt x="483180" y="176792"/>
                    <a:pt x="475805" y="173570"/>
                  </a:cubicBezTo>
                  <a:cubicBezTo>
                    <a:pt x="473501" y="150095"/>
                    <a:pt x="460134" y="130303"/>
                    <a:pt x="441697" y="118795"/>
                  </a:cubicBezTo>
                  <a:cubicBezTo>
                    <a:pt x="442158" y="86575"/>
                    <a:pt x="468431" y="60339"/>
                    <a:pt x="500695" y="60339"/>
                  </a:cubicBezTo>
                  <a:close/>
                  <a:moveTo>
                    <a:pt x="413085" y="16140"/>
                  </a:moveTo>
                  <a:cubicBezTo>
                    <a:pt x="438441" y="16140"/>
                    <a:pt x="460571" y="31794"/>
                    <a:pt x="468869" y="55274"/>
                  </a:cubicBezTo>
                  <a:cubicBezTo>
                    <a:pt x="446279" y="66324"/>
                    <a:pt x="431526" y="87962"/>
                    <a:pt x="429221" y="112824"/>
                  </a:cubicBezTo>
                  <a:cubicBezTo>
                    <a:pt x="422766" y="110522"/>
                    <a:pt x="412624" y="107760"/>
                    <a:pt x="402020" y="107760"/>
                  </a:cubicBezTo>
                  <a:cubicBezTo>
                    <a:pt x="390956" y="107760"/>
                    <a:pt x="380352" y="110062"/>
                    <a:pt x="370670" y="115126"/>
                  </a:cubicBezTo>
                  <a:cubicBezTo>
                    <a:pt x="367904" y="112364"/>
                    <a:pt x="365599" y="109141"/>
                    <a:pt x="363294" y="105918"/>
                  </a:cubicBezTo>
                  <a:cubicBezTo>
                    <a:pt x="372054" y="93487"/>
                    <a:pt x="376664" y="78754"/>
                    <a:pt x="376664" y="63561"/>
                  </a:cubicBezTo>
                  <a:cubicBezTo>
                    <a:pt x="376664" y="53432"/>
                    <a:pt x="374359" y="43764"/>
                    <a:pt x="370670" y="34556"/>
                  </a:cubicBezTo>
                  <a:cubicBezTo>
                    <a:pt x="381735" y="22586"/>
                    <a:pt x="396949" y="16140"/>
                    <a:pt x="413085" y="16140"/>
                  </a:cubicBezTo>
                  <a:close/>
                  <a:moveTo>
                    <a:pt x="192697" y="16140"/>
                  </a:moveTo>
                  <a:cubicBezTo>
                    <a:pt x="207447" y="16140"/>
                    <a:pt x="221274" y="21206"/>
                    <a:pt x="231875" y="31337"/>
                  </a:cubicBezTo>
                  <a:cubicBezTo>
                    <a:pt x="227266" y="41008"/>
                    <a:pt x="224501" y="52060"/>
                    <a:pt x="224501" y="63573"/>
                  </a:cubicBezTo>
                  <a:cubicBezTo>
                    <a:pt x="224501" y="80152"/>
                    <a:pt x="230032" y="96270"/>
                    <a:pt x="240172" y="109165"/>
                  </a:cubicBezTo>
                  <a:cubicBezTo>
                    <a:pt x="238328" y="111928"/>
                    <a:pt x="236024" y="114230"/>
                    <a:pt x="233719" y="116533"/>
                  </a:cubicBezTo>
                  <a:cubicBezTo>
                    <a:pt x="223118" y="111007"/>
                    <a:pt x="211134" y="107783"/>
                    <a:pt x="199150" y="107783"/>
                  </a:cubicBezTo>
                  <a:cubicBezTo>
                    <a:pt x="189010" y="107783"/>
                    <a:pt x="177948" y="111467"/>
                    <a:pt x="171034" y="114230"/>
                  </a:cubicBezTo>
                  <a:cubicBezTo>
                    <a:pt x="168729" y="91204"/>
                    <a:pt x="155824" y="70942"/>
                    <a:pt x="136004" y="59429"/>
                  </a:cubicBezTo>
                  <a:cubicBezTo>
                    <a:pt x="142457" y="34100"/>
                    <a:pt x="165964" y="16140"/>
                    <a:pt x="192697" y="16140"/>
                  </a:cubicBezTo>
                  <a:close/>
                  <a:moveTo>
                    <a:pt x="301511" y="0"/>
                  </a:moveTo>
                  <a:cubicBezTo>
                    <a:pt x="337146" y="0"/>
                    <a:pt x="366033" y="28871"/>
                    <a:pt x="366033" y="64485"/>
                  </a:cubicBezTo>
                  <a:cubicBezTo>
                    <a:pt x="366033" y="100099"/>
                    <a:pt x="337146" y="128970"/>
                    <a:pt x="301511" y="128970"/>
                  </a:cubicBezTo>
                  <a:cubicBezTo>
                    <a:pt x="265876" y="128970"/>
                    <a:pt x="236989" y="100099"/>
                    <a:pt x="236989" y="64485"/>
                  </a:cubicBezTo>
                  <a:cubicBezTo>
                    <a:pt x="236989" y="28871"/>
                    <a:pt x="265876" y="0"/>
                    <a:pt x="301511" y="0"/>
                  </a:cubicBezTo>
                  <a:close/>
                </a:path>
              </a:pathLst>
            </a:custGeom>
            <a:solidFill>
              <a:schemeClr val="bg1"/>
            </a:solidFill>
            <a:ln>
              <a:noFill/>
            </a:ln>
          </p:spPr>
          <p:txBody>
            <a:bodyPr anchor="ct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a:endParaRPr>
                <a:latin typeface="+mn-lt"/>
                <a:ea typeface="+mn-ea"/>
                <a:cs typeface="+mn-ea"/>
                <a:sym typeface="+mn-lt"/>
              </a:endParaRPr>
            </a:p>
          </p:txBody>
        </p:sp>
        <p:sp>
          <p:nvSpPr>
            <p:cNvPr id="66" name="矩形 65"/>
            <p:cNvSpPr/>
            <p:nvPr/>
          </p:nvSpPr>
          <p:spPr>
            <a:xfrm>
              <a:off x="3385389" y="2554581"/>
              <a:ext cx="992052" cy="218053"/>
            </a:xfrm>
            <a:prstGeom prst="rect">
              <a:avLst/>
            </a:prstGeom>
          </p:spPr>
          <p:txBody>
            <a:bodyPr wrap="none" lIns="0" tIns="0" rIns="0" bIns="0" anchor="ctr" anchorCtr="1">
              <a:normAutofit fontScale="92500" lnSpcReduction="20000"/>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lvl="0" algn="ctr" defTabSz="914378">
                <a:defRPr/>
              </a:pPr>
              <a:r>
                <a:rPr lang="zh-CN" altLang="en-US" b="1" dirty="0">
                  <a:solidFill>
                    <a:schemeClr val="bg1"/>
                  </a:solidFill>
                  <a:latin typeface="+mn-lt"/>
                  <a:ea typeface="+mn-ea"/>
                  <a:cs typeface="+mn-ea"/>
                  <a:sym typeface="+mn-lt"/>
                </a:rPr>
                <a:t>Text title </a:t>
              </a:r>
            </a:p>
          </p:txBody>
        </p:sp>
      </p:grpSp>
      <p:grpSp>
        <p:nvGrpSpPr>
          <p:cNvPr id="67" name="组合 66"/>
          <p:cNvGrpSpPr/>
          <p:nvPr/>
        </p:nvGrpSpPr>
        <p:grpSpPr>
          <a:xfrm>
            <a:off x="4444356" y="1317756"/>
            <a:ext cx="1781997" cy="1872977"/>
            <a:chOff x="4444356" y="1317756"/>
            <a:chExt cx="1781997" cy="1872977"/>
          </a:xfrm>
        </p:grpSpPr>
        <p:sp>
          <p:nvSpPr>
            <p:cNvPr id="68" name="Freeform 13"/>
            <p:cNvSpPr>
              <a:spLocks/>
            </p:cNvSpPr>
            <p:nvPr/>
          </p:nvSpPr>
          <p:spPr bwMode="auto">
            <a:xfrm>
              <a:off x="4444356" y="1317756"/>
              <a:ext cx="1781997" cy="1872977"/>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gradFill>
              <a:gsLst>
                <a:gs pos="21000">
                  <a:srgbClr val="1A95B0"/>
                </a:gs>
                <a:gs pos="100000">
                  <a:srgbClr val="895FAF"/>
                </a:gs>
              </a:gsLst>
              <a:lin ang="7800000" scaled="0"/>
            </a:gradFill>
            <a:ln w="38100">
              <a:solidFill>
                <a:schemeClr val="bg1"/>
              </a:solidFill>
            </a:ln>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endParaRPr lang="zh-CN" altLang="en-US">
                <a:latin typeface="+mn-lt"/>
                <a:ea typeface="+mn-ea"/>
                <a:cs typeface="+mn-ea"/>
                <a:sym typeface="+mn-lt"/>
              </a:endParaRPr>
            </a:p>
          </p:txBody>
        </p:sp>
        <p:sp>
          <p:nvSpPr>
            <p:cNvPr id="69" name="任意多边形: 形状 33"/>
            <p:cNvSpPr>
              <a:spLocks noChangeAspect="1"/>
            </p:cNvSpPr>
            <p:nvPr/>
          </p:nvSpPr>
          <p:spPr bwMode="auto">
            <a:xfrm>
              <a:off x="4997959" y="2113299"/>
              <a:ext cx="383039" cy="274878"/>
            </a:xfrm>
            <a:custGeom>
              <a:avLst/>
              <a:gdLst>
                <a:gd name="connsiteX0" fmla="*/ 533228 w 606862"/>
                <a:gd name="connsiteY0" fmla="*/ 69781 h 435499"/>
                <a:gd name="connsiteX1" fmla="*/ 528214 w 606862"/>
                <a:gd name="connsiteY1" fmla="*/ 81924 h 435499"/>
                <a:gd name="connsiteX2" fmla="*/ 515122 w 606862"/>
                <a:gd name="connsiteY2" fmla="*/ 82851 h 435499"/>
                <a:gd name="connsiteX3" fmla="*/ 513543 w 606862"/>
                <a:gd name="connsiteY3" fmla="*/ 87671 h 435499"/>
                <a:gd name="connsiteX4" fmla="*/ 523571 w 606862"/>
                <a:gd name="connsiteY4" fmla="*/ 96107 h 435499"/>
                <a:gd name="connsiteX5" fmla="*/ 520414 w 606862"/>
                <a:gd name="connsiteY5" fmla="*/ 108806 h 435499"/>
                <a:gd name="connsiteX6" fmla="*/ 524500 w 606862"/>
                <a:gd name="connsiteY6" fmla="*/ 111773 h 435499"/>
                <a:gd name="connsiteX7" fmla="*/ 535643 w 606862"/>
                <a:gd name="connsiteY7" fmla="*/ 104913 h 435499"/>
                <a:gd name="connsiteX8" fmla="*/ 546785 w 606862"/>
                <a:gd name="connsiteY8" fmla="*/ 111773 h 435499"/>
                <a:gd name="connsiteX9" fmla="*/ 550871 w 606862"/>
                <a:gd name="connsiteY9" fmla="*/ 108806 h 435499"/>
                <a:gd name="connsiteX10" fmla="*/ 547807 w 606862"/>
                <a:gd name="connsiteY10" fmla="*/ 96107 h 435499"/>
                <a:gd name="connsiteX11" fmla="*/ 557835 w 606862"/>
                <a:gd name="connsiteY11" fmla="*/ 87671 h 435499"/>
                <a:gd name="connsiteX12" fmla="*/ 556349 w 606862"/>
                <a:gd name="connsiteY12" fmla="*/ 82851 h 435499"/>
                <a:gd name="connsiteX13" fmla="*/ 543257 w 606862"/>
                <a:gd name="connsiteY13" fmla="*/ 81924 h 435499"/>
                <a:gd name="connsiteX14" fmla="*/ 538242 w 606862"/>
                <a:gd name="connsiteY14" fmla="*/ 69781 h 435499"/>
                <a:gd name="connsiteX15" fmla="*/ 533228 w 606862"/>
                <a:gd name="connsiteY15" fmla="*/ 69781 h 435499"/>
                <a:gd name="connsiteX16" fmla="*/ 474173 w 606862"/>
                <a:gd name="connsiteY16" fmla="*/ 69781 h 435499"/>
                <a:gd name="connsiteX17" fmla="*/ 469159 w 606862"/>
                <a:gd name="connsiteY17" fmla="*/ 81924 h 435499"/>
                <a:gd name="connsiteX18" fmla="*/ 456066 w 606862"/>
                <a:gd name="connsiteY18" fmla="*/ 82851 h 435499"/>
                <a:gd name="connsiteX19" fmla="*/ 454488 w 606862"/>
                <a:gd name="connsiteY19" fmla="*/ 87671 h 435499"/>
                <a:gd name="connsiteX20" fmla="*/ 464516 w 606862"/>
                <a:gd name="connsiteY20" fmla="*/ 96107 h 435499"/>
                <a:gd name="connsiteX21" fmla="*/ 461359 w 606862"/>
                <a:gd name="connsiteY21" fmla="*/ 108806 h 435499"/>
                <a:gd name="connsiteX22" fmla="*/ 465445 w 606862"/>
                <a:gd name="connsiteY22" fmla="*/ 111773 h 435499"/>
                <a:gd name="connsiteX23" fmla="*/ 476587 w 606862"/>
                <a:gd name="connsiteY23" fmla="*/ 104913 h 435499"/>
                <a:gd name="connsiteX24" fmla="*/ 487730 w 606862"/>
                <a:gd name="connsiteY24" fmla="*/ 111773 h 435499"/>
                <a:gd name="connsiteX25" fmla="*/ 491815 w 606862"/>
                <a:gd name="connsiteY25" fmla="*/ 108806 h 435499"/>
                <a:gd name="connsiteX26" fmla="*/ 488751 w 606862"/>
                <a:gd name="connsiteY26" fmla="*/ 96107 h 435499"/>
                <a:gd name="connsiteX27" fmla="*/ 498779 w 606862"/>
                <a:gd name="connsiteY27" fmla="*/ 87671 h 435499"/>
                <a:gd name="connsiteX28" fmla="*/ 497294 w 606862"/>
                <a:gd name="connsiteY28" fmla="*/ 82851 h 435499"/>
                <a:gd name="connsiteX29" fmla="*/ 484201 w 606862"/>
                <a:gd name="connsiteY29" fmla="*/ 81924 h 435499"/>
                <a:gd name="connsiteX30" fmla="*/ 479187 w 606862"/>
                <a:gd name="connsiteY30" fmla="*/ 69781 h 435499"/>
                <a:gd name="connsiteX31" fmla="*/ 474173 w 606862"/>
                <a:gd name="connsiteY31" fmla="*/ 69781 h 435499"/>
                <a:gd name="connsiteX32" fmla="*/ 415117 w 606862"/>
                <a:gd name="connsiteY32" fmla="*/ 69781 h 435499"/>
                <a:gd name="connsiteX33" fmla="*/ 410103 w 606862"/>
                <a:gd name="connsiteY33" fmla="*/ 81924 h 435499"/>
                <a:gd name="connsiteX34" fmla="*/ 397011 w 606862"/>
                <a:gd name="connsiteY34" fmla="*/ 82851 h 435499"/>
                <a:gd name="connsiteX35" fmla="*/ 395432 w 606862"/>
                <a:gd name="connsiteY35" fmla="*/ 87671 h 435499"/>
                <a:gd name="connsiteX36" fmla="*/ 405460 w 606862"/>
                <a:gd name="connsiteY36" fmla="*/ 96107 h 435499"/>
                <a:gd name="connsiteX37" fmla="*/ 402303 w 606862"/>
                <a:gd name="connsiteY37" fmla="*/ 108806 h 435499"/>
                <a:gd name="connsiteX38" fmla="*/ 406389 w 606862"/>
                <a:gd name="connsiteY38" fmla="*/ 111773 h 435499"/>
                <a:gd name="connsiteX39" fmla="*/ 417532 w 606862"/>
                <a:gd name="connsiteY39" fmla="*/ 104913 h 435499"/>
                <a:gd name="connsiteX40" fmla="*/ 428674 w 606862"/>
                <a:gd name="connsiteY40" fmla="*/ 111773 h 435499"/>
                <a:gd name="connsiteX41" fmla="*/ 432760 w 606862"/>
                <a:gd name="connsiteY41" fmla="*/ 108806 h 435499"/>
                <a:gd name="connsiteX42" fmla="*/ 429696 w 606862"/>
                <a:gd name="connsiteY42" fmla="*/ 96107 h 435499"/>
                <a:gd name="connsiteX43" fmla="*/ 439724 w 606862"/>
                <a:gd name="connsiteY43" fmla="*/ 87671 h 435499"/>
                <a:gd name="connsiteX44" fmla="*/ 438238 w 606862"/>
                <a:gd name="connsiteY44" fmla="*/ 82851 h 435499"/>
                <a:gd name="connsiteX45" fmla="*/ 425146 w 606862"/>
                <a:gd name="connsiteY45" fmla="*/ 81924 h 435499"/>
                <a:gd name="connsiteX46" fmla="*/ 420132 w 606862"/>
                <a:gd name="connsiteY46" fmla="*/ 69781 h 435499"/>
                <a:gd name="connsiteX47" fmla="*/ 415117 w 606862"/>
                <a:gd name="connsiteY47" fmla="*/ 69781 h 435499"/>
                <a:gd name="connsiteX48" fmla="*/ 436010 w 606862"/>
                <a:gd name="connsiteY48" fmla="*/ 3780 h 435499"/>
                <a:gd name="connsiteX49" fmla="*/ 517257 w 606862"/>
                <a:gd name="connsiteY49" fmla="*/ 3780 h 435499"/>
                <a:gd name="connsiteX50" fmla="*/ 606862 w 606862"/>
                <a:gd name="connsiteY50" fmla="*/ 93140 h 435499"/>
                <a:gd name="connsiteX51" fmla="*/ 517257 w 606862"/>
                <a:gd name="connsiteY51" fmla="*/ 182594 h 435499"/>
                <a:gd name="connsiteX52" fmla="*/ 456438 w 606862"/>
                <a:gd name="connsiteY52" fmla="*/ 182594 h 435499"/>
                <a:gd name="connsiteX53" fmla="*/ 415210 w 606862"/>
                <a:gd name="connsiteY53" fmla="*/ 223751 h 435499"/>
                <a:gd name="connsiteX54" fmla="*/ 407689 w 606862"/>
                <a:gd name="connsiteY54" fmla="*/ 220692 h 435499"/>
                <a:gd name="connsiteX55" fmla="*/ 407689 w 606862"/>
                <a:gd name="connsiteY55" fmla="*/ 178051 h 435499"/>
                <a:gd name="connsiteX56" fmla="*/ 346405 w 606862"/>
                <a:gd name="connsiteY56" fmla="*/ 93233 h 435499"/>
                <a:gd name="connsiteX57" fmla="*/ 436010 w 606862"/>
                <a:gd name="connsiteY57" fmla="*/ 3780 h 435499"/>
                <a:gd name="connsiteX58" fmla="*/ 140854 w 606862"/>
                <a:gd name="connsiteY58" fmla="*/ 207 h 435499"/>
                <a:gd name="connsiteX59" fmla="*/ 216621 w 606862"/>
                <a:gd name="connsiteY59" fmla="*/ 856 h 435499"/>
                <a:gd name="connsiteX60" fmla="*/ 272145 w 606862"/>
                <a:gd name="connsiteY60" fmla="*/ 33762 h 435499"/>
                <a:gd name="connsiteX61" fmla="*/ 302693 w 606862"/>
                <a:gd name="connsiteY61" fmla="*/ 122934 h 435499"/>
                <a:gd name="connsiteX62" fmla="*/ 310400 w 606862"/>
                <a:gd name="connsiteY62" fmla="*/ 158343 h 435499"/>
                <a:gd name="connsiteX63" fmla="*/ 293130 w 606862"/>
                <a:gd name="connsiteY63" fmla="*/ 188098 h 435499"/>
                <a:gd name="connsiteX64" fmla="*/ 281152 w 606862"/>
                <a:gd name="connsiteY64" fmla="*/ 220819 h 435499"/>
                <a:gd name="connsiteX65" fmla="*/ 281152 w 606862"/>
                <a:gd name="connsiteY65" fmla="*/ 260863 h 435499"/>
                <a:gd name="connsiteX66" fmla="*/ 283287 w 606862"/>
                <a:gd name="connsiteY66" fmla="*/ 264385 h 435499"/>
                <a:gd name="connsiteX67" fmla="*/ 407057 w 606862"/>
                <a:gd name="connsiteY67" fmla="*/ 343732 h 435499"/>
                <a:gd name="connsiteX68" fmla="*/ 422192 w 606862"/>
                <a:gd name="connsiteY68" fmla="*/ 375989 h 435499"/>
                <a:gd name="connsiteX69" fmla="*/ 422192 w 606862"/>
                <a:gd name="connsiteY69" fmla="*/ 435406 h 435499"/>
                <a:gd name="connsiteX70" fmla="*/ 238533 w 606862"/>
                <a:gd name="connsiteY70" fmla="*/ 435406 h 435499"/>
                <a:gd name="connsiteX71" fmla="*/ 220520 w 606862"/>
                <a:gd name="connsiteY71" fmla="*/ 352816 h 435499"/>
                <a:gd name="connsiteX72" fmla="*/ 210957 w 606862"/>
                <a:gd name="connsiteY72" fmla="*/ 299331 h 435499"/>
                <a:gd name="connsiteX73" fmla="*/ 201393 w 606862"/>
                <a:gd name="connsiteY73" fmla="*/ 352816 h 435499"/>
                <a:gd name="connsiteX74" fmla="*/ 183566 w 606862"/>
                <a:gd name="connsiteY74" fmla="*/ 435499 h 435499"/>
                <a:gd name="connsiteX75" fmla="*/ 0 w 606862"/>
                <a:gd name="connsiteY75" fmla="*/ 435499 h 435499"/>
                <a:gd name="connsiteX76" fmla="*/ 0 w 606862"/>
                <a:gd name="connsiteY76" fmla="*/ 376082 h 435499"/>
                <a:gd name="connsiteX77" fmla="*/ 15135 w 606862"/>
                <a:gd name="connsiteY77" fmla="*/ 343824 h 435499"/>
                <a:gd name="connsiteX78" fmla="*/ 138905 w 606862"/>
                <a:gd name="connsiteY78" fmla="*/ 264478 h 435499"/>
                <a:gd name="connsiteX79" fmla="*/ 141040 w 606862"/>
                <a:gd name="connsiteY79" fmla="*/ 261049 h 435499"/>
                <a:gd name="connsiteX80" fmla="*/ 141040 w 606862"/>
                <a:gd name="connsiteY80" fmla="*/ 221005 h 435499"/>
                <a:gd name="connsiteX81" fmla="*/ 128970 w 606862"/>
                <a:gd name="connsiteY81" fmla="*/ 188191 h 435499"/>
                <a:gd name="connsiteX82" fmla="*/ 111792 w 606862"/>
                <a:gd name="connsiteY82" fmla="*/ 158436 h 435499"/>
                <a:gd name="connsiteX83" fmla="*/ 118942 w 606862"/>
                <a:gd name="connsiteY83" fmla="*/ 123120 h 435499"/>
                <a:gd name="connsiteX84" fmla="*/ 149397 w 606862"/>
                <a:gd name="connsiteY84" fmla="*/ 18560 h 435499"/>
                <a:gd name="connsiteX85" fmla="*/ 140854 w 606862"/>
                <a:gd name="connsiteY85" fmla="*/ 207 h 4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6862" h="435499">
                  <a:moveTo>
                    <a:pt x="533228" y="69781"/>
                  </a:moveTo>
                  <a:lnTo>
                    <a:pt x="528214" y="81924"/>
                  </a:lnTo>
                  <a:lnTo>
                    <a:pt x="515122" y="82851"/>
                  </a:lnTo>
                  <a:cubicBezTo>
                    <a:pt x="512615" y="83036"/>
                    <a:pt x="511686" y="86095"/>
                    <a:pt x="513543" y="87671"/>
                  </a:cubicBezTo>
                  <a:lnTo>
                    <a:pt x="523571" y="96107"/>
                  </a:lnTo>
                  <a:lnTo>
                    <a:pt x="520414" y="108806"/>
                  </a:lnTo>
                  <a:cubicBezTo>
                    <a:pt x="519857" y="111217"/>
                    <a:pt x="522457" y="113163"/>
                    <a:pt x="524500" y="111773"/>
                  </a:cubicBezTo>
                  <a:lnTo>
                    <a:pt x="535643" y="104913"/>
                  </a:lnTo>
                  <a:lnTo>
                    <a:pt x="546785" y="111773"/>
                  </a:lnTo>
                  <a:cubicBezTo>
                    <a:pt x="548921" y="113163"/>
                    <a:pt x="551521" y="111217"/>
                    <a:pt x="550871" y="108806"/>
                  </a:cubicBezTo>
                  <a:lnTo>
                    <a:pt x="547807" y="96107"/>
                  </a:lnTo>
                  <a:lnTo>
                    <a:pt x="557835" y="87671"/>
                  </a:lnTo>
                  <a:cubicBezTo>
                    <a:pt x="559785" y="86095"/>
                    <a:pt x="558856" y="83036"/>
                    <a:pt x="556349" y="82851"/>
                  </a:cubicBezTo>
                  <a:lnTo>
                    <a:pt x="543257" y="81924"/>
                  </a:lnTo>
                  <a:lnTo>
                    <a:pt x="538242" y="69781"/>
                  </a:lnTo>
                  <a:cubicBezTo>
                    <a:pt x="537407" y="67463"/>
                    <a:pt x="534157" y="67463"/>
                    <a:pt x="533228" y="69781"/>
                  </a:cubicBezTo>
                  <a:close/>
                  <a:moveTo>
                    <a:pt x="474173" y="69781"/>
                  </a:moveTo>
                  <a:lnTo>
                    <a:pt x="469159" y="81924"/>
                  </a:lnTo>
                  <a:lnTo>
                    <a:pt x="456066" y="82851"/>
                  </a:lnTo>
                  <a:cubicBezTo>
                    <a:pt x="453559" y="83036"/>
                    <a:pt x="452631" y="86095"/>
                    <a:pt x="454488" y="87671"/>
                  </a:cubicBezTo>
                  <a:lnTo>
                    <a:pt x="464516" y="96107"/>
                  </a:lnTo>
                  <a:lnTo>
                    <a:pt x="461359" y="108806"/>
                  </a:lnTo>
                  <a:cubicBezTo>
                    <a:pt x="460802" y="111217"/>
                    <a:pt x="463402" y="113163"/>
                    <a:pt x="465445" y="111773"/>
                  </a:cubicBezTo>
                  <a:lnTo>
                    <a:pt x="476587" y="104913"/>
                  </a:lnTo>
                  <a:lnTo>
                    <a:pt x="487730" y="111773"/>
                  </a:lnTo>
                  <a:cubicBezTo>
                    <a:pt x="489865" y="113163"/>
                    <a:pt x="492465" y="111217"/>
                    <a:pt x="491815" y="108806"/>
                  </a:cubicBezTo>
                  <a:lnTo>
                    <a:pt x="488751" y="96107"/>
                  </a:lnTo>
                  <a:lnTo>
                    <a:pt x="498779" y="87671"/>
                  </a:lnTo>
                  <a:cubicBezTo>
                    <a:pt x="500729" y="86095"/>
                    <a:pt x="499615" y="83036"/>
                    <a:pt x="497294" y="82851"/>
                  </a:cubicBezTo>
                  <a:lnTo>
                    <a:pt x="484201" y="81924"/>
                  </a:lnTo>
                  <a:lnTo>
                    <a:pt x="479187" y="69781"/>
                  </a:lnTo>
                  <a:cubicBezTo>
                    <a:pt x="478351" y="67463"/>
                    <a:pt x="475101" y="67463"/>
                    <a:pt x="474173" y="69781"/>
                  </a:cubicBezTo>
                  <a:close/>
                  <a:moveTo>
                    <a:pt x="415117" y="69781"/>
                  </a:moveTo>
                  <a:lnTo>
                    <a:pt x="410103" y="81924"/>
                  </a:lnTo>
                  <a:lnTo>
                    <a:pt x="397011" y="82851"/>
                  </a:lnTo>
                  <a:cubicBezTo>
                    <a:pt x="394504" y="83036"/>
                    <a:pt x="393575" y="86095"/>
                    <a:pt x="395432" y="87671"/>
                  </a:cubicBezTo>
                  <a:lnTo>
                    <a:pt x="405460" y="96107"/>
                  </a:lnTo>
                  <a:lnTo>
                    <a:pt x="402303" y="108806"/>
                  </a:lnTo>
                  <a:cubicBezTo>
                    <a:pt x="401746" y="111217"/>
                    <a:pt x="404346" y="113163"/>
                    <a:pt x="406389" y="111773"/>
                  </a:cubicBezTo>
                  <a:lnTo>
                    <a:pt x="417532" y="104913"/>
                  </a:lnTo>
                  <a:lnTo>
                    <a:pt x="428674" y="111773"/>
                  </a:lnTo>
                  <a:cubicBezTo>
                    <a:pt x="430810" y="113163"/>
                    <a:pt x="433410" y="111217"/>
                    <a:pt x="432760" y="108806"/>
                  </a:cubicBezTo>
                  <a:lnTo>
                    <a:pt x="429696" y="96107"/>
                  </a:lnTo>
                  <a:lnTo>
                    <a:pt x="439724" y="87671"/>
                  </a:lnTo>
                  <a:cubicBezTo>
                    <a:pt x="441581" y="86095"/>
                    <a:pt x="440560" y="83036"/>
                    <a:pt x="438238" y="82851"/>
                  </a:cubicBezTo>
                  <a:lnTo>
                    <a:pt x="425146" y="81924"/>
                  </a:lnTo>
                  <a:lnTo>
                    <a:pt x="420132" y="69781"/>
                  </a:lnTo>
                  <a:cubicBezTo>
                    <a:pt x="419296" y="67463"/>
                    <a:pt x="416046" y="67463"/>
                    <a:pt x="415117" y="69781"/>
                  </a:cubicBezTo>
                  <a:close/>
                  <a:moveTo>
                    <a:pt x="436010" y="3780"/>
                  </a:moveTo>
                  <a:lnTo>
                    <a:pt x="517257" y="3780"/>
                  </a:lnTo>
                  <a:cubicBezTo>
                    <a:pt x="566749" y="3780"/>
                    <a:pt x="606862" y="43825"/>
                    <a:pt x="606862" y="93140"/>
                  </a:cubicBezTo>
                  <a:cubicBezTo>
                    <a:pt x="606862" y="142548"/>
                    <a:pt x="566749" y="182594"/>
                    <a:pt x="517257" y="182594"/>
                  </a:cubicBezTo>
                  <a:lnTo>
                    <a:pt x="456438" y="182594"/>
                  </a:lnTo>
                  <a:lnTo>
                    <a:pt x="415210" y="223751"/>
                  </a:lnTo>
                  <a:cubicBezTo>
                    <a:pt x="412517" y="226625"/>
                    <a:pt x="407689" y="224678"/>
                    <a:pt x="407689" y="220692"/>
                  </a:cubicBezTo>
                  <a:lnTo>
                    <a:pt x="407689" y="178051"/>
                  </a:lnTo>
                  <a:cubicBezTo>
                    <a:pt x="372126" y="166279"/>
                    <a:pt x="346405" y="132815"/>
                    <a:pt x="346405" y="93233"/>
                  </a:cubicBezTo>
                  <a:cubicBezTo>
                    <a:pt x="346405" y="43825"/>
                    <a:pt x="386518" y="3780"/>
                    <a:pt x="436010" y="3780"/>
                  </a:cubicBezTo>
                  <a:close/>
                  <a:moveTo>
                    <a:pt x="140854" y="207"/>
                  </a:moveTo>
                  <a:cubicBezTo>
                    <a:pt x="140854" y="207"/>
                    <a:pt x="191922" y="5954"/>
                    <a:pt x="216621" y="856"/>
                  </a:cubicBezTo>
                  <a:cubicBezTo>
                    <a:pt x="241412" y="-4335"/>
                    <a:pt x="267874" y="15038"/>
                    <a:pt x="272145" y="33762"/>
                  </a:cubicBezTo>
                  <a:cubicBezTo>
                    <a:pt x="272145" y="33762"/>
                    <a:pt x="322099" y="33948"/>
                    <a:pt x="302693" y="122934"/>
                  </a:cubicBezTo>
                  <a:cubicBezTo>
                    <a:pt x="310493" y="122563"/>
                    <a:pt x="318942" y="128032"/>
                    <a:pt x="310400" y="158343"/>
                  </a:cubicBezTo>
                  <a:cubicBezTo>
                    <a:pt x="303807" y="181331"/>
                    <a:pt x="297772" y="187727"/>
                    <a:pt x="293130" y="188098"/>
                  </a:cubicBezTo>
                  <a:cubicBezTo>
                    <a:pt x="291551" y="198480"/>
                    <a:pt x="287466" y="209974"/>
                    <a:pt x="281152" y="220819"/>
                  </a:cubicBezTo>
                  <a:lnTo>
                    <a:pt x="281152" y="260863"/>
                  </a:lnTo>
                  <a:cubicBezTo>
                    <a:pt x="281152" y="262346"/>
                    <a:pt x="281895" y="263737"/>
                    <a:pt x="283287" y="264385"/>
                  </a:cubicBezTo>
                  <a:cubicBezTo>
                    <a:pt x="294987" y="270133"/>
                    <a:pt x="353204" y="299424"/>
                    <a:pt x="407057" y="343732"/>
                  </a:cubicBezTo>
                  <a:cubicBezTo>
                    <a:pt x="416714" y="351611"/>
                    <a:pt x="422192" y="363476"/>
                    <a:pt x="422192" y="375989"/>
                  </a:cubicBezTo>
                  <a:lnTo>
                    <a:pt x="422192" y="435406"/>
                  </a:lnTo>
                  <a:lnTo>
                    <a:pt x="238533" y="435406"/>
                  </a:lnTo>
                  <a:lnTo>
                    <a:pt x="220520" y="352816"/>
                  </a:lnTo>
                  <a:cubicBezTo>
                    <a:pt x="257104" y="301834"/>
                    <a:pt x="217735" y="299331"/>
                    <a:pt x="210957" y="299331"/>
                  </a:cubicBezTo>
                  <a:cubicBezTo>
                    <a:pt x="204179" y="299424"/>
                    <a:pt x="164810" y="301834"/>
                    <a:pt x="201393" y="352816"/>
                  </a:cubicBezTo>
                  <a:lnTo>
                    <a:pt x="183566" y="435499"/>
                  </a:lnTo>
                  <a:lnTo>
                    <a:pt x="0" y="435499"/>
                  </a:lnTo>
                  <a:lnTo>
                    <a:pt x="0" y="376082"/>
                  </a:lnTo>
                  <a:cubicBezTo>
                    <a:pt x="0" y="363754"/>
                    <a:pt x="5478" y="351703"/>
                    <a:pt x="15135" y="343824"/>
                  </a:cubicBezTo>
                  <a:cubicBezTo>
                    <a:pt x="68988" y="299609"/>
                    <a:pt x="127113" y="270318"/>
                    <a:pt x="138905" y="264478"/>
                  </a:cubicBezTo>
                  <a:cubicBezTo>
                    <a:pt x="140112" y="263829"/>
                    <a:pt x="141040" y="262532"/>
                    <a:pt x="141040" y="261049"/>
                  </a:cubicBezTo>
                  <a:lnTo>
                    <a:pt x="141040" y="221005"/>
                  </a:lnTo>
                  <a:cubicBezTo>
                    <a:pt x="134726" y="210067"/>
                    <a:pt x="130641" y="198573"/>
                    <a:pt x="128970" y="188191"/>
                  </a:cubicBezTo>
                  <a:cubicBezTo>
                    <a:pt x="124420" y="187820"/>
                    <a:pt x="118385" y="181424"/>
                    <a:pt x="111792" y="158436"/>
                  </a:cubicBezTo>
                  <a:cubicBezTo>
                    <a:pt x="103528" y="128867"/>
                    <a:pt x="111328" y="123120"/>
                    <a:pt x="118942" y="123120"/>
                  </a:cubicBezTo>
                  <a:cubicBezTo>
                    <a:pt x="114856" y="105786"/>
                    <a:pt x="104643" y="45813"/>
                    <a:pt x="149397" y="18560"/>
                  </a:cubicBezTo>
                  <a:cubicBezTo>
                    <a:pt x="149397" y="18560"/>
                    <a:pt x="140112" y="10960"/>
                    <a:pt x="140854" y="207"/>
                  </a:cubicBezTo>
                  <a:close/>
                </a:path>
              </a:pathLst>
            </a:custGeom>
            <a:solidFill>
              <a:schemeClr val="bg1"/>
            </a:solidFill>
            <a:ln>
              <a:noFill/>
            </a:ln>
          </p:spPr>
          <p:txBody>
            <a:bodyPr anchor="ct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a:endParaRPr>
                <a:latin typeface="+mn-lt"/>
                <a:ea typeface="+mn-ea"/>
                <a:cs typeface="+mn-ea"/>
                <a:sym typeface="+mn-lt"/>
              </a:endParaRPr>
            </a:p>
          </p:txBody>
        </p:sp>
        <p:sp>
          <p:nvSpPr>
            <p:cNvPr id="70" name="矩形 69"/>
            <p:cNvSpPr/>
            <p:nvPr/>
          </p:nvSpPr>
          <p:spPr>
            <a:xfrm>
              <a:off x="4714185" y="2554581"/>
              <a:ext cx="992052" cy="218053"/>
            </a:xfrm>
            <a:prstGeom prst="rect">
              <a:avLst/>
            </a:prstGeom>
          </p:spPr>
          <p:txBody>
            <a:bodyPr wrap="none" lIns="0" tIns="0" rIns="0" bIns="0" anchor="ctr" anchorCtr="1">
              <a:normAutofit fontScale="92500" lnSpcReduction="20000"/>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lvl="0" algn="ctr" defTabSz="914378">
                <a:defRPr/>
              </a:pPr>
              <a:r>
                <a:rPr lang="zh-CN" altLang="en-US" b="1" dirty="0">
                  <a:solidFill>
                    <a:schemeClr val="bg1"/>
                  </a:solidFill>
                  <a:latin typeface="+mn-lt"/>
                  <a:ea typeface="+mn-ea"/>
                  <a:cs typeface="+mn-ea"/>
                  <a:sym typeface="+mn-lt"/>
                </a:rPr>
                <a:t>Text title </a:t>
              </a:r>
            </a:p>
          </p:txBody>
        </p:sp>
      </p:grpSp>
      <p:grpSp>
        <p:nvGrpSpPr>
          <p:cNvPr id="71" name="组合 70"/>
          <p:cNvGrpSpPr/>
          <p:nvPr/>
        </p:nvGrpSpPr>
        <p:grpSpPr>
          <a:xfrm>
            <a:off x="5773152" y="1317756"/>
            <a:ext cx="1781997" cy="1872977"/>
            <a:chOff x="5773152" y="1317756"/>
            <a:chExt cx="1781997" cy="1872977"/>
          </a:xfrm>
        </p:grpSpPr>
        <p:sp>
          <p:nvSpPr>
            <p:cNvPr id="72" name="Freeform 13"/>
            <p:cNvSpPr>
              <a:spLocks/>
            </p:cNvSpPr>
            <p:nvPr/>
          </p:nvSpPr>
          <p:spPr bwMode="auto">
            <a:xfrm>
              <a:off x="5773152" y="1317756"/>
              <a:ext cx="1781997" cy="1872977"/>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gradFill>
              <a:gsLst>
                <a:gs pos="21000">
                  <a:srgbClr val="1A95B0"/>
                </a:gs>
                <a:gs pos="100000">
                  <a:srgbClr val="895FAF"/>
                </a:gs>
              </a:gsLst>
              <a:lin ang="7800000" scaled="0"/>
            </a:gradFill>
            <a:ln w="38100">
              <a:solidFill>
                <a:schemeClr val="bg1"/>
              </a:solidFill>
            </a:ln>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endParaRPr lang="zh-CN" altLang="en-US">
                <a:latin typeface="+mn-lt"/>
                <a:ea typeface="+mn-ea"/>
                <a:cs typeface="+mn-ea"/>
                <a:sym typeface="+mn-lt"/>
              </a:endParaRPr>
            </a:p>
          </p:txBody>
        </p:sp>
        <p:sp>
          <p:nvSpPr>
            <p:cNvPr id="73" name="任意多边形: 形状 33"/>
            <p:cNvSpPr>
              <a:spLocks noChangeAspect="1"/>
            </p:cNvSpPr>
            <p:nvPr/>
          </p:nvSpPr>
          <p:spPr bwMode="auto">
            <a:xfrm>
              <a:off x="6370503" y="2059219"/>
              <a:ext cx="295542" cy="383039"/>
            </a:xfrm>
            <a:custGeom>
              <a:avLst/>
              <a:gdLst>
                <a:gd name="connsiteX0" fmla="*/ 330836 w 459971"/>
                <a:gd name="connsiteY0" fmla="*/ 194468 h 596147"/>
                <a:gd name="connsiteX1" fmla="*/ 363613 w 459971"/>
                <a:gd name="connsiteY1" fmla="*/ 217283 h 596147"/>
                <a:gd name="connsiteX2" fmla="*/ 221578 w 459971"/>
                <a:gd name="connsiteY2" fmla="*/ 420631 h 596147"/>
                <a:gd name="connsiteX3" fmla="*/ 128212 w 459971"/>
                <a:gd name="connsiteY3" fmla="*/ 326397 h 596147"/>
                <a:gd name="connsiteX4" fmla="*/ 156023 w 459971"/>
                <a:gd name="connsiteY4" fmla="*/ 298622 h 596147"/>
                <a:gd name="connsiteX5" fmla="*/ 216612 w 459971"/>
                <a:gd name="connsiteY5" fmla="*/ 359131 h 596147"/>
                <a:gd name="connsiteX6" fmla="*/ 39738 w 459971"/>
                <a:gd name="connsiteY6" fmla="*/ 39677 h 596147"/>
                <a:gd name="connsiteX7" fmla="*/ 39738 w 459971"/>
                <a:gd name="connsiteY7" fmla="*/ 556470 h 596147"/>
                <a:gd name="connsiteX8" fmla="*/ 420233 w 459971"/>
                <a:gd name="connsiteY8" fmla="*/ 556470 h 596147"/>
                <a:gd name="connsiteX9" fmla="*/ 420233 w 459971"/>
                <a:gd name="connsiteY9" fmla="*/ 102168 h 596147"/>
                <a:gd name="connsiteX10" fmla="*/ 353671 w 459971"/>
                <a:gd name="connsiteY10" fmla="*/ 102168 h 596147"/>
                <a:gd name="connsiteX11" fmla="*/ 353671 w 459971"/>
                <a:gd name="connsiteY11" fmla="*/ 39677 h 596147"/>
                <a:gd name="connsiteX12" fmla="*/ 0 w 459971"/>
                <a:gd name="connsiteY12" fmla="*/ 0 h 596147"/>
                <a:gd name="connsiteX13" fmla="*/ 374534 w 459971"/>
                <a:gd name="connsiteY13" fmla="*/ 0 h 596147"/>
                <a:gd name="connsiteX14" fmla="*/ 459971 w 459971"/>
                <a:gd name="connsiteY14" fmla="*/ 82330 h 596147"/>
                <a:gd name="connsiteX15" fmla="*/ 459971 w 459971"/>
                <a:gd name="connsiteY15" fmla="*/ 596147 h 596147"/>
                <a:gd name="connsiteX16" fmla="*/ 0 w 459971"/>
                <a:gd name="connsiteY16" fmla="*/ 596147 h 59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9971" h="596147">
                  <a:moveTo>
                    <a:pt x="330836" y="194468"/>
                  </a:moveTo>
                  <a:lnTo>
                    <a:pt x="363613" y="217283"/>
                  </a:lnTo>
                  <a:lnTo>
                    <a:pt x="221578" y="420631"/>
                  </a:lnTo>
                  <a:lnTo>
                    <a:pt x="128212" y="326397"/>
                  </a:lnTo>
                  <a:lnTo>
                    <a:pt x="156023" y="298622"/>
                  </a:lnTo>
                  <a:lnTo>
                    <a:pt x="216612" y="359131"/>
                  </a:lnTo>
                  <a:close/>
                  <a:moveTo>
                    <a:pt x="39738" y="39677"/>
                  </a:moveTo>
                  <a:lnTo>
                    <a:pt x="39738" y="556470"/>
                  </a:lnTo>
                  <a:lnTo>
                    <a:pt x="420233" y="556470"/>
                  </a:lnTo>
                  <a:lnTo>
                    <a:pt x="420233" y="102168"/>
                  </a:lnTo>
                  <a:lnTo>
                    <a:pt x="353671" y="102168"/>
                  </a:lnTo>
                  <a:lnTo>
                    <a:pt x="353671" y="39677"/>
                  </a:lnTo>
                  <a:close/>
                  <a:moveTo>
                    <a:pt x="0" y="0"/>
                  </a:moveTo>
                  <a:lnTo>
                    <a:pt x="374534" y="0"/>
                  </a:lnTo>
                  <a:lnTo>
                    <a:pt x="459971" y="82330"/>
                  </a:lnTo>
                  <a:lnTo>
                    <a:pt x="459971" y="596147"/>
                  </a:lnTo>
                  <a:lnTo>
                    <a:pt x="0" y="596147"/>
                  </a:lnTo>
                  <a:close/>
                </a:path>
              </a:pathLst>
            </a:custGeom>
            <a:solidFill>
              <a:schemeClr val="bg1"/>
            </a:solidFill>
            <a:ln>
              <a:noFill/>
            </a:ln>
          </p:spPr>
          <p:txBody>
            <a:bodyPr anchor="ct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a:endParaRPr>
                <a:latin typeface="+mn-lt"/>
                <a:ea typeface="+mn-ea"/>
                <a:cs typeface="+mn-ea"/>
                <a:sym typeface="+mn-lt"/>
              </a:endParaRPr>
            </a:p>
          </p:txBody>
        </p:sp>
        <p:sp>
          <p:nvSpPr>
            <p:cNvPr id="74" name="矩形 73"/>
            <p:cNvSpPr/>
            <p:nvPr/>
          </p:nvSpPr>
          <p:spPr>
            <a:xfrm>
              <a:off x="6042981" y="2554581"/>
              <a:ext cx="992052" cy="218053"/>
            </a:xfrm>
            <a:prstGeom prst="rect">
              <a:avLst/>
            </a:prstGeom>
          </p:spPr>
          <p:txBody>
            <a:bodyPr wrap="none" lIns="0" tIns="0" rIns="0" bIns="0" anchor="ctr" anchorCtr="1">
              <a:normAutofit fontScale="92500" lnSpcReduction="20000"/>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lvl="0" algn="ctr" defTabSz="914378">
                <a:defRPr/>
              </a:pPr>
              <a:r>
                <a:rPr lang="zh-CN" altLang="en-US" b="1" dirty="0">
                  <a:solidFill>
                    <a:schemeClr val="bg1"/>
                  </a:solidFill>
                  <a:latin typeface="+mn-lt"/>
                  <a:ea typeface="+mn-ea"/>
                  <a:cs typeface="+mn-ea"/>
                  <a:sym typeface="+mn-lt"/>
                </a:rPr>
                <a:t>Text title </a:t>
              </a:r>
            </a:p>
          </p:txBody>
        </p:sp>
      </p:grpSp>
      <p:sp>
        <p:nvSpPr>
          <p:cNvPr id="75" name="文本框 30"/>
          <p:cNvSpPr txBox="1"/>
          <p:nvPr/>
        </p:nvSpPr>
        <p:spPr>
          <a:xfrm>
            <a:off x="658692" y="195486"/>
            <a:ext cx="2578345" cy="428531"/>
          </a:xfrm>
          <a:prstGeom prst="rect">
            <a:avLst/>
          </a:prstGeom>
          <a:noFill/>
        </p:spPr>
        <p:txBody>
          <a:bodyPr wrap="none" lIns="0" tIns="0" rIns="0" bIns="0" anchor="ctr" anchorCtr="0">
            <a:normAutofit/>
          </a:bodyPr>
          <a:lstStyle/>
          <a:p>
            <a:pPr algn="ctr" defTabSz="914378">
              <a:defRPr/>
            </a:pPr>
            <a:r>
              <a:rPr lang="zh-CN" altLang="en-US" sz="2000" dirty="0">
                <a:solidFill>
                  <a:schemeClr val="tx1">
                    <a:lumMod val="75000"/>
                    <a:lumOff val="25000"/>
                  </a:schemeClr>
                </a:solidFill>
                <a:latin typeface="+mn-lt"/>
                <a:ea typeface="+mn-ea"/>
                <a:cs typeface="+mn-ea"/>
                <a:sym typeface="+mn-lt"/>
              </a:rPr>
              <a:t>Overview of the annual work</a:t>
            </a:r>
          </a:p>
        </p:txBody>
      </p:sp>
    </p:spTree>
    <p:extLst>
      <p:ext uri="{BB962C8B-B14F-4D97-AF65-F5344CB8AC3E}">
        <p14:creationId xmlns:p14="http://schemas.microsoft.com/office/powerpoint/2010/main" val="3362627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750" fill="hold"/>
                                        <p:tgtEl>
                                          <p:spTgt spid="63"/>
                                        </p:tgtEl>
                                        <p:attrNameLst>
                                          <p:attrName>ppt_x</p:attrName>
                                        </p:attrNameLst>
                                      </p:cBhvr>
                                      <p:tavLst>
                                        <p:tav tm="0">
                                          <p:val>
                                            <p:strVal val="1+#ppt_w/2"/>
                                          </p:val>
                                        </p:tav>
                                        <p:tav tm="100000">
                                          <p:val>
                                            <p:strVal val="#ppt_x"/>
                                          </p:val>
                                        </p:tav>
                                      </p:tavLst>
                                    </p:anim>
                                    <p:anim calcmode="lin" valueType="num">
                                      <p:cBhvr additive="base">
                                        <p:cTn id="12" dur="750" fill="hold"/>
                                        <p:tgtEl>
                                          <p:spTgt spid="6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750" fill="hold"/>
                                        <p:tgtEl>
                                          <p:spTgt spid="67"/>
                                        </p:tgtEl>
                                        <p:attrNameLst>
                                          <p:attrName>ppt_x</p:attrName>
                                        </p:attrNameLst>
                                      </p:cBhvr>
                                      <p:tavLst>
                                        <p:tav tm="0">
                                          <p:val>
                                            <p:strVal val="1+#ppt_w/2"/>
                                          </p:val>
                                        </p:tav>
                                        <p:tav tm="100000">
                                          <p:val>
                                            <p:strVal val="#ppt_x"/>
                                          </p:val>
                                        </p:tav>
                                      </p:tavLst>
                                    </p:anim>
                                    <p:anim calcmode="lin" valueType="num">
                                      <p:cBhvr additive="base">
                                        <p:cTn id="16" dur="750" fill="hold"/>
                                        <p:tgtEl>
                                          <p:spTgt spid="6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750" fill="hold"/>
                                        <p:tgtEl>
                                          <p:spTgt spid="71"/>
                                        </p:tgtEl>
                                        <p:attrNameLst>
                                          <p:attrName>ppt_x</p:attrName>
                                        </p:attrNameLst>
                                      </p:cBhvr>
                                      <p:tavLst>
                                        <p:tav tm="0">
                                          <p:val>
                                            <p:strVal val="1+#ppt_w/2"/>
                                          </p:val>
                                        </p:tav>
                                        <p:tav tm="100000">
                                          <p:val>
                                            <p:strVal val="#ppt_x"/>
                                          </p:val>
                                        </p:tav>
                                      </p:tavLst>
                                    </p:anim>
                                    <p:anim calcmode="lin" valueType="num">
                                      <p:cBhvr additive="base">
                                        <p:cTn id="20" dur="750" fill="hold"/>
                                        <p:tgtEl>
                                          <p:spTgt spid="71"/>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3B4257F-EF05-4872-9A40-994875DD5169}"/>
              </a:ext>
            </a:extLst>
          </p:cNvPr>
          <p:cNvCxnSpPr>
            <a:cxnSpLocks/>
          </p:cNvCxnSpPr>
          <p:nvPr/>
        </p:nvCxnSpPr>
        <p:spPr>
          <a:xfrm flipV="1">
            <a:off x="5906405" y="0"/>
            <a:ext cx="0" cy="2351363"/>
          </a:xfrm>
          <a:prstGeom prst="line">
            <a:avLst/>
          </a:prstGeom>
          <a:ln w="38100" cap="rnd">
            <a:solidFill>
              <a:srgbClr val="3C86AB"/>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6" name="íšlíḍè">
            <a:extLst>
              <a:ext uri="{FF2B5EF4-FFF2-40B4-BE49-F238E27FC236}">
                <a16:creationId xmlns:a16="http://schemas.microsoft.com/office/drawing/2014/main" id="{32BBC425-1B0E-4B34-972A-527B51AEF942}"/>
              </a:ext>
            </a:extLst>
          </p:cNvPr>
          <p:cNvGrpSpPr/>
          <p:nvPr/>
        </p:nvGrpSpPr>
        <p:grpSpPr>
          <a:xfrm>
            <a:off x="5115709" y="3445885"/>
            <a:ext cx="1736270" cy="854056"/>
            <a:chOff x="5850374" y="3364910"/>
            <a:chExt cx="2315027" cy="1138743"/>
          </a:xfrm>
        </p:grpSpPr>
        <p:sp>
          <p:nvSpPr>
            <p:cNvPr id="28" name="îṡļîḑé">
              <a:extLst>
                <a:ext uri="{FF2B5EF4-FFF2-40B4-BE49-F238E27FC236}">
                  <a16:creationId xmlns:a16="http://schemas.microsoft.com/office/drawing/2014/main" id="{DE75572E-3D08-4C15-A928-D793904E1DF3}"/>
                </a:ext>
              </a:extLst>
            </p:cNvPr>
            <p:cNvSpPr/>
            <p:nvPr/>
          </p:nvSpPr>
          <p:spPr bwMode="auto">
            <a:xfrm>
              <a:off x="5850374" y="3639555"/>
              <a:ext cx="2108063" cy="86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a:bodyPr>
            <a:lstStyle/>
            <a:p>
              <a:pPr algn="ctr">
                <a:lnSpc>
                  <a:spcPct val="120000"/>
                </a:lnSpc>
              </a:pPr>
              <a:r>
                <a:rPr lang="zh-CN" altLang="en-US" sz="1000" dirty="0">
                  <a:latin typeface="+mn-lt"/>
                  <a:ea typeface="+mn-ea"/>
                  <a:cs typeface="+mn-ea"/>
                  <a:sym typeface="+mn-lt"/>
                </a:rPr>
                <a:t>Your content is played here, or by copying your text, choose paste in this box</a:t>
              </a:r>
              <a:endParaRPr lang="en-US" altLang="zh-CN" sz="1000" dirty="0">
                <a:latin typeface="+mn-lt"/>
                <a:ea typeface="+mn-ea"/>
                <a:cs typeface="+mn-ea"/>
                <a:sym typeface="+mn-lt"/>
              </a:endParaRPr>
            </a:p>
          </p:txBody>
        </p:sp>
        <p:sp>
          <p:nvSpPr>
            <p:cNvPr id="29" name="iŝļiḍè">
              <a:extLst>
                <a:ext uri="{FF2B5EF4-FFF2-40B4-BE49-F238E27FC236}">
                  <a16:creationId xmlns:a16="http://schemas.microsoft.com/office/drawing/2014/main" id="{C57A7B47-40AE-49F7-A779-6C7C675A1B33}"/>
                </a:ext>
              </a:extLst>
            </p:cNvPr>
            <p:cNvSpPr txBox="1"/>
            <p:nvPr/>
          </p:nvSpPr>
          <p:spPr bwMode="auto">
            <a:xfrm>
              <a:off x="6057338" y="3364910"/>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fontScale="92500" lnSpcReduction="20000"/>
            </a:bodyPr>
            <a:lstStyle/>
            <a:p>
              <a:pPr algn="ctr"/>
              <a:r>
                <a:rPr lang="zh-CN" altLang="en-US" b="1" dirty="0">
                  <a:solidFill>
                    <a:schemeClr val="accent1"/>
                  </a:solidFill>
                  <a:latin typeface="+mn-lt"/>
                  <a:ea typeface="+mn-ea"/>
                  <a:cs typeface="+mn-ea"/>
                  <a:sym typeface="+mn-lt"/>
                </a:rPr>
                <a:t>Click to enter the title</a:t>
              </a:r>
              <a:endParaRPr lang="en-US" altLang="zh-CN" b="1" dirty="0">
                <a:solidFill>
                  <a:schemeClr val="accent1"/>
                </a:solidFill>
                <a:latin typeface="+mn-lt"/>
                <a:ea typeface="+mn-ea"/>
                <a:cs typeface="+mn-ea"/>
                <a:sym typeface="+mn-lt"/>
              </a:endParaRPr>
            </a:p>
          </p:txBody>
        </p:sp>
      </p:grpSp>
      <p:cxnSp>
        <p:nvCxnSpPr>
          <p:cNvPr id="8" name="直接连接符 7">
            <a:extLst>
              <a:ext uri="{FF2B5EF4-FFF2-40B4-BE49-F238E27FC236}">
                <a16:creationId xmlns:a16="http://schemas.microsoft.com/office/drawing/2014/main" id="{F493807E-76CF-4F84-81B8-AE7F18F36DB3}"/>
              </a:ext>
            </a:extLst>
          </p:cNvPr>
          <p:cNvCxnSpPr>
            <a:stCxn id="26" idx="3"/>
          </p:cNvCxnSpPr>
          <p:nvPr/>
        </p:nvCxnSpPr>
        <p:spPr>
          <a:xfrm flipV="1">
            <a:off x="4192271" y="0"/>
            <a:ext cx="0" cy="2345552"/>
          </a:xfrm>
          <a:prstGeom prst="line">
            <a:avLst/>
          </a:prstGeom>
          <a:ln w="38100" cap="rnd">
            <a:solidFill>
              <a:srgbClr val="3C86AB"/>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9" name="ïṣľiḑe">
            <a:extLst>
              <a:ext uri="{FF2B5EF4-FFF2-40B4-BE49-F238E27FC236}">
                <a16:creationId xmlns:a16="http://schemas.microsoft.com/office/drawing/2014/main" id="{4FBBBA4B-875A-4C42-9300-01EA5D65F057}"/>
              </a:ext>
            </a:extLst>
          </p:cNvPr>
          <p:cNvGrpSpPr/>
          <p:nvPr/>
        </p:nvGrpSpPr>
        <p:grpSpPr>
          <a:xfrm>
            <a:off x="2883664" y="3405201"/>
            <a:ext cx="1921599" cy="1070664"/>
            <a:chOff x="5396305" y="3289166"/>
            <a:chExt cx="2562132" cy="1427552"/>
          </a:xfrm>
        </p:grpSpPr>
        <p:sp>
          <p:nvSpPr>
            <p:cNvPr id="23" name="íš1iḋè">
              <a:extLst>
                <a:ext uri="{FF2B5EF4-FFF2-40B4-BE49-F238E27FC236}">
                  <a16:creationId xmlns:a16="http://schemas.microsoft.com/office/drawing/2014/main" id="{22CF063A-1B32-4EE3-BC93-8C212C961A12}"/>
                </a:ext>
              </a:extLst>
            </p:cNvPr>
            <p:cNvSpPr/>
            <p:nvPr/>
          </p:nvSpPr>
          <p:spPr bwMode="auto">
            <a:xfrm>
              <a:off x="5850374" y="3618057"/>
              <a:ext cx="2108063" cy="109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lnSpc>
                  <a:spcPct val="120000"/>
                </a:lnSpc>
              </a:pPr>
              <a:r>
                <a:rPr lang="zh-CN" altLang="en-US" sz="1000" dirty="0">
                  <a:latin typeface="+mn-lt"/>
                  <a:ea typeface="+mn-ea"/>
                  <a:cs typeface="+mn-ea"/>
                  <a:sym typeface="+mn-lt"/>
                </a:rPr>
                <a:t>Your content is played here, or by copying your text, choose paste in this box</a:t>
              </a:r>
              <a:endParaRPr lang="en-US" altLang="zh-CN" sz="1000" dirty="0">
                <a:latin typeface="+mn-lt"/>
                <a:ea typeface="+mn-ea"/>
                <a:cs typeface="+mn-ea"/>
                <a:sym typeface="+mn-lt"/>
              </a:endParaRPr>
            </a:p>
          </p:txBody>
        </p:sp>
        <p:sp>
          <p:nvSpPr>
            <p:cNvPr id="24" name="îṧļîḑé">
              <a:extLst>
                <a:ext uri="{FF2B5EF4-FFF2-40B4-BE49-F238E27FC236}">
                  <a16:creationId xmlns:a16="http://schemas.microsoft.com/office/drawing/2014/main" id="{ACB00AD2-EFF3-407E-8F0C-9562A7D3175A}"/>
                </a:ext>
              </a:extLst>
            </p:cNvPr>
            <p:cNvSpPr txBox="1"/>
            <p:nvPr/>
          </p:nvSpPr>
          <p:spPr bwMode="auto">
            <a:xfrm>
              <a:off x="5396305" y="3289166"/>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fontScale="92500" lnSpcReduction="20000"/>
            </a:bodyPr>
            <a:lstStyle/>
            <a:p>
              <a:pPr algn="ctr"/>
              <a:r>
                <a:rPr lang="zh-CN" altLang="en-US" b="1" dirty="0">
                  <a:solidFill>
                    <a:schemeClr val="accent2"/>
                  </a:solidFill>
                  <a:latin typeface="+mn-lt"/>
                  <a:ea typeface="+mn-ea"/>
                  <a:cs typeface="+mn-ea"/>
                  <a:sym typeface="+mn-lt"/>
                </a:rPr>
                <a:t>Click to enter the title</a:t>
              </a:r>
              <a:endParaRPr lang="en-US" altLang="zh-CN" b="1" dirty="0">
                <a:solidFill>
                  <a:schemeClr val="accent2"/>
                </a:solidFill>
                <a:latin typeface="+mn-lt"/>
                <a:ea typeface="+mn-ea"/>
                <a:cs typeface="+mn-ea"/>
                <a:sym typeface="+mn-lt"/>
              </a:endParaRPr>
            </a:p>
          </p:txBody>
        </p:sp>
      </p:grpSp>
      <p:cxnSp>
        <p:nvCxnSpPr>
          <p:cNvPr id="18" name="直接连接符 17">
            <a:extLst>
              <a:ext uri="{FF2B5EF4-FFF2-40B4-BE49-F238E27FC236}">
                <a16:creationId xmlns:a16="http://schemas.microsoft.com/office/drawing/2014/main" id="{8080C764-7F47-433B-9FC1-84A99B5FAE7A}"/>
              </a:ext>
            </a:extLst>
          </p:cNvPr>
          <p:cNvCxnSpPr>
            <a:cxnSpLocks/>
            <a:stCxn id="21" idx="3"/>
          </p:cNvCxnSpPr>
          <p:nvPr/>
        </p:nvCxnSpPr>
        <p:spPr>
          <a:xfrm flipV="1">
            <a:off x="7797899" y="0"/>
            <a:ext cx="0" cy="1460871"/>
          </a:xfrm>
          <a:prstGeom prst="line">
            <a:avLst/>
          </a:prstGeom>
          <a:ln w="38100"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9" name="îṩľïḓè">
            <a:extLst>
              <a:ext uri="{FF2B5EF4-FFF2-40B4-BE49-F238E27FC236}">
                <a16:creationId xmlns:a16="http://schemas.microsoft.com/office/drawing/2014/main" id="{2348DE8B-977A-4ADC-9C27-4E020EE5D154}"/>
              </a:ext>
            </a:extLst>
          </p:cNvPr>
          <p:cNvSpPr/>
          <p:nvPr/>
        </p:nvSpPr>
        <p:spPr bwMode="auto">
          <a:xfrm>
            <a:off x="7529124" y="1721255"/>
            <a:ext cx="537204" cy="366578"/>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rgbClr val="3C86AB"/>
          </a:solidFill>
          <a:ln>
            <a:noFill/>
          </a:ln>
        </p:spPr>
        <p:txBody>
          <a:bodyPr anchor="ctr"/>
          <a:lstStyle/>
          <a:p>
            <a:pPr algn="ctr"/>
            <a:endParaRPr>
              <a:latin typeface="+mn-lt"/>
              <a:ea typeface="+mn-ea"/>
              <a:cs typeface="+mn-ea"/>
              <a:sym typeface="+mn-lt"/>
            </a:endParaRPr>
          </a:p>
        </p:txBody>
      </p:sp>
      <p:grpSp>
        <p:nvGrpSpPr>
          <p:cNvPr id="11" name="ïşḷîḑe">
            <a:extLst>
              <a:ext uri="{FF2B5EF4-FFF2-40B4-BE49-F238E27FC236}">
                <a16:creationId xmlns:a16="http://schemas.microsoft.com/office/drawing/2014/main" id="{24698D3B-9E34-496B-B0EA-157B235728E1}"/>
              </a:ext>
            </a:extLst>
          </p:cNvPr>
          <p:cNvGrpSpPr/>
          <p:nvPr/>
        </p:nvGrpSpPr>
        <p:grpSpPr>
          <a:xfrm>
            <a:off x="7007203" y="2643757"/>
            <a:ext cx="1581047" cy="1008114"/>
            <a:chOff x="5850374" y="3351521"/>
            <a:chExt cx="2108063" cy="1344153"/>
          </a:xfrm>
        </p:grpSpPr>
        <p:sp>
          <p:nvSpPr>
            <p:cNvPr id="15" name="išḻîḓê">
              <a:extLst>
                <a:ext uri="{FF2B5EF4-FFF2-40B4-BE49-F238E27FC236}">
                  <a16:creationId xmlns:a16="http://schemas.microsoft.com/office/drawing/2014/main" id="{549D6C78-94D9-42EF-9424-24509599405A}"/>
                </a:ext>
              </a:extLst>
            </p:cNvPr>
            <p:cNvSpPr/>
            <p:nvPr/>
          </p:nvSpPr>
          <p:spPr bwMode="auto">
            <a:xfrm>
              <a:off x="5850374" y="3639555"/>
              <a:ext cx="2108063" cy="105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10000"/>
            </a:bodyPr>
            <a:lstStyle/>
            <a:p>
              <a:pPr algn="ctr">
                <a:lnSpc>
                  <a:spcPct val="120000"/>
                </a:lnSpc>
              </a:pPr>
              <a:r>
                <a:rPr lang="zh-CN" altLang="en-US" sz="1000" dirty="0">
                  <a:latin typeface="+mn-lt"/>
                  <a:ea typeface="+mn-ea"/>
                  <a:cs typeface="+mn-ea"/>
                  <a:sym typeface="+mn-lt"/>
                </a:rPr>
                <a:t>Your content is played here, or by copying your text, choose paste in this box</a:t>
              </a:r>
              <a:endParaRPr lang="en-US" altLang="zh-CN" sz="1000" dirty="0">
                <a:latin typeface="+mn-lt"/>
                <a:ea typeface="+mn-ea"/>
                <a:cs typeface="+mn-ea"/>
                <a:sym typeface="+mn-lt"/>
              </a:endParaRPr>
            </a:p>
          </p:txBody>
        </p:sp>
        <p:sp>
          <p:nvSpPr>
            <p:cNvPr id="16" name="íṩļiḑé">
              <a:extLst>
                <a:ext uri="{FF2B5EF4-FFF2-40B4-BE49-F238E27FC236}">
                  <a16:creationId xmlns:a16="http://schemas.microsoft.com/office/drawing/2014/main" id="{35285977-6284-4EB0-8BE0-A109B9A3A0CD}"/>
                </a:ext>
              </a:extLst>
            </p:cNvPr>
            <p:cNvSpPr txBox="1"/>
            <p:nvPr/>
          </p:nvSpPr>
          <p:spPr bwMode="auto">
            <a:xfrm>
              <a:off x="5850374" y="3351521"/>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fontScale="92500" lnSpcReduction="20000"/>
            </a:bodyPr>
            <a:lstStyle/>
            <a:p>
              <a:pPr algn="ctr"/>
              <a:r>
                <a:rPr lang="zh-CN" altLang="en-US" b="1" dirty="0">
                  <a:solidFill>
                    <a:schemeClr val="accent3"/>
                  </a:solidFill>
                  <a:latin typeface="+mn-lt"/>
                  <a:ea typeface="+mn-ea"/>
                  <a:cs typeface="+mn-ea"/>
                  <a:sym typeface="+mn-lt"/>
                </a:rPr>
                <a:t>Click to enter the title</a:t>
              </a:r>
              <a:endParaRPr lang="en-US" altLang="zh-CN" b="1" dirty="0">
                <a:solidFill>
                  <a:schemeClr val="accent3"/>
                </a:solidFill>
                <a:latin typeface="+mn-lt"/>
                <a:ea typeface="+mn-ea"/>
                <a:cs typeface="+mn-ea"/>
                <a:sym typeface="+mn-lt"/>
              </a:endParaRPr>
            </a:p>
          </p:txBody>
        </p:sp>
      </p:grpSp>
      <p:sp>
        <p:nvSpPr>
          <p:cNvPr id="12" name="îsḷïde">
            <a:extLst>
              <a:ext uri="{FF2B5EF4-FFF2-40B4-BE49-F238E27FC236}">
                <a16:creationId xmlns:a16="http://schemas.microsoft.com/office/drawing/2014/main" id="{97898AE3-6FA1-439C-859D-A4321DE73D33}"/>
              </a:ext>
            </a:extLst>
          </p:cNvPr>
          <p:cNvSpPr txBox="1"/>
          <p:nvPr/>
        </p:nvSpPr>
        <p:spPr>
          <a:xfrm>
            <a:off x="491564" y="850241"/>
            <a:ext cx="3522313" cy="1432319"/>
          </a:xfrm>
          <a:prstGeom prst="rect">
            <a:avLst/>
          </a:prstGeom>
          <a:noFill/>
        </p:spPr>
        <p:txBody>
          <a:bodyPr wrap="square" lIns="90000" tIns="46800" rIns="90000" bIns="46800" rtlCol="0">
            <a:normAutofit/>
          </a:bodyPr>
          <a:lstStyle/>
          <a:p>
            <a:pPr>
              <a:lnSpc>
                <a:spcPct val="150000"/>
              </a:lnSpc>
            </a:pPr>
            <a:r>
              <a:rPr lang="zh-CN" altLang="en-US" sz="1400" dirty="0">
                <a:latin typeface="+mn-lt"/>
                <a:ea typeface="+mn-ea"/>
                <a:cs typeface="+mn-ea"/>
                <a:sym typeface="+mn-lt"/>
              </a:rPr>
              <a:t>Your content is played here, or by copying your text, choose paste in this box</a:t>
            </a:r>
            <a:endParaRPr lang="en-US" sz="1600" b="1" dirty="0">
              <a:latin typeface="+mn-lt"/>
              <a:ea typeface="+mn-ea"/>
              <a:cs typeface="+mn-ea"/>
              <a:sym typeface="+mn-lt"/>
            </a:endParaRPr>
          </a:p>
        </p:txBody>
      </p:sp>
      <p:sp>
        <p:nvSpPr>
          <p:cNvPr id="13" name="íṥ1îḓe">
            <a:extLst>
              <a:ext uri="{FF2B5EF4-FFF2-40B4-BE49-F238E27FC236}">
                <a16:creationId xmlns:a16="http://schemas.microsoft.com/office/drawing/2014/main" id="{4CD920E4-CBE4-4ED3-B0B4-A655C4DCF618}"/>
              </a:ext>
            </a:extLst>
          </p:cNvPr>
          <p:cNvSpPr/>
          <p:nvPr/>
        </p:nvSpPr>
        <p:spPr bwMode="auto">
          <a:xfrm>
            <a:off x="5637630" y="2645621"/>
            <a:ext cx="537204" cy="366578"/>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82270 w 607639"/>
              <a:gd name="connsiteY14" fmla="*/ 262926 h 414642"/>
              <a:gd name="connsiteX15" fmla="*/ 192432 w 607639"/>
              <a:gd name="connsiteY15" fmla="*/ 262926 h 414642"/>
              <a:gd name="connsiteX16" fmla="*/ 202593 w 607639"/>
              <a:gd name="connsiteY16" fmla="*/ 273052 h 414642"/>
              <a:gd name="connsiteX17" fmla="*/ 192432 w 607639"/>
              <a:gd name="connsiteY17" fmla="*/ 283178 h 414642"/>
              <a:gd name="connsiteX18" fmla="*/ 182270 w 607639"/>
              <a:gd name="connsiteY18" fmla="*/ 283178 h 414642"/>
              <a:gd name="connsiteX19" fmla="*/ 172109 w 607639"/>
              <a:gd name="connsiteY19" fmla="*/ 273052 h 414642"/>
              <a:gd name="connsiteX20" fmla="*/ 182270 w 607639"/>
              <a:gd name="connsiteY20" fmla="*/ 262926 h 414642"/>
              <a:gd name="connsiteX21" fmla="*/ 91153 w 607639"/>
              <a:gd name="connsiteY21" fmla="*/ 262926 h 414642"/>
              <a:gd name="connsiteX22" fmla="*/ 141783 w 607639"/>
              <a:gd name="connsiteY22" fmla="*/ 262926 h 414642"/>
              <a:gd name="connsiteX23" fmla="*/ 151927 w 607639"/>
              <a:gd name="connsiteY23" fmla="*/ 273052 h 414642"/>
              <a:gd name="connsiteX24" fmla="*/ 141783 w 607639"/>
              <a:gd name="connsiteY24" fmla="*/ 283178 h 414642"/>
              <a:gd name="connsiteX25" fmla="*/ 91153 w 607639"/>
              <a:gd name="connsiteY25" fmla="*/ 283178 h 414642"/>
              <a:gd name="connsiteX26" fmla="*/ 81009 w 607639"/>
              <a:gd name="connsiteY26" fmla="*/ 273052 h 414642"/>
              <a:gd name="connsiteX27" fmla="*/ 91153 w 607639"/>
              <a:gd name="connsiteY27" fmla="*/ 262926 h 414642"/>
              <a:gd name="connsiteX28" fmla="*/ 161988 w 607639"/>
              <a:gd name="connsiteY28" fmla="*/ 222493 h 414642"/>
              <a:gd name="connsiteX29" fmla="*/ 232948 w 607639"/>
              <a:gd name="connsiteY29" fmla="*/ 222493 h 414642"/>
              <a:gd name="connsiteX30" fmla="*/ 243098 w 607639"/>
              <a:gd name="connsiteY30" fmla="*/ 232619 h 414642"/>
              <a:gd name="connsiteX31" fmla="*/ 232948 w 607639"/>
              <a:gd name="connsiteY31" fmla="*/ 242745 h 414642"/>
              <a:gd name="connsiteX32" fmla="*/ 161988 w 607639"/>
              <a:gd name="connsiteY32" fmla="*/ 242745 h 414642"/>
              <a:gd name="connsiteX33" fmla="*/ 151927 w 607639"/>
              <a:gd name="connsiteY33" fmla="*/ 232619 h 414642"/>
              <a:gd name="connsiteX34" fmla="*/ 161988 w 607639"/>
              <a:gd name="connsiteY34" fmla="*/ 222493 h 414642"/>
              <a:gd name="connsiteX35" fmla="*/ 91146 w 607639"/>
              <a:gd name="connsiteY35" fmla="*/ 222493 h 414642"/>
              <a:gd name="connsiteX36" fmla="*/ 121467 w 607639"/>
              <a:gd name="connsiteY36" fmla="*/ 222493 h 414642"/>
              <a:gd name="connsiteX37" fmla="*/ 131604 w 607639"/>
              <a:gd name="connsiteY37" fmla="*/ 232619 h 414642"/>
              <a:gd name="connsiteX38" fmla="*/ 121467 w 607639"/>
              <a:gd name="connsiteY38" fmla="*/ 242745 h 414642"/>
              <a:gd name="connsiteX39" fmla="*/ 91146 w 607639"/>
              <a:gd name="connsiteY39" fmla="*/ 242745 h 414642"/>
              <a:gd name="connsiteX40" fmla="*/ 81009 w 607639"/>
              <a:gd name="connsiteY40" fmla="*/ 232619 h 414642"/>
              <a:gd name="connsiteX41" fmla="*/ 91146 w 607639"/>
              <a:gd name="connsiteY41" fmla="*/ 222493 h 414642"/>
              <a:gd name="connsiteX42" fmla="*/ 182270 w 607639"/>
              <a:gd name="connsiteY42" fmla="*/ 182059 h 414642"/>
              <a:gd name="connsiteX43" fmla="*/ 192432 w 607639"/>
              <a:gd name="connsiteY43" fmla="*/ 182059 h 414642"/>
              <a:gd name="connsiteX44" fmla="*/ 202593 w 607639"/>
              <a:gd name="connsiteY44" fmla="*/ 192195 h 414642"/>
              <a:gd name="connsiteX45" fmla="*/ 192432 w 607639"/>
              <a:gd name="connsiteY45" fmla="*/ 202241 h 414642"/>
              <a:gd name="connsiteX46" fmla="*/ 182270 w 607639"/>
              <a:gd name="connsiteY46" fmla="*/ 202241 h 414642"/>
              <a:gd name="connsiteX47" fmla="*/ 172109 w 607639"/>
              <a:gd name="connsiteY47" fmla="*/ 192195 h 414642"/>
              <a:gd name="connsiteX48" fmla="*/ 182270 w 607639"/>
              <a:gd name="connsiteY48" fmla="*/ 182059 h 414642"/>
              <a:gd name="connsiteX49" fmla="*/ 91153 w 607639"/>
              <a:gd name="connsiteY49" fmla="*/ 182059 h 414642"/>
              <a:gd name="connsiteX50" fmla="*/ 141783 w 607639"/>
              <a:gd name="connsiteY50" fmla="*/ 182059 h 414642"/>
              <a:gd name="connsiteX51" fmla="*/ 151927 w 607639"/>
              <a:gd name="connsiteY51" fmla="*/ 192195 h 414642"/>
              <a:gd name="connsiteX52" fmla="*/ 141783 w 607639"/>
              <a:gd name="connsiteY52" fmla="*/ 202241 h 414642"/>
              <a:gd name="connsiteX53" fmla="*/ 91153 w 607639"/>
              <a:gd name="connsiteY53" fmla="*/ 202241 h 414642"/>
              <a:gd name="connsiteX54" fmla="*/ 81009 w 607639"/>
              <a:gd name="connsiteY54" fmla="*/ 192195 h 414642"/>
              <a:gd name="connsiteX55" fmla="*/ 91153 w 607639"/>
              <a:gd name="connsiteY55" fmla="*/ 182059 h 414642"/>
              <a:gd name="connsiteX56" fmla="*/ 161988 w 607639"/>
              <a:gd name="connsiteY56" fmla="*/ 141625 h 414642"/>
              <a:gd name="connsiteX57" fmla="*/ 232948 w 607639"/>
              <a:gd name="connsiteY57" fmla="*/ 141625 h 414642"/>
              <a:gd name="connsiteX58" fmla="*/ 243098 w 607639"/>
              <a:gd name="connsiteY58" fmla="*/ 151761 h 414642"/>
              <a:gd name="connsiteX59" fmla="*/ 232948 w 607639"/>
              <a:gd name="connsiteY59" fmla="*/ 161807 h 414642"/>
              <a:gd name="connsiteX60" fmla="*/ 161988 w 607639"/>
              <a:gd name="connsiteY60" fmla="*/ 161807 h 414642"/>
              <a:gd name="connsiteX61" fmla="*/ 151927 w 607639"/>
              <a:gd name="connsiteY61" fmla="*/ 151761 h 414642"/>
              <a:gd name="connsiteX62" fmla="*/ 161988 w 607639"/>
              <a:gd name="connsiteY62" fmla="*/ 141625 h 414642"/>
              <a:gd name="connsiteX63" fmla="*/ 91146 w 607639"/>
              <a:gd name="connsiteY63" fmla="*/ 141625 h 414642"/>
              <a:gd name="connsiteX64" fmla="*/ 121467 w 607639"/>
              <a:gd name="connsiteY64" fmla="*/ 141625 h 414642"/>
              <a:gd name="connsiteX65" fmla="*/ 131604 w 607639"/>
              <a:gd name="connsiteY65" fmla="*/ 151761 h 414642"/>
              <a:gd name="connsiteX66" fmla="*/ 121467 w 607639"/>
              <a:gd name="connsiteY66" fmla="*/ 161807 h 414642"/>
              <a:gd name="connsiteX67" fmla="*/ 91146 w 607639"/>
              <a:gd name="connsiteY67" fmla="*/ 161807 h 414642"/>
              <a:gd name="connsiteX68" fmla="*/ 81009 w 607639"/>
              <a:gd name="connsiteY68" fmla="*/ 151761 h 414642"/>
              <a:gd name="connsiteX69" fmla="*/ 91146 w 607639"/>
              <a:gd name="connsiteY69" fmla="*/ 141625 h 414642"/>
              <a:gd name="connsiteX70" fmla="*/ 364566 w 607639"/>
              <a:gd name="connsiteY70" fmla="*/ 102176 h 414642"/>
              <a:gd name="connsiteX71" fmla="*/ 283573 w 607639"/>
              <a:gd name="connsiteY71" fmla="*/ 192194 h 414642"/>
              <a:gd name="connsiteX72" fmla="*/ 374712 w 607639"/>
              <a:gd name="connsiteY72" fmla="*/ 283188 h 414642"/>
              <a:gd name="connsiteX73" fmla="*/ 464783 w 607639"/>
              <a:gd name="connsiteY73" fmla="*/ 202235 h 414642"/>
              <a:gd name="connsiteX74" fmla="*/ 374712 w 607639"/>
              <a:gd name="connsiteY74" fmla="*/ 202235 h 414642"/>
              <a:gd name="connsiteX75" fmla="*/ 364566 w 607639"/>
              <a:gd name="connsiteY75" fmla="*/ 192194 h 414642"/>
              <a:gd name="connsiteX76" fmla="*/ 182270 w 607639"/>
              <a:gd name="connsiteY76" fmla="*/ 101191 h 414642"/>
              <a:gd name="connsiteX77" fmla="*/ 192432 w 607639"/>
              <a:gd name="connsiteY77" fmla="*/ 101191 h 414642"/>
              <a:gd name="connsiteX78" fmla="*/ 202593 w 607639"/>
              <a:gd name="connsiteY78" fmla="*/ 111238 h 414642"/>
              <a:gd name="connsiteX79" fmla="*/ 192432 w 607639"/>
              <a:gd name="connsiteY79" fmla="*/ 121373 h 414642"/>
              <a:gd name="connsiteX80" fmla="*/ 182270 w 607639"/>
              <a:gd name="connsiteY80" fmla="*/ 121373 h 414642"/>
              <a:gd name="connsiteX81" fmla="*/ 172109 w 607639"/>
              <a:gd name="connsiteY81" fmla="*/ 111238 h 414642"/>
              <a:gd name="connsiteX82" fmla="*/ 182270 w 607639"/>
              <a:gd name="connsiteY82" fmla="*/ 101191 h 414642"/>
              <a:gd name="connsiteX83" fmla="*/ 91153 w 607639"/>
              <a:gd name="connsiteY83" fmla="*/ 101191 h 414642"/>
              <a:gd name="connsiteX84" fmla="*/ 141783 w 607639"/>
              <a:gd name="connsiteY84" fmla="*/ 101191 h 414642"/>
              <a:gd name="connsiteX85" fmla="*/ 151927 w 607639"/>
              <a:gd name="connsiteY85" fmla="*/ 111238 h 414642"/>
              <a:gd name="connsiteX86" fmla="*/ 141783 w 607639"/>
              <a:gd name="connsiteY86" fmla="*/ 121373 h 414642"/>
              <a:gd name="connsiteX87" fmla="*/ 91153 w 607639"/>
              <a:gd name="connsiteY87" fmla="*/ 121373 h 414642"/>
              <a:gd name="connsiteX88" fmla="*/ 81009 w 607639"/>
              <a:gd name="connsiteY88" fmla="*/ 111238 h 414642"/>
              <a:gd name="connsiteX89" fmla="*/ 91153 w 607639"/>
              <a:gd name="connsiteY89" fmla="*/ 101191 h 414642"/>
              <a:gd name="connsiteX90" fmla="*/ 374712 w 607639"/>
              <a:gd name="connsiteY90" fmla="*/ 80938 h 414642"/>
              <a:gd name="connsiteX91" fmla="*/ 384858 w 607639"/>
              <a:gd name="connsiteY91" fmla="*/ 91068 h 414642"/>
              <a:gd name="connsiteX92" fmla="*/ 384858 w 607639"/>
              <a:gd name="connsiteY92" fmla="*/ 182063 h 414642"/>
              <a:gd name="connsiteX93" fmla="*/ 475998 w 607639"/>
              <a:gd name="connsiteY93" fmla="*/ 182063 h 414642"/>
              <a:gd name="connsiteX94" fmla="*/ 486055 w 607639"/>
              <a:gd name="connsiteY94" fmla="*/ 192194 h 414642"/>
              <a:gd name="connsiteX95" fmla="*/ 374712 w 607639"/>
              <a:gd name="connsiteY95" fmla="*/ 303360 h 414642"/>
              <a:gd name="connsiteX96" fmla="*/ 263280 w 607639"/>
              <a:gd name="connsiteY96" fmla="*/ 192194 h 414642"/>
              <a:gd name="connsiteX97" fmla="*/ 374712 w 607639"/>
              <a:gd name="connsiteY97" fmla="*/ 80938 h 414642"/>
              <a:gd name="connsiteX98" fmla="*/ 425343 w 607639"/>
              <a:gd name="connsiteY98" fmla="*/ 61744 h 414642"/>
              <a:gd name="connsiteX99" fmla="*/ 425343 w 607639"/>
              <a:gd name="connsiteY99" fmla="*/ 141635 h 414642"/>
              <a:gd name="connsiteX100" fmla="*/ 505373 w 607639"/>
              <a:gd name="connsiteY100" fmla="*/ 141635 h 414642"/>
              <a:gd name="connsiteX101" fmla="*/ 425343 w 607639"/>
              <a:gd name="connsiteY101" fmla="*/ 61744 h 414642"/>
              <a:gd name="connsiteX102" fmla="*/ 161988 w 607639"/>
              <a:gd name="connsiteY102" fmla="*/ 60757 h 414642"/>
              <a:gd name="connsiteX103" fmla="*/ 232948 w 607639"/>
              <a:gd name="connsiteY103" fmla="*/ 60757 h 414642"/>
              <a:gd name="connsiteX104" fmla="*/ 243098 w 607639"/>
              <a:gd name="connsiteY104" fmla="*/ 70804 h 414642"/>
              <a:gd name="connsiteX105" fmla="*/ 232948 w 607639"/>
              <a:gd name="connsiteY105" fmla="*/ 80939 h 414642"/>
              <a:gd name="connsiteX106" fmla="*/ 161988 w 607639"/>
              <a:gd name="connsiteY106" fmla="*/ 80939 h 414642"/>
              <a:gd name="connsiteX107" fmla="*/ 151927 w 607639"/>
              <a:gd name="connsiteY107" fmla="*/ 70804 h 414642"/>
              <a:gd name="connsiteX108" fmla="*/ 161988 w 607639"/>
              <a:gd name="connsiteY108" fmla="*/ 60757 h 414642"/>
              <a:gd name="connsiteX109" fmla="*/ 91146 w 607639"/>
              <a:gd name="connsiteY109" fmla="*/ 60757 h 414642"/>
              <a:gd name="connsiteX110" fmla="*/ 121467 w 607639"/>
              <a:gd name="connsiteY110" fmla="*/ 60757 h 414642"/>
              <a:gd name="connsiteX111" fmla="*/ 131604 w 607639"/>
              <a:gd name="connsiteY111" fmla="*/ 70804 h 414642"/>
              <a:gd name="connsiteX112" fmla="*/ 121467 w 607639"/>
              <a:gd name="connsiteY112" fmla="*/ 80939 h 414642"/>
              <a:gd name="connsiteX113" fmla="*/ 91146 w 607639"/>
              <a:gd name="connsiteY113" fmla="*/ 80939 h 414642"/>
              <a:gd name="connsiteX114" fmla="*/ 81009 w 607639"/>
              <a:gd name="connsiteY114" fmla="*/ 70804 h 414642"/>
              <a:gd name="connsiteX115" fmla="*/ 91146 w 607639"/>
              <a:gd name="connsiteY115" fmla="*/ 60757 h 414642"/>
              <a:gd name="connsiteX116" fmla="*/ 415194 w 607639"/>
              <a:gd name="connsiteY116" fmla="*/ 40505 h 414642"/>
              <a:gd name="connsiteX117" fmla="*/ 526560 w 607639"/>
              <a:gd name="connsiteY117" fmla="*/ 151765 h 414642"/>
              <a:gd name="connsiteX118" fmla="*/ 516501 w 607639"/>
              <a:gd name="connsiteY118" fmla="*/ 161807 h 414642"/>
              <a:gd name="connsiteX119" fmla="*/ 415194 w 607639"/>
              <a:gd name="connsiteY119" fmla="*/ 161807 h 414642"/>
              <a:gd name="connsiteX120" fmla="*/ 405046 w 607639"/>
              <a:gd name="connsiteY120" fmla="*/ 151765 h 414642"/>
              <a:gd name="connsiteX121" fmla="*/ 405046 w 607639"/>
              <a:gd name="connsiteY121" fmla="*/ 50636 h 414642"/>
              <a:gd name="connsiteX122" fmla="*/ 415194 w 607639"/>
              <a:gd name="connsiteY122" fmla="*/ 40505 h 414642"/>
              <a:gd name="connsiteX123" fmla="*/ 70848 w 607639"/>
              <a:gd name="connsiteY123" fmla="*/ 20177 h 414642"/>
              <a:gd name="connsiteX124" fmla="*/ 60791 w 607639"/>
              <a:gd name="connsiteY124" fmla="*/ 30309 h 414642"/>
              <a:gd name="connsiteX125" fmla="*/ 60791 w 607639"/>
              <a:gd name="connsiteY125" fmla="*/ 343802 h 414642"/>
              <a:gd name="connsiteX126" fmla="*/ 222780 w 607639"/>
              <a:gd name="connsiteY126" fmla="*/ 343802 h 414642"/>
              <a:gd name="connsiteX127" fmla="*/ 232927 w 607639"/>
              <a:gd name="connsiteY127" fmla="*/ 353935 h 414642"/>
              <a:gd name="connsiteX128" fmla="*/ 232927 w 607639"/>
              <a:gd name="connsiteY128" fmla="*/ 364067 h 414642"/>
              <a:gd name="connsiteX129" fmla="*/ 374712 w 607639"/>
              <a:gd name="connsiteY129" fmla="*/ 364067 h 414642"/>
              <a:gd name="connsiteX130" fmla="*/ 374712 w 607639"/>
              <a:gd name="connsiteY130" fmla="*/ 353935 h 414642"/>
              <a:gd name="connsiteX131" fmla="*/ 384859 w 607639"/>
              <a:gd name="connsiteY131" fmla="*/ 343802 h 414642"/>
              <a:gd name="connsiteX132" fmla="*/ 546848 w 607639"/>
              <a:gd name="connsiteY132" fmla="*/ 343802 h 414642"/>
              <a:gd name="connsiteX133" fmla="*/ 546848 w 607639"/>
              <a:gd name="connsiteY133" fmla="*/ 30309 h 414642"/>
              <a:gd name="connsiteX134" fmla="*/ 536702 w 607639"/>
              <a:gd name="connsiteY134" fmla="*/ 20177 h 414642"/>
              <a:gd name="connsiteX135" fmla="*/ 70848 w 607639"/>
              <a:gd name="connsiteY135" fmla="*/ 0 h 414642"/>
              <a:gd name="connsiteX136" fmla="*/ 536702 w 607639"/>
              <a:gd name="connsiteY136" fmla="*/ 0 h 414642"/>
              <a:gd name="connsiteX137" fmla="*/ 567142 w 607639"/>
              <a:gd name="connsiteY137" fmla="*/ 30309 h 414642"/>
              <a:gd name="connsiteX138" fmla="*/ 567142 w 607639"/>
              <a:gd name="connsiteY138" fmla="*/ 343802 h 414642"/>
              <a:gd name="connsiteX139" fmla="*/ 597492 w 607639"/>
              <a:gd name="connsiteY139" fmla="*/ 343802 h 414642"/>
              <a:gd name="connsiteX140" fmla="*/ 607639 w 607639"/>
              <a:gd name="connsiteY140" fmla="*/ 353935 h 414642"/>
              <a:gd name="connsiteX141" fmla="*/ 607639 w 607639"/>
              <a:gd name="connsiteY141" fmla="*/ 384244 h 414642"/>
              <a:gd name="connsiteX142" fmla="*/ 577199 w 607639"/>
              <a:gd name="connsiteY142" fmla="*/ 414642 h 414642"/>
              <a:gd name="connsiteX143" fmla="*/ 30351 w 607639"/>
              <a:gd name="connsiteY143" fmla="*/ 414642 h 414642"/>
              <a:gd name="connsiteX144" fmla="*/ 0 w 607639"/>
              <a:gd name="connsiteY144" fmla="*/ 384244 h 414642"/>
              <a:gd name="connsiteX145" fmla="*/ 0 w 607639"/>
              <a:gd name="connsiteY145" fmla="*/ 353935 h 414642"/>
              <a:gd name="connsiteX146" fmla="*/ 10147 w 607639"/>
              <a:gd name="connsiteY146" fmla="*/ 343802 h 414642"/>
              <a:gd name="connsiteX147" fmla="*/ 40497 w 607639"/>
              <a:gd name="connsiteY147" fmla="*/ 343802 h 414642"/>
              <a:gd name="connsiteX148" fmla="*/ 40497 w 607639"/>
              <a:gd name="connsiteY148" fmla="*/ 30309 h 414642"/>
              <a:gd name="connsiteX149" fmla="*/ 70848 w 607639"/>
              <a:gd name="connsiteY149"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07639" h="414642">
                <a:moveTo>
                  <a:pt x="20293" y="364067"/>
                </a:moveTo>
                <a:lnTo>
                  <a:pt x="20293" y="384244"/>
                </a:lnTo>
                <a:cubicBezTo>
                  <a:pt x="20293" y="390377"/>
                  <a:pt x="24299"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82270" y="262926"/>
                </a:moveTo>
                <a:lnTo>
                  <a:pt x="192432" y="262926"/>
                </a:lnTo>
                <a:cubicBezTo>
                  <a:pt x="198493" y="262926"/>
                  <a:pt x="202593" y="267012"/>
                  <a:pt x="202593" y="273052"/>
                </a:cubicBezTo>
                <a:cubicBezTo>
                  <a:pt x="202593" y="279092"/>
                  <a:pt x="198493" y="283178"/>
                  <a:pt x="192432" y="283178"/>
                </a:cubicBezTo>
                <a:lnTo>
                  <a:pt x="182270" y="283178"/>
                </a:lnTo>
                <a:cubicBezTo>
                  <a:pt x="176209" y="283178"/>
                  <a:pt x="172109" y="279092"/>
                  <a:pt x="172109" y="273052"/>
                </a:cubicBezTo>
                <a:cubicBezTo>
                  <a:pt x="172109" y="267012"/>
                  <a:pt x="176209" y="262926"/>
                  <a:pt x="182270" y="262926"/>
                </a:cubicBezTo>
                <a:close/>
                <a:moveTo>
                  <a:pt x="91153" y="262926"/>
                </a:moveTo>
                <a:lnTo>
                  <a:pt x="141783" y="262926"/>
                </a:lnTo>
                <a:cubicBezTo>
                  <a:pt x="147834" y="262926"/>
                  <a:pt x="151927" y="267012"/>
                  <a:pt x="151927" y="273052"/>
                </a:cubicBezTo>
                <a:cubicBezTo>
                  <a:pt x="151927" y="279092"/>
                  <a:pt x="147834" y="283178"/>
                  <a:pt x="141783" y="283178"/>
                </a:cubicBezTo>
                <a:lnTo>
                  <a:pt x="91153" y="283178"/>
                </a:lnTo>
                <a:cubicBezTo>
                  <a:pt x="85102" y="283178"/>
                  <a:pt x="81009" y="279092"/>
                  <a:pt x="81009" y="273052"/>
                </a:cubicBezTo>
                <a:cubicBezTo>
                  <a:pt x="81009" y="267012"/>
                  <a:pt x="85102" y="262926"/>
                  <a:pt x="91153" y="262926"/>
                </a:cubicBezTo>
                <a:close/>
                <a:moveTo>
                  <a:pt x="161988" y="222493"/>
                </a:moveTo>
                <a:lnTo>
                  <a:pt x="232948" y="222493"/>
                </a:lnTo>
                <a:cubicBezTo>
                  <a:pt x="239002" y="222493"/>
                  <a:pt x="243098" y="226579"/>
                  <a:pt x="243098" y="232619"/>
                </a:cubicBezTo>
                <a:cubicBezTo>
                  <a:pt x="243098" y="238659"/>
                  <a:pt x="239002" y="242745"/>
                  <a:pt x="232948" y="242745"/>
                </a:cubicBezTo>
                <a:lnTo>
                  <a:pt x="161988" y="242745"/>
                </a:lnTo>
                <a:cubicBezTo>
                  <a:pt x="155934" y="242745"/>
                  <a:pt x="151927" y="238659"/>
                  <a:pt x="151927" y="232619"/>
                </a:cubicBezTo>
                <a:cubicBezTo>
                  <a:pt x="151927" y="226579"/>
                  <a:pt x="155934" y="222493"/>
                  <a:pt x="161988" y="222493"/>
                </a:cubicBezTo>
                <a:close/>
                <a:moveTo>
                  <a:pt x="91146" y="222493"/>
                </a:moveTo>
                <a:lnTo>
                  <a:pt x="121467" y="222493"/>
                </a:lnTo>
                <a:cubicBezTo>
                  <a:pt x="127603" y="222493"/>
                  <a:pt x="131604" y="226579"/>
                  <a:pt x="131604" y="232619"/>
                </a:cubicBezTo>
                <a:cubicBezTo>
                  <a:pt x="131604" y="238659"/>
                  <a:pt x="127603" y="242745"/>
                  <a:pt x="121467" y="242745"/>
                </a:cubicBezTo>
                <a:lnTo>
                  <a:pt x="91146" y="242745"/>
                </a:lnTo>
                <a:cubicBezTo>
                  <a:pt x="85099" y="242745"/>
                  <a:pt x="81009" y="238659"/>
                  <a:pt x="81009" y="232619"/>
                </a:cubicBezTo>
                <a:cubicBezTo>
                  <a:pt x="81009" y="226579"/>
                  <a:pt x="85099" y="222493"/>
                  <a:pt x="91146" y="222493"/>
                </a:cubicBezTo>
                <a:close/>
                <a:moveTo>
                  <a:pt x="182270" y="182059"/>
                </a:moveTo>
                <a:lnTo>
                  <a:pt x="192432" y="182059"/>
                </a:lnTo>
                <a:cubicBezTo>
                  <a:pt x="198493" y="182059"/>
                  <a:pt x="202593" y="186060"/>
                  <a:pt x="202593" y="192195"/>
                </a:cubicBezTo>
                <a:cubicBezTo>
                  <a:pt x="202593" y="198240"/>
                  <a:pt x="198493" y="202241"/>
                  <a:pt x="192432" y="202241"/>
                </a:cubicBezTo>
                <a:lnTo>
                  <a:pt x="182270" y="202241"/>
                </a:lnTo>
                <a:cubicBezTo>
                  <a:pt x="176209" y="202241"/>
                  <a:pt x="172109" y="198240"/>
                  <a:pt x="172109" y="192195"/>
                </a:cubicBezTo>
                <a:cubicBezTo>
                  <a:pt x="172109" y="186060"/>
                  <a:pt x="176209" y="182059"/>
                  <a:pt x="182270" y="182059"/>
                </a:cubicBezTo>
                <a:close/>
                <a:moveTo>
                  <a:pt x="91153" y="182059"/>
                </a:moveTo>
                <a:lnTo>
                  <a:pt x="141783" y="182059"/>
                </a:lnTo>
                <a:cubicBezTo>
                  <a:pt x="147834" y="182059"/>
                  <a:pt x="151927" y="186060"/>
                  <a:pt x="151927" y="192195"/>
                </a:cubicBezTo>
                <a:cubicBezTo>
                  <a:pt x="151927" y="198240"/>
                  <a:pt x="147834" y="202241"/>
                  <a:pt x="141783" y="202241"/>
                </a:cubicBezTo>
                <a:lnTo>
                  <a:pt x="91153" y="202241"/>
                </a:lnTo>
                <a:cubicBezTo>
                  <a:pt x="85102" y="202241"/>
                  <a:pt x="81009" y="198240"/>
                  <a:pt x="81009" y="192195"/>
                </a:cubicBezTo>
                <a:cubicBezTo>
                  <a:pt x="81009" y="186060"/>
                  <a:pt x="85102" y="182059"/>
                  <a:pt x="91153" y="182059"/>
                </a:cubicBezTo>
                <a:close/>
                <a:moveTo>
                  <a:pt x="161988" y="141625"/>
                </a:moveTo>
                <a:lnTo>
                  <a:pt x="232948" y="141625"/>
                </a:lnTo>
                <a:cubicBezTo>
                  <a:pt x="239002" y="141625"/>
                  <a:pt x="243098" y="145626"/>
                  <a:pt x="243098" y="151761"/>
                </a:cubicBezTo>
                <a:cubicBezTo>
                  <a:pt x="243098" y="157806"/>
                  <a:pt x="239002" y="161807"/>
                  <a:pt x="232948" y="161807"/>
                </a:cubicBezTo>
                <a:lnTo>
                  <a:pt x="161988" y="161807"/>
                </a:lnTo>
                <a:cubicBezTo>
                  <a:pt x="155934" y="161807"/>
                  <a:pt x="151927" y="157806"/>
                  <a:pt x="151927" y="151761"/>
                </a:cubicBezTo>
                <a:cubicBezTo>
                  <a:pt x="151927" y="145626"/>
                  <a:pt x="155934" y="141625"/>
                  <a:pt x="161988" y="141625"/>
                </a:cubicBezTo>
                <a:close/>
                <a:moveTo>
                  <a:pt x="91146" y="141625"/>
                </a:moveTo>
                <a:lnTo>
                  <a:pt x="121467" y="141625"/>
                </a:lnTo>
                <a:cubicBezTo>
                  <a:pt x="127603" y="141625"/>
                  <a:pt x="131604" y="145626"/>
                  <a:pt x="131604" y="151761"/>
                </a:cubicBezTo>
                <a:cubicBezTo>
                  <a:pt x="131604" y="157806"/>
                  <a:pt x="127603" y="161807"/>
                  <a:pt x="121467" y="161807"/>
                </a:cubicBezTo>
                <a:lnTo>
                  <a:pt x="91146" y="161807"/>
                </a:lnTo>
                <a:cubicBezTo>
                  <a:pt x="85099" y="161807"/>
                  <a:pt x="81009" y="157806"/>
                  <a:pt x="81009" y="151761"/>
                </a:cubicBezTo>
                <a:cubicBezTo>
                  <a:pt x="81009" y="145626"/>
                  <a:pt x="85099" y="141625"/>
                  <a:pt x="91146" y="141625"/>
                </a:cubicBezTo>
                <a:close/>
                <a:moveTo>
                  <a:pt x="364566" y="102176"/>
                </a:moveTo>
                <a:cubicBezTo>
                  <a:pt x="318996" y="107241"/>
                  <a:pt x="283573" y="145630"/>
                  <a:pt x="283573" y="192194"/>
                </a:cubicBezTo>
                <a:cubicBezTo>
                  <a:pt x="283573" y="242756"/>
                  <a:pt x="324069" y="283188"/>
                  <a:pt x="374712" y="283188"/>
                </a:cubicBezTo>
                <a:cubicBezTo>
                  <a:pt x="421261" y="283188"/>
                  <a:pt x="459799" y="247732"/>
                  <a:pt x="464783" y="202235"/>
                </a:cubicBezTo>
                <a:lnTo>
                  <a:pt x="374712" y="202235"/>
                </a:lnTo>
                <a:cubicBezTo>
                  <a:pt x="368660" y="202235"/>
                  <a:pt x="364566" y="198236"/>
                  <a:pt x="364566" y="192194"/>
                </a:cubicBezTo>
                <a:close/>
                <a:moveTo>
                  <a:pt x="182270" y="101191"/>
                </a:moveTo>
                <a:lnTo>
                  <a:pt x="192432" y="101191"/>
                </a:lnTo>
                <a:cubicBezTo>
                  <a:pt x="198493" y="101191"/>
                  <a:pt x="202593" y="105192"/>
                  <a:pt x="202593" y="111238"/>
                </a:cubicBezTo>
                <a:cubicBezTo>
                  <a:pt x="202593" y="117372"/>
                  <a:pt x="198493" y="121373"/>
                  <a:pt x="192432" y="121373"/>
                </a:cubicBezTo>
                <a:lnTo>
                  <a:pt x="182270" y="121373"/>
                </a:lnTo>
                <a:cubicBezTo>
                  <a:pt x="176209" y="121373"/>
                  <a:pt x="172109" y="117372"/>
                  <a:pt x="172109" y="111238"/>
                </a:cubicBezTo>
                <a:cubicBezTo>
                  <a:pt x="172109" y="105192"/>
                  <a:pt x="176209" y="101191"/>
                  <a:pt x="182270" y="101191"/>
                </a:cubicBezTo>
                <a:close/>
                <a:moveTo>
                  <a:pt x="91153" y="101191"/>
                </a:moveTo>
                <a:lnTo>
                  <a:pt x="141783" y="101191"/>
                </a:lnTo>
                <a:cubicBezTo>
                  <a:pt x="147834" y="101191"/>
                  <a:pt x="151927" y="105192"/>
                  <a:pt x="151927" y="111238"/>
                </a:cubicBezTo>
                <a:cubicBezTo>
                  <a:pt x="151927" y="117372"/>
                  <a:pt x="147834" y="121373"/>
                  <a:pt x="141783" y="121373"/>
                </a:cubicBezTo>
                <a:lnTo>
                  <a:pt x="91153" y="121373"/>
                </a:lnTo>
                <a:cubicBezTo>
                  <a:pt x="85102" y="121373"/>
                  <a:pt x="81009" y="117372"/>
                  <a:pt x="81009" y="111238"/>
                </a:cubicBezTo>
                <a:cubicBezTo>
                  <a:pt x="81009" y="105192"/>
                  <a:pt x="85102" y="101191"/>
                  <a:pt x="91153" y="101191"/>
                </a:cubicBezTo>
                <a:close/>
                <a:moveTo>
                  <a:pt x="374712" y="80938"/>
                </a:moveTo>
                <a:cubicBezTo>
                  <a:pt x="380764" y="80938"/>
                  <a:pt x="384858" y="85026"/>
                  <a:pt x="384858" y="91068"/>
                </a:cubicBezTo>
                <a:lnTo>
                  <a:pt x="384858" y="182063"/>
                </a:lnTo>
                <a:lnTo>
                  <a:pt x="475998" y="182063"/>
                </a:lnTo>
                <a:cubicBezTo>
                  <a:pt x="482050" y="182063"/>
                  <a:pt x="486055" y="186062"/>
                  <a:pt x="486055" y="192194"/>
                </a:cubicBezTo>
                <a:cubicBezTo>
                  <a:pt x="486055" y="253864"/>
                  <a:pt x="436480" y="303360"/>
                  <a:pt x="374712" y="303360"/>
                </a:cubicBezTo>
                <a:cubicBezTo>
                  <a:pt x="312944" y="303360"/>
                  <a:pt x="263280" y="253864"/>
                  <a:pt x="263280" y="192194"/>
                </a:cubicBezTo>
                <a:cubicBezTo>
                  <a:pt x="263280" y="130523"/>
                  <a:pt x="312944" y="80938"/>
                  <a:pt x="374712" y="80938"/>
                </a:cubicBezTo>
                <a:close/>
                <a:moveTo>
                  <a:pt x="425343" y="61744"/>
                </a:moveTo>
                <a:lnTo>
                  <a:pt x="425343" y="141635"/>
                </a:lnTo>
                <a:lnTo>
                  <a:pt x="505373" y="141635"/>
                </a:lnTo>
                <a:cubicBezTo>
                  <a:pt x="500299" y="99157"/>
                  <a:pt x="466827" y="65743"/>
                  <a:pt x="425343" y="61744"/>
                </a:cubicBezTo>
                <a:close/>
                <a:moveTo>
                  <a:pt x="161988" y="60757"/>
                </a:moveTo>
                <a:lnTo>
                  <a:pt x="232948" y="60757"/>
                </a:lnTo>
                <a:cubicBezTo>
                  <a:pt x="239002" y="60757"/>
                  <a:pt x="243098" y="64758"/>
                  <a:pt x="243098" y="70804"/>
                </a:cubicBezTo>
                <a:cubicBezTo>
                  <a:pt x="243098" y="76938"/>
                  <a:pt x="239002" y="80939"/>
                  <a:pt x="232948" y="80939"/>
                </a:cubicBezTo>
                <a:lnTo>
                  <a:pt x="161988" y="80939"/>
                </a:lnTo>
                <a:cubicBezTo>
                  <a:pt x="155934" y="80939"/>
                  <a:pt x="151927" y="76938"/>
                  <a:pt x="151927" y="70804"/>
                </a:cubicBezTo>
                <a:cubicBezTo>
                  <a:pt x="151927" y="64758"/>
                  <a:pt x="155934" y="60757"/>
                  <a:pt x="161988" y="60757"/>
                </a:cubicBezTo>
                <a:close/>
                <a:moveTo>
                  <a:pt x="91146" y="60757"/>
                </a:moveTo>
                <a:lnTo>
                  <a:pt x="121467" y="60757"/>
                </a:lnTo>
                <a:cubicBezTo>
                  <a:pt x="127603" y="60757"/>
                  <a:pt x="131604" y="64758"/>
                  <a:pt x="131604" y="70804"/>
                </a:cubicBezTo>
                <a:cubicBezTo>
                  <a:pt x="131604" y="76938"/>
                  <a:pt x="127603" y="80939"/>
                  <a:pt x="121467" y="80939"/>
                </a:cubicBezTo>
                <a:lnTo>
                  <a:pt x="91146" y="80939"/>
                </a:lnTo>
                <a:cubicBezTo>
                  <a:pt x="85099" y="80939"/>
                  <a:pt x="81009" y="76938"/>
                  <a:pt x="81009" y="70804"/>
                </a:cubicBezTo>
                <a:cubicBezTo>
                  <a:pt x="81009" y="64758"/>
                  <a:pt x="85099" y="60757"/>
                  <a:pt x="91146" y="60757"/>
                </a:cubicBezTo>
                <a:close/>
                <a:moveTo>
                  <a:pt x="415194" y="40505"/>
                </a:moveTo>
                <a:cubicBezTo>
                  <a:pt x="476975" y="40505"/>
                  <a:pt x="526560" y="90092"/>
                  <a:pt x="526560" y="151765"/>
                </a:cubicBezTo>
                <a:cubicBezTo>
                  <a:pt x="526560" y="157808"/>
                  <a:pt x="522554" y="161807"/>
                  <a:pt x="516501" y="161807"/>
                </a:cubicBezTo>
                <a:lnTo>
                  <a:pt x="415194" y="161807"/>
                </a:lnTo>
                <a:cubicBezTo>
                  <a:pt x="409141" y="161807"/>
                  <a:pt x="405046" y="157808"/>
                  <a:pt x="405046" y="151765"/>
                </a:cubicBezTo>
                <a:lnTo>
                  <a:pt x="405046" y="50636"/>
                </a:lnTo>
                <a:cubicBezTo>
                  <a:pt x="405046" y="44593"/>
                  <a:pt x="409141" y="40505"/>
                  <a:pt x="415194" y="40505"/>
                </a:cubicBezTo>
                <a:close/>
                <a:moveTo>
                  <a:pt x="70848" y="20177"/>
                </a:moveTo>
                <a:cubicBezTo>
                  <a:pt x="64796" y="20177"/>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8"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rgbClr val="3C86AB"/>
          </a:solidFill>
          <a:ln>
            <a:noFill/>
          </a:ln>
        </p:spPr>
        <p:txBody>
          <a:bodyPr anchor="ctr"/>
          <a:lstStyle/>
          <a:p>
            <a:pPr algn="ctr"/>
            <a:endParaRPr>
              <a:latin typeface="+mn-lt"/>
              <a:ea typeface="+mn-ea"/>
              <a:cs typeface="+mn-ea"/>
              <a:sym typeface="+mn-lt"/>
            </a:endParaRPr>
          </a:p>
        </p:txBody>
      </p:sp>
      <p:sp>
        <p:nvSpPr>
          <p:cNvPr id="14" name="ïšḷïďe">
            <a:extLst>
              <a:ext uri="{FF2B5EF4-FFF2-40B4-BE49-F238E27FC236}">
                <a16:creationId xmlns:a16="http://schemas.microsoft.com/office/drawing/2014/main" id="{07C04923-20A1-4B98-A357-10435C859479}"/>
              </a:ext>
            </a:extLst>
          </p:cNvPr>
          <p:cNvSpPr/>
          <p:nvPr/>
        </p:nvSpPr>
        <p:spPr bwMode="auto">
          <a:xfrm>
            <a:off x="3872538" y="2518320"/>
            <a:ext cx="537204" cy="536498"/>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rgbClr val="3C86AB"/>
          </a:solidFill>
          <a:ln>
            <a:noFill/>
          </a:ln>
        </p:spPr>
        <p:txBody>
          <a:bodyPr anchor="ctr"/>
          <a:lstStyle/>
          <a:p>
            <a:pPr algn="ctr"/>
            <a:endParaRPr>
              <a:latin typeface="+mn-lt"/>
              <a:ea typeface="+mn-ea"/>
              <a:cs typeface="+mn-ea"/>
              <a:sym typeface="+mn-lt"/>
            </a:endParaRPr>
          </a:p>
        </p:txBody>
      </p:sp>
      <p:sp>
        <p:nvSpPr>
          <p:cNvPr id="33" name="Freeform 9"/>
          <p:cNvSpPr>
            <a:spLocks/>
          </p:cNvSpPr>
          <p:nvPr/>
        </p:nvSpPr>
        <p:spPr bwMode="auto">
          <a:xfrm>
            <a:off x="3563888" y="2336614"/>
            <a:ext cx="1154505" cy="969844"/>
          </a:xfrm>
          <a:custGeom>
            <a:avLst/>
            <a:gdLst>
              <a:gd name="T0" fmla="*/ 418 w 583"/>
              <a:gd name="T1" fmla="*/ 464 h 489"/>
              <a:gd name="T2" fmla="*/ 556 w 583"/>
              <a:gd name="T3" fmla="*/ 220 h 489"/>
              <a:gd name="T4" fmla="*/ 293 w 583"/>
              <a:gd name="T5" fmla="*/ 25 h 489"/>
              <a:gd name="T6" fmla="*/ 27 w 583"/>
              <a:gd name="T7" fmla="*/ 324 h 489"/>
              <a:gd name="T8" fmla="*/ 418 w 583"/>
              <a:gd name="T9" fmla="*/ 464 h 489"/>
            </a:gdLst>
            <a:ahLst/>
            <a:cxnLst>
              <a:cxn ang="0">
                <a:pos x="T0" y="T1"/>
              </a:cxn>
              <a:cxn ang="0">
                <a:pos x="T2" y="T3"/>
              </a:cxn>
              <a:cxn ang="0">
                <a:pos x="T4" y="T5"/>
              </a:cxn>
              <a:cxn ang="0">
                <a:pos x="T6" y="T7"/>
              </a:cxn>
              <a:cxn ang="0">
                <a:pos x="T8" y="T9"/>
              </a:cxn>
            </a:cxnLst>
            <a:rect l="0" t="0" r="r" b="b"/>
            <a:pathLst>
              <a:path w="583" h="489">
                <a:moveTo>
                  <a:pt x="418" y="464"/>
                </a:moveTo>
                <a:cubicBezTo>
                  <a:pt x="521" y="439"/>
                  <a:pt x="583" y="330"/>
                  <a:pt x="556" y="220"/>
                </a:cubicBezTo>
                <a:cubicBezTo>
                  <a:pt x="530" y="111"/>
                  <a:pt x="396" y="0"/>
                  <a:pt x="293" y="25"/>
                </a:cubicBezTo>
                <a:cubicBezTo>
                  <a:pt x="190" y="50"/>
                  <a:pt x="0" y="215"/>
                  <a:pt x="27" y="324"/>
                </a:cubicBezTo>
                <a:cubicBezTo>
                  <a:pt x="53" y="434"/>
                  <a:pt x="315" y="489"/>
                  <a:pt x="418" y="464"/>
                </a:cubicBezTo>
                <a:close/>
              </a:path>
            </a:pathLst>
          </a:custGeom>
          <a:noFill/>
          <a:ln w="28575">
            <a:solidFill>
              <a:srgbClr val="3C86AB"/>
            </a:solid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36" name="Freeform 9"/>
          <p:cNvSpPr>
            <a:spLocks/>
          </p:cNvSpPr>
          <p:nvPr/>
        </p:nvSpPr>
        <p:spPr bwMode="auto">
          <a:xfrm>
            <a:off x="5241938" y="2336614"/>
            <a:ext cx="1154505" cy="969844"/>
          </a:xfrm>
          <a:custGeom>
            <a:avLst/>
            <a:gdLst>
              <a:gd name="T0" fmla="*/ 418 w 583"/>
              <a:gd name="T1" fmla="*/ 464 h 489"/>
              <a:gd name="T2" fmla="*/ 556 w 583"/>
              <a:gd name="T3" fmla="*/ 220 h 489"/>
              <a:gd name="T4" fmla="*/ 293 w 583"/>
              <a:gd name="T5" fmla="*/ 25 h 489"/>
              <a:gd name="T6" fmla="*/ 27 w 583"/>
              <a:gd name="T7" fmla="*/ 324 h 489"/>
              <a:gd name="T8" fmla="*/ 418 w 583"/>
              <a:gd name="T9" fmla="*/ 464 h 489"/>
            </a:gdLst>
            <a:ahLst/>
            <a:cxnLst>
              <a:cxn ang="0">
                <a:pos x="T0" y="T1"/>
              </a:cxn>
              <a:cxn ang="0">
                <a:pos x="T2" y="T3"/>
              </a:cxn>
              <a:cxn ang="0">
                <a:pos x="T4" y="T5"/>
              </a:cxn>
              <a:cxn ang="0">
                <a:pos x="T6" y="T7"/>
              </a:cxn>
              <a:cxn ang="0">
                <a:pos x="T8" y="T9"/>
              </a:cxn>
            </a:cxnLst>
            <a:rect l="0" t="0" r="r" b="b"/>
            <a:pathLst>
              <a:path w="583" h="489">
                <a:moveTo>
                  <a:pt x="418" y="464"/>
                </a:moveTo>
                <a:cubicBezTo>
                  <a:pt x="521" y="439"/>
                  <a:pt x="583" y="330"/>
                  <a:pt x="556" y="220"/>
                </a:cubicBezTo>
                <a:cubicBezTo>
                  <a:pt x="530" y="111"/>
                  <a:pt x="396" y="0"/>
                  <a:pt x="293" y="25"/>
                </a:cubicBezTo>
                <a:cubicBezTo>
                  <a:pt x="190" y="50"/>
                  <a:pt x="0" y="215"/>
                  <a:pt x="27" y="324"/>
                </a:cubicBezTo>
                <a:cubicBezTo>
                  <a:pt x="53" y="434"/>
                  <a:pt x="315" y="489"/>
                  <a:pt x="418" y="464"/>
                </a:cubicBezTo>
                <a:close/>
              </a:path>
            </a:pathLst>
          </a:custGeom>
          <a:noFill/>
          <a:ln w="28575">
            <a:solidFill>
              <a:srgbClr val="3C86AB"/>
            </a:solid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37" name="Freeform 9"/>
          <p:cNvSpPr>
            <a:spLocks/>
          </p:cNvSpPr>
          <p:nvPr/>
        </p:nvSpPr>
        <p:spPr bwMode="auto">
          <a:xfrm>
            <a:off x="7161911" y="1419622"/>
            <a:ext cx="1154505" cy="969844"/>
          </a:xfrm>
          <a:custGeom>
            <a:avLst/>
            <a:gdLst>
              <a:gd name="T0" fmla="*/ 418 w 583"/>
              <a:gd name="T1" fmla="*/ 464 h 489"/>
              <a:gd name="T2" fmla="*/ 556 w 583"/>
              <a:gd name="T3" fmla="*/ 220 h 489"/>
              <a:gd name="T4" fmla="*/ 293 w 583"/>
              <a:gd name="T5" fmla="*/ 25 h 489"/>
              <a:gd name="T6" fmla="*/ 27 w 583"/>
              <a:gd name="T7" fmla="*/ 324 h 489"/>
              <a:gd name="T8" fmla="*/ 418 w 583"/>
              <a:gd name="T9" fmla="*/ 464 h 489"/>
            </a:gdLst>
            <a:ahLst/>
            <a:cxnLst>
              <a:cxn ang="0">
                <a:pos x="T0" y="T1"/>
              </a:cxn>
              <a:cxn ang="0">
                <a:pos x="T2" y="T3"/>
              </a:cxn>
              <a:cxn ang="0">
                <a:pos x="T4" y="T5"/>
              </a:cxn>
              <a:cxn ang="0">
                <a:pos x="T6" y="T7"/>
              </a:cxn>
              <a:cxn ang="0">
                <a:pos x="T8" y="T9"/>
              </a:cxn>
            </a:cxnLst>
            <a:rect l="0" t="0" r="r" b="b"/>
            <a:pathLst>
              <a:path w="583" h="489">
                <a:moveTo>
                  <a:pt x="418" y="464"/>
                </a:moveTo>
                <a:cubicBezTo>
                  <a:pt x="521" y="439"/>
                  <a:pt x="583" y="330"/>
                  <a:pt x="556" y="220"/>
                </a:cubicBezTo>
                <a:cubicBezTo>
                  <a:pt x="530" y="111"/>
                  <a:pt x="396" y="0"/>
                  <a:pt x="293" y="25"/>
                </a:cubicBezTo>
                <a:cubicBezTo>
                  <a:pt x="190" y="50"/>
                  <a:pt x="0" y="215"/>
                  <a:pt x="27" y="324"/>
                </a:cubicBezTo>
                <a:cubicBezTo>
                  <a:pt x="53" y="434"/>
                  <a:pt x="315" y="489"/>
                  <a:pt x="418" y="464"/>
                </a:cubicBezTo>
                <a:close/>
              </a:path>
            </a:pathLst>
          </a:custGeom>
          <a:noFill/>
          <a:ln w="28575">
            <a:solidFill>
              <a:srgbClr val="3C86AB"/>
            </a:solid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38" name="文本框 30"/>
          <p:cNvSpPr txBox="1"/>
          <p:nvPr/>
        </p:nvSpPr>
        <p:spPr>
          <a:xfrm>
            <a:off x="645870" y="234834"/>
            <a:ext cx="2578345" cy="428531"/>
          </a:xfrm>
          <a:prstGeom prst="rect">
            <a:avLst/>
          </a:prstGeom>
          <a:noFill/>
        </p:spPr>
        <p:txBody>
          <a:bodyPr wrap="none" lIns="0" tIns="0" rIns="0" bIns="0" anchor="ctr" anchorCtr="0">
            <a:normAutofit/>
          </a:bodyPr>
          <a:lstStyle/>
          <a:p>
            <a:pPr algn="ctr" defTabSz="914378">
              <a:defRPr/>
            </a:pPr>
            <a:r>
              <a:rPr lang="zh-CN" altLang="en-US" sz="2000" dirty="0">
                <a:solidFill>
                  <a:schemeClr val="tx1">
                    <a:lumMod val="75000"/>
                    <a:lumOff val="25000"/>
                  </a:schemeClr>
                </a:solidFill>
                <a:latin typeface="+mn-lt"/>
                <a:ea typeface="+mn-ea"/>
                <a:cs typeface="+mn-ea"/>
                <a:sym typeface="+mn-lt"/>
              </a:rPr>
              <a:t>Overview of the annual work</a:t>
            </a:r>
          </a:p>
        </p:txBody>
      </p:sp>
    </p:spTree>
    <p:extLst>
      <p:ext uri="{BB962C8B-B14F-4D97-AF65-F5344CB8AC3E}">
        <p14:creationId xmlns:p14="http://schemas.microsoft.com/office/powerpoint/2010/main" val="3866734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par>
                                <p:cTn id="19" presetID="49" presetClass="entr" presetSubtype="0" decel="100000" fill="hold" grpId="0" nodeType="withEffect">
                                  <p:stCondLst>
                                    <p:cond delay="250"/>
                                  </p:stCondLst>
                                  <p:childTnLst>
                                    <p:set>
                                      <p:cBhvr>
                                        <p:cTn id="20" dur="1" fill="hold">
                                          <p:stCondLst>
                                            <p:cond delay="0"/>
                                          </p:stCondLst>
                                        </p:cTn>
                                        <p:tgtEl>
                                          <p:spTgt spid="33"/>
                                        </p:tgtEl>
                                        <p:attrNameLst>
                                          <p:attrName>style.visibility</p:attrName>
                                        </p:attrNameLst>
                                      </p:cBhvr>
                                      <p:to>
                                        <p:strVal val="visible"/>
                                      </p:to>
                                    </p:set>
                                    <p:anim calcmode="lin" valueType="num">
                                      <p:cBhvr>
                                        <p:cTn id="21" dur="1500" fill="hold"/>
                                        <p:tgtEl>
                                          <p:spTgt spid="33"/>
                                        </p:tgtEl>
                                        <p:attrNameLst>
                                          <p:attrName>ppt_w</p:attrName>
                                        </p:attrNameLst>
                                      </p:cBhvr>
                                      <p:tavLst>
                                        <p:tav tm="0">
                                          <p:val>
                                            <p:fltVal val="0"/>
                                          </p:val>
                                        </p:tav>
                                        <p:tav tm="100000">
                                          <p:val>
                                            <p:strVal val="#ppt_w"/>
                                          </p:val>
                                        </p:tav>
                                      </p:tavLst>
                                    </p:anim>
                                    <p:anim calcmode="lin" valueType="num">
                                      <p:cBhvr>
                                        <p:cTn id="22" dur="1500" fill="hold"/>
                                        <p:tgtEl>
                                          <p:spTgt spid="33"/>
                                        </p:tgtEl>
                                        <p:attrNameLst>
                                          <p:attrName>ppt_h</p:attrName>
                                        </p:attrNameLst>
                                      </p:cBhvr>
                                      <p:tavLst>
                                        <p:tav tm="0">
                                          <p:val>
                                            <p:fltVal val="0"/>
                                          </p:val>
                                        </p:tav>
                                        <p:tav tm="100000">
                                          <p:val>
                                            <p:strVal val="#ppt_h"/>
                                          </p:val>
                                        </p:tav>
                                      </p:tavLst>
                                    </p:anim>
                                    <p:anim calcmode="lin" valueType="num">
                                      <p:cBhvr>
                                        <p:cTn id="23" dur="1500" fill="hold"/>
                                        <p:tgtEl>
                                          <p:spTgt spid="33"/>
                                        </p:tgtEl>
                                        <p:attrNameLst>
                                          <p:attrName>style.rotation</p:attrName>
                                        </p:attrNameLst>
                                      </p:cBhvr>
                                      <p:tavLst>
                                        <p:tav tm="0">
                                          <p:val>
                                            <p:fltVal val="360"/>
                                          </p:val>
                                        </p:tav>
                                        <p:tav tm="100000">
                                          <p:val>
                                            <p:fltVal val="0"/>
                                          </p:val>
                                        </p:tav>
                                      </p:tavLst>
                                    </p:anim>
                                    <p:animEffect transition="in" filter="fade">
                                      <p:cBhvr>
                                        <p:cTn id="24" dur="1500"/>
                                        <p:tgtEl>
                                          <p:spTgt spid="33"/>
                                        </p:tgtEl>
                                      </p:cBhvr>
                                    </p:animEffect>
                                  </p:childTnLst>
                                </p:cTn>
                              </p:par>
                              <p:par>
                                <p:cTn id="25" presetID="49" presetClass="entr" presetSubtype="0" decel="100000" fill="hold" grpId="0" nodeType="withEffect">
                                  <p:stCondLst>
                                    <p:cond delay="25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500" fill="hold"/>
                                        <p:tgtEl>
                                          <p:spTgt spid="36"/>
                                        </p:tgtEl>
                                        <p:attrNameLst>
                                          <p:attrName>ppt_w</p:attrName>
                                        </p:attrNameLst>
                                      </p:cBhvr>
                                      <p:tavLst>
                                        <p:tav tm="0">
                                          <p:val>
                                            <p:fltVal val="0"/>
                                          </p:val>
                                        </p:tav>
                                        <p:tav tm="100000">
                                          <p:val>
                                            <p:strVal val="#ppt_w"/>
                                          </p:val>
                                        </p:tav>
                                      </p:tavLst>
                                    </p:anim>
                                    <p:anim calcmode="lin" valueType="num">
                                      <p:cBhvr>
                                        <p:cTn id="28" dur="1500" fill="hold"/>
                                        <p:tgtEl>
                                          <p:spTgt spid="36"/>
                                        </p:tgtEl>
                                        <p:attrNameLst>
                                          <p:attrName>ppt_h</p:attrName>
                                        </p:attrNameLst>
                                      </p:cBhvr>
                                      <p:tavLst>
                                        <p:tav tm="0">
                                          <p:val>
                                            <p:fltVal val="0"/>
                                          </p:val>
                                        </p:tav>
                                        <p:tav tm="100000">
                                          <p:val>
                                            <p:strVal val="#ppt_h"/>
                                          </p:val>
                                        </p:tav>
                                      </p:tavLst>
                                    </p:anim>
                                    <p:anim calcmode="lin" valueType="num">
                                      <p:cBhvr>
                                        <p:cTn id="29" dur="1500" fill="hold"/>
                                        <p:tgtEl>
                                          <p:spTgt spid="36"/>
                                        </p:tgtEl>
                                        <p:attrNameLst>
                                          <p:attrName>style.rotation</p:attrName>
                                        </p:attrNameLst>
                                      </p:cBhvr>
                                      <p:tavLst>
                                        <p:tav tm="0">
                                          <p:val>
                                            <p:fltVal val="360"/>
                                          </p:val>
                                        </p:tav>
                                        <p:tav tm="100000">
                                          <p:val>
                                            <p:fltVal val="0"/>
                                          </p:val>
                                        </p:tav>
                                      </p:tavLst>
                                    </p:anim>
                                    <p:animEffect transition="in" filter="fade">
                                      <p:cBhvr>
                                        <p:cTn id="30" dur="1500"/>
                                        <p:tgtEl>
                                          <p:spTgt spid="36"/>
                                        </p:tgtEl>
                                      </p:cBhvr>
                                    </p:animEffect>
                                  </p:childTnLst>
                                </p:cTn>
                              </p:par>
                              <p:par>
                                <p:cTn id="31" presetID="49" presetClass="entr" presetSubtype="0" decel="100000" fill="hold" grpId="0" nodeType="withEffect">
                                  <p:stCondLst>
                                    <p:cond delay="250"/>
                                  </p:stCondLst>
                                  <p:childTnLst>
                                    <p:set>
                                      <p:cBhvr>
                                        <p:cTn id="32" dur="1" fill="hold">
                                          <p:stCondLst>
                                            <p:cond delay="0"/>
                                          </p:stCondLst>
                                        </p:cTn>
                                        <p:tgtEl>
                                          <p:spTgt spid="37"/>
                                        </p:tgtEl>
                                        <p:attrNameLst>
                                          <p:attrName>style.visibility</p:attrName>
                                        </p:attrNameLst>
                                      </p:cBhvr>
                                      <p:to>
                                        <p:strVal val="visible"/>
                                      </p:to>
                                    </p:set>
                                    <p:anim calcmode="lin" valueType="num">
                                      <p:cBhvr>
                                        <p:cTn id="33" dur="1500" fill="hold"/>
                                        <p:tgtEl>
                                          <p:spTgt spid="37"/>
                                        </p:tgtEl>
                                        <p:attrNameLst>
                                          <p:attrName>ppt_w</p:attrName>
                                        </p:attrNameLst>
                                      </p:cBhvr>
                                      <p:tavLst>
                                        <p:tav tm="0">
                                          <p:val>
                                            <p:fltVal val="0"/>
                                          </p:val>
                                        </p:tav>
                                        <p:tav tm="100000">
                                          <p:val>
                                            <p:strVal val="#ppt_w"/>
                                          </p:val>
                                        </p:tav>
                                      </p:tavLst>
                                    </p:anim>
                                    <p:anim calcmode="lin" valueType="num">
                                      <p:cBhvr>
                                        <p:cTn id="34" dur="1500" fill="hold"/>
                                        <p:tgtEl>
                                          <p:spTgt spid="37"/>
                                        </p:tgtEl>
                                        <p:attrNameLst>
                                          <p:attrName>ppt_h</p:attrName>
                                        </p:attrNameLst>
                                      </p:cBhvr>
                                      <p:tavLst>
                                        <p:tav tm="0">
                                          <p:val>
                                            <p:fltVal val="0"/>
                                          </p:val>
                                        </p:tav>
                                        <p:tav tm="100000">
                                          <p:val>
                                            <p:strVal val="#ppt_h"/>
                                          </p:val>
                                        </p:tav>
                                      </p:tavLst>
                                    </p:anim>
                                    <p:anim calcmode="lin" valueType="num">
                                      <p:cBhvr>
                                        <p:cTn id="35" dur="1500" fill="hold"/>
                                        <p:tgtEl>
                                          <p:spTgt spid="37"/>
                                        </p:tgtEl>
                                        <p:attrNameLst>
                                          <p:attrName>style.rotation</p:attrName>
                                        </p:attrNameLst>
                                      </p:cBhvr>
                                      <p:tavLst>
                                        <p:tav tm="0">
                                          <p:val>
                                            <p:fltVal val="360"/>
                                          </p:val>
                                        </p:tav>
                                        <p:tav tm="100000">
                                          <p:val>
                                            <p:fltVal val="0"/>
                                          </p:val>
                                        </p:tav>
                                      </p:tavLst>
                                    </p:anim>
                                    <p:animEffect transition="in" filter="fade">
                                      <p:cBhvr>
                                        <p:cTn id="36" dur="1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p:bldP spid="13" grpId="0" animBg="1"/>
      <p:bldP spid="14" grpId="0" animBg="1"/>
      <p:bldP spid="33"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803993" y="1544866"/>
            <a:ext cx="7656439" cy="2335604"/>
            <a:chOff x="803993" y="1544866"/>
            <a:chExt cx="7656439" cy="2335604"/>
          </a:xfrm>
        </p:grpSpPr>
        <p:grpSp>
          <p:nvGrpSpPr>
            <p:cNvPr id="11" name="组合 10"/>
            <p:cNvGrpSpPr/>
            <p:nvPr/>
          </p:nvGrpSpPr>
          <p:grpSpPr>
            <a:xfrm>
              <a:off x="803993" y="1544866"/>
              <a:ext cx="1865833" cy="626833"/>
              <a:chOff x="529436" y="3139323"/>
              <a:chExt cx="2487778" cy="835777"/>
            </a:xfrm>
          </p:grpSpPr>
          <p:sp>
            <p:nvSpPr>
              <p:cNvPr id="25" name="文本框 15"/>
              <p:cNvSpPr txBox="1"/>
              <p:nvPr/>
            </p:nvSpPr>
            <p:spPr>
              <a:xfrm>
                <a:off x="529436" y="3385544"/>
                <a:ext cx="2487778" cy="589556"/>
              </a:xfrm>
              <a:prstGeom prst="rect">
                <a:avLst/>
              </a:prstGeom>
              <a:noFill/>
            </p:spPr>
            <p:txBody>
              <a:bodyPr wrap="square" lIns="72000" tIns="0" rIns="72000" bIns="0" anchor="ctr" anchorCtr="0">
                <a:normAutofit fontScale="92500" lnSpcReduction="10000"/>
              </a:bodyPr>
              <a:lstStyle/>
              <a:p>
                <a:pPr algn="r" defTabSz="914378">
                  <a:lnSpc>
                    <a:spcPct val="120000"/>
                  </a:lnSpc>
                  <a:defRPr/>
                </a:pPr>
                <a:r>
                  <a:rPr lang="zh-CN" altLang="en-US" sz="1000" dirty="0">
                    <a:latin typeface="+mn-lt"/>
                    <a:ea typeface="+mn-ea"/>
                    <a:cs typeface="+mn-ea"/>
                    <a:sym typeface="+mn-lt"/>
                  </a:rPr>
                  <a:t>Your content is played here, or by copying your text, choose paste in this box</a:t>
                </a:r>
              </a:p>
            </p:txBody>
          </p:sp>
          <p:sp>
            <p:nvSpPr>
              <p:cNvPr id="26" name="矩形 25"/>
              <p:cNvSpPr/>
              <p:nvPr/>
            </p:nvSpPr>
            <p:spPr>
              <a:xfrm>
                <a:off x="609599" y="3139323"/>
                <a:ext cx="2407615" cy="246221"/>
              </a:xfrm>
              <a:prstGeom prst="rect">
                <a:avLst/>
              </a:prstGeom>
            </p:spPr>
            <p:txBody>
              <a:bodyPr wrap="none" lIns="72000" tIns="0" rIns="72000" bIns="0">
                <a:normAutofit fontScale="92500" lnSpcReduction="20000"/>
              </a:bodyPr>
              <a:lstStyle/>
              <a:p>
                <a:pPr lvl="0" algn="r" defTabSz="914378">
                  <a:defRPr/>
                </a:pPr>
                <a:r>
                  <a:rPr lang="zh-CN" altLang="en-US" sz="1600" b="1" dirty="0">
                    <a:solidFill>
                      <a:schemeClr val="accent1"/>
                    </a:solidFill>
                    <a:latin typeface="+mn-lt"/>
                    <a:ea typeface="+mn-ea"/>
                    <a:cs typeface="+mn-ea"/>
                    <a:sym typeface="+mn-lt"/>
                  </a:rPr>
                  <a:t>Click to enter the title</a:t>
                </a:r>
              </a:p>
            </p:txBody>
          </p:sp>
        </p:grpSp>
        <p:grpSp>
          <p:nvGrpSpPr>
            <p:cNvPr id="12" name="组合 11"/>
            <p:cNvGrpSpPr/>
            <p:nvPr/>
          </p:nvGrpSpPr>
          <p:grpSpPr>
            <a:xfrm>
              <a:off x="6519524" y="1544866"/>
              <a:ext cx="1940907" cy="626833"/>
              <a:chOff x="9029821" y="3139323"/>
              <a:chExt cx="2587876" cy="835777"/>
            </a:xfrm>
          </p:grpSpPr>
          <p:sp>
            <p:nvSpPr>
              <p:cNvPr id="23" name="文本框 18"/>
              <p:cNvSpPr txBox="1"/>
              <p:nvPr/>
            </p:nvSpPr>
            <p:spPr>
              <a:xfrm>
                <a:off x="9029821" y="3385544"/>
                <a:ext cx="2587876" cy="589556"/>
              </a:xfrm>
              <a:prstGeom prst="rect">
                <a:avLst/>
              </a:prstGeom>
              <a:noFill/>
            </p:spPr>
            <p:txBody>
              <a:bodyPr wrap="square" lIns="72000" tIns="0" rIns="72000" bIns="0" anchor="ctr" anchorCtr="0">
                <a:normAutofit fontScale="92500" lnSpcReduction="10000"/>
              </a:bodyPr>
              <a:lstStyle/>
              <a:p>
                <a:pPr defTabSz="914378">
                  <a:lnSpc>
                    <a:spcPct val="120000"/>
                  </a:lnSpc>
                  <a:defRPr/>
                </a:pPr>
                <a:r>
                  <a:rPr lang="zh-CN" altLang="en-US" sz="1000" dirty="0">
                    <a:latin typeface="+mn-lt"/>
                    <a:ea typeface="+mn-ea"/>
                    <a:cs typeface="+mn-ea"/>
                    <a:sym typeface="+mn-lt"/>
                  </a:rPr>
                  <a:t>Your content is played here, or by copying your text, choose paste in this box</a:t>
                </a:r>
              </a:p>
            </p:txBody>
          </p:sp>
          <p:sp>
            <p:nvSpPr>
              <p:cNvPr id="24" name="矩形 23"/>
              <p:cNvSpPr/>
              <p:nvPr/>
            </p:nvSpPr>
            <p:spPr>
              <a:xfrm>
                <a:off x="9029821" y="3139323"/>
                <a:ext cx="2457329" cy="246221"/>
              </a:xfrm>
              <a:prstGeom prst="rect">
                <a:avLst/>
              </a:prstGeom>
            </p:spPr>
            <p:txBody>
              <a:bodyPr wrap="none" lIns="72000" tIns="0" rIns="72000" bIns="0">
                <a:normAutofit fontScale="92500" lnSpcReduction="20000"/>
              </a:bodyPr>
              <a:lstStyle/>
              <a:p>
                <a:pPr lvl="0" defTabSz="914378">
                  <a:defRPr/>
                </a:pPr>
                <a:r>
                  <a:rPr lang="zh-CN" altLang="en-US" sz="1600" b="1" dirty="0">
                    <a:solidFill>
                      <a:schemeClr val="accent2"/>
                    </a:solidFill>
                    <a:latin typeface="+mn-lt"/>
                    <a:ea typeface="+mn-ea"/>
                    <a:cs typeface="+mn-ea"/>
                    <a:sym typeface="+mn-lt"/>
                  </a:rPr>
                  <a:t>Click to enter the title</a:t>
                </a:r>
              </a:p>
            </p:txBody>
          </p:sp>
        </p:grpSp>
        <p:grpSp>
          <p:nvGrpSpPr>
            <p:cNvPr id="13" name="组合 12"/>
            <p:cNvGrpSpPr/>
            <p:nvPr/>
          </p:nvGrpSpPr>
          <p:grpSpPr>
            <a:xfrm>
              <a:off x="803993" y="3253637"/>
              <a:ext cx="1865833" cy="626833"/>
              <a:chOff x="529436" y="3139323"/>
              <a:chExt cx="2487778" cy="835777"/>
            </a:xfrm>
          </p:grpSpPr>
          <p:sp>
            <p:nvSpPr>
              <p:cNvPr id="21" name="文本框 21"/>
              <p:cNvSpPr txBox="1"/>
              <p:nvPr/>
            </p:nvSpPr>
            <p:spPr>
              <a:xfrm>
                <a:off x="529436" y="3385544"/>
                <a:ext cx="2487778" cy="589556"/>
              </a:xfrm>
              <a:prstGeom prst="rect">
                <a:avLst/>
              </a:prstGeom>
              <a:noFill/>
            </p:spPr>
            <p:txBody>
              <a:bodyPr wrap="square" lIns="72000" tIns="0" rIns="72000" bIns="0" anchor="ctr" anchorCtr="0">
                <a:normAutofit fontScale="92500" lnSpcReduction="10000"/>
              </a:bodyPr>
              <a:lstStyle/>
              <a:p>
                <a:pPr algn="r" defTabSz="914378">
                  <a:lnSpc>
                    <a:spcPct val="120000"/>
                  </a:lnSpc>
                  <a:defRPr/>
                </a:pPr>
                <a:r>
                  <a:rPr lang="zh-CN" altLang="en-US" sz="1000" dirty="0">
                    <a:latin typeface="+mn-lt"/>
                    <a:ea typeface="+mn-ea"/>
                    <a:cs typeface="+mn-ea"/>
                    <a:sym typeface="+mn-lt"/>
                  </a:rPr>
                  <a:t>Your content is played here, or by copying your text, choose paste in this box</a:t>
                </a:r>
              </a:p>
            </p:txBody>
          </p:sp>
          <p:sp>
            <p:nvSpPr>
              <p:cNvPr id="22" name="矩形 21"/>
              <p:cNvSpPr/>
              <p:nvPr/>
            </p:nvSpPr>
            <p:spPr>
              <a:xfrm>
                <a:off x="609599" y="3139323"/>
                <a:ext cx="2407615" cy="246221"/>
              </a:xfrm>
              <a:prstGeom prst="rect">
                <a:avLst/>
              </a:prstGeom>
            </p:spPr>
            <p:txBody>
              <a:bodyPr wrap="none" lIns="72000" tIns="0" rIns="72000" bIns="0">
                <a:normAutofit fontScale="92500" lnSpcReduction="20000"/>
              </a:bodyPr>
              <a:lstStyle/>
              <a:p>
                <a:pPr lvl="0" algn="r" defTabSz="914378">
                  <a:defRPr/>
                </a:pPr>
                <a:r>
                  <a:rPr lang="zh-CN" altLang="en-US" sz="1600" b="1" dirty="0">
                    <a:solidFill>
                      <a:schemeClr val="accent6"/>
                    </a:solidFill>
                    <a:latin typeface="+mn-lt"/>
                    <a:ea typeface="+mn-ea"/>
                    <a:cs typeface="+mn-ea"/>
                    <a:sym typeface="+mn-lt"/>
                  </a:rPr>
                  <a:t>Click to enter the title</a:t>
                </a:r>
              </a:p>
            </p:txBody>
          </p:sp>
        </p:grpSp>
        <p:grpSp>
          <p:nvGrpSpPr>
            <p:cNvPr id="14" name="组合 13"/>
            <p:cNvGrpSpPr/>
            <p:nvPr/>
          </p:nvGrpSpPr>
          <p:grpSpPr>
            <a:xfrm>
              <a:off x="6519526" y="3253637"/>
              <a:ext cx="1940906" cy="626833"/>
              <a:chOff x="9029821" y="3139323"/>
              <a:chExt cx="2587874" cy="835777"/>
            </a:xfrm>
          </p:grpSpPr>
          <p:sp>
            <p:nvSpPr>
              <p:cNvPr id="19" name="文本框 24"/>
              <p:cNvSpPr txBox="1"/>
              <p:nvPr/>
            </p:nvSpPr>
            <p:spPr>
              <a:xfrm>
                <a:off x="9029821" y="3385544"/>
                <a:ext cx="2587874" cy="589556"/>
              </a:xfrm>
              <a:prstGeom prst="rect">
                <a:avLst/>
              </a:prstGeom>
              <a:noFill/>
            </p:spPr>
            <p:txBody>
              <a:bodyPr wrap="square" lIns="72000" tIns="0" rIns="72000" bIns="0" anchor="ctr" anchorCtr="0">
                <a:normAutofit fontScale="92500" lnSpcReduction="10000"/>
              </a:bodyPr>
              <a:lstStyle/>
              <a:p>
                <a:pPr defTabSz="914378">
                  <a:lnSpc>
                    <a:spcPct val="120000"/>
                  </a:lnSpc>
                  <a:defRPr/>
                </a:pPr>
                <a:r>
                  <a:rPr lang="zh-CN" altLang="en-US" sz="1000" dirty="0">
                    <a:latin typeface="+mn-lt"/>
                    <a:ea typeface="+mn-ea"/>
                    <a:cs typeface="+mn-ea"/>
                    <a:sym typeface="+mn-lt"/>
                  </a:rPr>
                  <a:t>Your content is played here, or by copying your text, choose paste in this box</a:t>
                </a:r>
              </a:p>
            </p:txBody>
          </p:sp>
          <p:sp>
            <p:nvSpPr>
              <p:cNvPr id="20" name="矩形 19"/>
              <p:cNvSpPr/>
              <p:nvPr/>
            </p:nvSpPr>
            <p:spPr>
              <a:xfrm>
                <a:off x="9029821" y="3139323"/>
                <a:ext cx="2457329" cy="246221"/>
              </a:xfrm>
              <a:prstGeom prst="rect">
                <a:avLst/>
              </a:prstGeom>
            </p:spPr>
            <p:txBody>
              <a:bodyPr wrap="none" lIns="72000" tIns="0" rIns="72000" bIns="0">
                <a:normAutofit fontScale="92500" lnSpcReduction="20000"/>
              </a:bodyPr>
              <a:lstStyle/>
              <a:p>
                <a:pPr lvl="0" defTabSz="914378">
                  <a:defRPr/>
                </a:pPr>
                <a:r>
                  <a:rPr lang="zh-CN" altLang="en-US" sz="1600" b="1" dirty="0">
                    <a:solidFill>
                      <a:schemeClr val="accent4"/>
                    </a:solidFill>
                    <a:latin typeface="+mn-lt"/>
                    <a:ea typeface="+mn-ea"/>
                    <a:cs typeface="+mn-ea"/>
                    <a:sym typeface="+mn-lt"/>
                  </a:rPr>
                  <a:t>Click to enter the title</a:t>
                </a:r>
              </a:p>
            </p:txBody>
          </p:sp>
        </p:grpSp>
      </p:grpSp>
      <p:grpSp>
        <p:nvGrpSpPr>
          <p:cNvPr id="33" name="组合 32"/>
          <p:cNvGrpSpPr/>
          <p:nvPr/>
        </p:nvGrpSpPr>
        <p:grpSpPr>
          <a:xfrm>
            <a:off x="2742526" y="920084"/>
            <a:ext cx="3681464" cy="3556853"/>
            <a:chOff x="2742526" y="920084"/>
            <a:chExt cx="3681464" cy="3556853"/>
          </a:xfrm>
        </p:grpSpPr>
        <p:sp>
          <p:nvSpPr>
            <p:cNvPr id="5" name="等腰三角形 4"/>
            <p:cNvSpPr/>
            <p:nvPr/>
          </p:nvSpPr>
          <p:spPr>
            <a:xfrm rot="13500000" flipH="1">
              <a:off x="4304111" y="2036267"/>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箭头: 五边形 5"/>
            <p:cNvSpPr/>
            <p:nvPr/>
          </p:nvSpPr>
          <p:spPr>
            <a:xfrm rot="8100000" flipH="1">
              <a:off x="5057043" y="920084"/>
              <a:ext cx="1219420" cy="1514475"/>
            </a:xfrm>
            <a:prstGeom prst="homePlate">
              <a:avLst>
                <a:gd name="adj" fmla="val 30072"/>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7" name="等腰三角形 6"/>
            <p:cNvSpPr/>
            <p:nvPr/>
          </p:nvSpPr>
          <p:spPr>
            <a:xfrm rot="13500000" flipV="1">
              <a:off x="3347930" y="2867836"/>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箭头: 五边形 7"/>
            <p:cNvSpPr/>
            <p:nvPr/>
          </p:nvSpPr>
          <p:spPr>
            <a:xfrm rot="8100000" flipV="1">
              <a:off x="2890053" y="2962462"/>
              <a:ext cx="1219420" cy="1514475"/>
            </a:xfrm>
            <a:prstGeom prst="homePlate">
              <a:avLst>
                <a:gd name="adj" fmla="val 30072"/>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9" name="等腰三角形 8"/>
            <p:cNvSpPr/>
            <p:nvPr/>
          </p:nvSpPr>
          <p:spPr>
            <a:xfrm rot="8100000" flipH="1" flipV="1">
              <a:off x="4304111" y="2896899"/>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箭头: 五边形 9"/>
            <p:cNvSpPr/>
            <p:nvPr/>
          </p:nvSpPr>
          <p:spPr>
            <a:xfrm rot="13500000" flipH="1" flipV="1">
              <a:off x="5057043" y="2991525"/>
              <a:ext cx="1219420" cy="1514475"/>
            </a:xfrm>
            <a:prstGeom prst="homePlate">
              <a:avLst>
                <a:gd name="adj" fmla="val 30072"/>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15" name="任意多边形: 形状 14"/>
            <p:cNvSpPr>
              <a:spLocks/>
            </p:cNvSpPr>
            <p:nvPr/>
          </p:nvSpPr>
          <p:spPr bwMode="auto">
            <a:xfrm>
              <a:off x="3317425" y="3456177"/>
              <a:ext cx="499455" cy="42207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mn-lt"/>
                <a:ea typeface="+mn-ea"/>
                <a:cs typeface="+mn-ea"/>
                <a:sym typeface="+mn-lt"/>
              </a:endParaRPr>
            </a:p>
          </p:txBody>
        </p:sp>
        <p:sp>
          <p:nvSpPr>
            <p:cNvPr id="30" name="任意多边形: 形状 29"/>
            <p:cNvSpPr>
              <a:spLocks noChangeAspect="1"/>
            </p:cNvSpPr>
            <p:nvPr/>
          </p:nvSpPr>
          <p:spPr bwMode="auto">
            <a:xfrm>
              <a:off x="5407652" y="1460834"/>
              <a:ext cx="457830" cy="490039"/>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txBody>
            <a:bodyPr anchor="ct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a:endParaRPr>
                <a:latin typeface="+mn-lt"/>
                <a:ea typeface="+mn-ea"/>
                <a:cs typeface="+mn-ea"/>
                <a:sym typeface="+mn-lt"/>
              </a:endParaRPr>
            </a:p>
          </p:txBody>
        </p:sp>
        <p:grpSp>
          <p:nvGrpSpPr>
            <p:cNvPr id="2" name="组合 1"/>
            <p:cNvGrpSpPr/>
            <p:nvPr/>
          </p:nvGrpSpPr>
          <p:grpSpPr>
            <a:xfrm>
              <a:off x="2742526" y="1067611"/>
              <a:ext cx="2119879" cy="1461574"/>
              <a:chOff x="2742526" y="1067611"/>
              <a:chExt cx="2119879" cy="1461574"/>
            </a:xfrm>
          </p:grpSpPr>
          <p:grpSp>
            <p:nvGrpSpPr>
              <p:cNvPr id="4" name="组合 3"/>
              <p:cNvGrpSpPr/>
              <p:nvPr/>
            </p:nvGrpSpPr>
            <p:grpSpPr>
              <a:xfrm>
                <a:off x="2742526" y="1067611"/>
                <a:ext cx="2119879" cy="1461574"/>
                <a:chOff x="3656701" y="1423482"/>
                <a:chExt cx="2826506" cy="1948765"/>
              </a:xfrm>
            </p:grpSpPr>
            <p:sp>
              <p:nvSpPr>
                <p:cNvPr id="27" name="等腰三角形 26"/>
                <p:cNvSpPr/>
                <p:nvPr/>
              </p:nvSpPr>
              <p:spPr>
                <a:xfrm rot="8100000">
                  <a:off x="4463907" y="2715022"/>
                  <a:ext cx="2019300" cy="657225"/>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箭头: 五边形 27"/>
                <p:cNvSpPr/>
                <p:nvPr/>
              </p:nvSpPr>
              <p:spPr>
                <a:xfrm rot="13500000">
                  <a:off x="3853404" y="1226779"/>
                  <a:ext cx="1625894" cy="2019300"/>
                </a:xfrm>
                <a:prstGeom prst="homePlate">
                  <a:avLst>
                    <a:gd name="adj" fmla="val 30072"/>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grpSp>
          <p:sp>
            <p:nvSpPr>
              <p:cNvPr id="29" name="任意多边形: 形状 28"/>
              <p:cNvSpPr>
                <a:spLocks/>
              </p:cNvSpPr>
              <p:nvPr/>
            </p:nvSpPr>
            <p:spPr bwMode="auto">
              <a:xfrm>
                <a:off x="3363557" y="1495192"/>
                <a:ext cx="407191" cy="421321"/>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txBody>
              <a:bodyPr anchor="ct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a:endParaRPr>
                  <a:latin typeface="+mn-lt"/>
                  <a:ea typeface="+mn-ea"/>
                  <a:cs typeface="+mn-ea"/>
                  <a:sym typeface="+mn-lt"/>
                </a:endParaRPr>
              </a:p>
            </p:txBody>
          </p:sp>
        </p:grpSp>
        <p:sp>
          <p:nvSpPr>
            <p:cNvPr id="31" name="任意多边形: 形状 30"/>
            <p:cNvSpPr>
              <a:spLocks/>
            </p:cNvSpPr>
            <p:nvPr/>
          </p:nvSpPr>
          <p:spPr bwMode="auto">
            <a:xfrm>
              <a:off x="5402325" y="3447935"/>
              <a:ext cx="468486" cy="438561"/>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a:noFill/>
            </a:ln>
          </p:spPr>
          <p:txBody>
            <a:bodyPr anchor="ct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a:endParaRPr>
                <a:latin typeface="+mn-lt"/>
                <a:ea typeface="+mn-ea"/>
                <a:cs typeface="+mn-ea"/>
                <a:sym typeface="+mn-lt"/>
              </a:endParaRPr>
            </a:p>
          </p:txBody>
        </p:sp>
      </p:grpSp>
      <p:sp>
        <p:nvSpPr>
          <p:cNvPr id="35" name="文本框 30"/>
          <p:cNvSpPr txBox="1"/>
          <p:nvPr/>
        </p:nvSpPr>
        <p:spPr>
          <a:xfrm>
            <a:off x="611560" y="172991"/>
            <a:ext cx="2578345" cy="428531"/>
          </a:xfrm>
          <a:prstGeom prst="rect">
            <a:avLst/>
          </a:prstGeom>
          <a:noFill/>
        </p:spPr>
        <p:txBody>
          <a:bodyPr wrap="none" lIns="0" tIns="0" rIns="0" bIns="0" anchor="ctr" anchorCtr="0">
            <a:normAutofit/>
          </a:bodyPr>
          <a:lstStyle/>
          <a:p>
            <a:pPr algn="ctr" defTabSz="914378">
              <a:defRPr/>
            </a:pPr>
            <a:r>
              <a:rPr lang="zh-CN" altLang="en-US" sz="2000" dirty="0">
                <a:solidFill>
                  <a:schemeClr val="tx1">
                    <a:lumMod val="75000"/>
                    <a:lumOff val="25000"/>
                  </a:schemeClr>
                </a:solidFill>
                <a:latin typeface="+mn-lt"/>
                <a:ea typeface="+mn-ea"/>
                <a:cs typeface="+mn-ea"/>
                <a:sym typeface="+mn-lt"/>
              </a:rPr>
              <a:t>Overview of the annual work</a:t>
            </a:r>
          </a:p>
        </p:txBody>
      </p:sp>
    </p:spTree>
    <p:extLst>
      <p:ext uri="{BB962C8B-B14F-4D97-AF65-F5344CB8AC3E}">
        <p14:creationId xmlns:p14="http://schemas.microsoft.com/office/powerpoint/2010/main" val="1937749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style.rotation</p:attrName>
                                        </p:attrNameLst>
                                      </p:cBhvr>
                                      <p:tavLst>
                                        <p:tav tm="0">
                                          <p:val>
                                            <p:fltVal val="360"/>
                                          </p:val>
                                        </p:tav>
                                        <p:tav tm="100000">
                                          <p:val>
                                            <p:fltVal val="0"/>
                                          </p:val>
                                        </p:tav>
                                      </p:tavLst>
                                    </p:anim>
                                    <p:animEffect transition="in" filter="fade">
                                      <p:cBhvr>
                                        <p:cTn id="10" dur="1000"/>
                                        <p:tgtEl>
                                          <p:spTgt spid="33"/>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4175d7aa-2769-49d6-808d-b5e916acc322"/>
          <p:cNvGrpSpPr>
            <a:grpSpLocks noChangeAspect="1"/>
          </p:cNvGrpSpPr>
          <p:nvPr/>
        </p:nvGrpSpPr>
        <p:grpSpPr>
          <a:xfrm>
            <a:off x="539750" y="1495997"/>
            <a:ext cx="8064499" cy="2057400"/>
            <a:chOff x="719667" y="1808820"/>
            <a:chExt cx="10752666" cy="2743200"/>
          </a:xfrm>
        </p:grpSpPr>
        <p:sp>
          <p:nvSpPr>
            <p:cNvPr id="4" name="Rectangle 1"/>
            <p:cNvSpPr/>
            <p:nvPr/>
          </p:nvSpPr>
          <p:spPr>
            <a:xfrm>
              <a:off x="719667" y="1808820"/>
              <a:ext cx="10752666" cy="812800"/>
            </a:xfrm>
            <a:prstGeom prst="rect">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5" name="Rectangle 2"/>
            <p:cNvSpPr/>
            <p:nvPr/>
          </p:nvSpPr>
          <p:spPr>
            <a:xfrm>
              <a:off x="719667" y="2774020"/>
              <a:ext cx="10752666" cy="812800"/>
            </a:xfrm>
            <a:prstGeom prst="rect">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6" name="Rectangle 3"/>
            <p:cNvSpPr/>
            <p:nvPr/>
          </p:nvSpPr>
          <p:spPr>
            <a:xfrm>
              <a:off x="719667" y="3739220"/>
              <a:ext cx="10752666" cy="812800"/>
            </a:xfrm>
            <a:prstGeom prst="rect">
              <a:avLst/>
            </a:prstGeom>
            <a:gradFill>
              <a:gsLst>
                <a:gs pos="21000">
                  <a:srgbClr val="1A95B0"/>
                </a:gs>
                <a:gs pos="100000">
                  <a:srgbClr val="895FAF"/>
                </a:gs>
              </a:gsLst>
              <a:lin ang="7800000" scaled="0"/>
            </a:gradFill>
            <a:ln>
              <a:noFill/>
            </a:ln>
          </p:spPr>
          <p:txBody>
            <a:bodyPr anchor="ctr"/>
            <a:lstStyle/>
            <a:p>
              <a:pPr algn="ctr"/>
              <a:endParaRPr>
                <a:latin typeface="+mn-lt"/>
                <a:ea typeface="+mn-ea"/>
                <a:cs typeface="+mn-ea"/>
                <a:sym typeface="+mn-lt"/>
              </a:endParaRPr>
            </a:p>
          </p:txBody>
        </p:sp>
        <p:sp>
          <p:nvSpPr>
            <p:cNvPr id="10" name="Rectangle 6"/>
            <p:cNvSpPr/>
            <p:nvPr/>
          </p:nvSpPr>
          <p:spPr>
            <a:xfrm>
              <a:off x="1559496" y="2049805"/>
              <a:ext cx="1569660" cy="369332"/>
            </a:xfrm>
            <a:prstGeom prst="rect">
              <a:avLst/>
            </a:prstGeom>
          </p:spPr>
          <p:txBody>
            <a:bodyPr wrap="none">
              <a:normAutofit fontScale="85000" lnSpcReduction="20000"/>
            </a:bodyPr>
            <a:lstStyle/>
            <a:p>
              <a:pPr algn="ctr"/>
              <a:r>
                <a:rPr lang="zh-CN" altLang="en-US" b="1" dirty="0">
                  <a:solidFill>
                    <a:schemeClr val="bg1"/>
                  </a:solidFill>
                  <a:latin typeface="+mn-lt"/>
                  <a:ea typeface="+mn-ea"/>
                  <a:cs typeface="+mn-ea"/>
                  <a:sym typeface="+mn-lt"/>
                </a:rPr>
                <a:t>Click to enter the title</a:t>
              </a:r>
            </a:p>
          </p:txBody>
        </p:sp>
        <p:sp>
          <p:nvSpPr>
            <p:cNvPr id="11" name="Rectangle 9"/>
            <p:cNvSpPr/>
            <p:nvPr/>
          </p:nvSpPr>
          <p:spPr>
            <a:xfrm>
              <a:off x="1559496" y="2995754"/>
              <a:ext cx="1569660" cy="369332"/>
            </a:xfrm>
            <a:prstGeom prst="rect">
              <a:avLst/>
            </a:prstGeom>
          </p:spPr>
          <p:txBody>
            <a:bodyPr wrap="none">
              <a:normAutofit fontScale="85000" lnSpcReduction="20000"/>
            </a:bodyPr>
            <a:lstStyle/>
            <a:p>
              <a:pPr algn="ctr"/>
              <a:r>
                <a:rPr lang="zh-CN" altLang="en-US" b="1" dirty="0">
                  <a:solidFill>
                    <a:schemeClr val="bg1"/>
                  </a:solidFill>
                  <a:latin typeface="+mn-lt"/>
                  <a:ea typeface="+mn-ea"/>
                  <a:cs typeface="+mn-ea"/>
                  <a:sym typeface="+mn-lt"/>
                </a:rPr>
                <a:t>Click to enter the title</a:t>
              </a:r>
            </a:p>
          </p:txBody>
        </p:sp>
        <p:sp>
          <p:nvSpPr>
            <p:cNvPr id="12" name="Rectangle 10"/>
            <p:cNvSpPr/>
            <p:nvPr/>
          </p:nvSpPr>
          <p:spPr>
            <a:xfrm>
              <a:off x="1559496" y="3941703"/>
              <a:ext cx="1569660" cy="369332"/>
            </a:xfrm>
            <a:prstGeom prst="rect">
              <a:avLst/>
            </a:prstGeom>
          </p:spPr>
          <p:txBody>
            <a:bodyPr wrap="none">
              <a:normAutofit fontScale="85000" lnSpcReduction="20000"/>
            </a:bodyPr>
            <a:lstStyle/>
            <a:p>
              <a:pPr algn="ctr"/>
              <a:r>
                <a:rPr lang="zh-CN" altLang="en-US" b="1" dirty="0">
                  <a:solidFill>
                    <a:schemeClr val="bg1"/>
                  </a:solidFill>
                  <a:latin typeface="+mn-lt"/>
                  <a:ea typeface="+mn-ea"/>
                  <a:cs typeface="+mn-ea"/>
                  <a:sym typeface="+mn-lt"/>
                </a:rPr>
                <a:t>Click to enter the title</a:t>
              </a:r>
            </a:p>
          </p:txBody>
        </p:sp>
        <p:sp>
          <p:nvSpPr>
            <p:cNvPr id="13" name="Rectangle 11"/>
            <p:cNvSpPr/>
            <p:nvPr/>
          </p:nvSpPr>
          <p:spPr>
            <a:xfrm>
              <a:off x="9062844" y="2049805"/>
              <a:ext cx="1569660" cy="369332"/>
            </a:xfrm>
            <a:prstGeom prst="rect">
              <a:avLst/>
            </a:prstGeom>
          </p:spPr>
          <p:txBody>
            <a:bodyPr wrap="none">
              <a:normAutofit fontScale="85000" lnSpcReduction="20000"/>
            </a:bodyPr>
            <a:lstStyle/>
            <a:p>
              <a:pPr algn="ctr"/>
              <a:r>
                <a:rPr lang="zh-CN" altLang="en-US" b="1" dirty="0">
                  <a:solidFill>
                    <a:schemeClr val="bg1"/>
                  </a:solidFill>
                  <a:latin typeface="+mn-lt"/>
                  <a:ea typeface="+mn-ea"/>
                  <a:cs typeface="+mn-ea"/>
                  <a:sym typeface="+mn-lt"/>
                </a:rPr>
                <a:t>Click to enter the title</a:t>
              </a:r>
            </a:p>
          </p:txBody>
        </p:sp>
        <p:sp>
          <p:nvSpPr>
            <p:cNvPr id="14" name="Rectangle 12"/>
            <p:cNvSpPr/>
            <p:nvPr/>
          </p:nvSpPr>
          <p:spPr>
            <a:xfrm>
              <a:off x="9062844" y="2995754"/>
              <a:ext cx="1569660" cy="369332"/>
            </a:xfrm>
            <a:prstGeom prst="rect">
              <a:avLst/>
            </a:prstGeom>
          </p:spPr>
          <p:txBody>
            <a:bodyPr wrap="none">
              <a:normAutofit fontScale="85000" lnSpcReduction="20000"/>
            </a:bodyPr>
            <a:lstStyle/>
            <a:p>
              <a:pPr algn="ctr"/>
              <a:r>
                <a:rPr lang="zh-CN" altLang="en-US" b="1" dirty="0">
                  <a:solidFill>
                    <a:schemeClr val="bg1"/>
                  </a:solidFill>
                  <a:latin typeface="+mn-lt"/>
                  <a:ea typeface="+mn-ea"/>
                  <a:cs typeface="+mn-ea"/>
                  <a:sym typeface="+mn-lt"/>
                </a:rPr>
                <a:t>Click to enter the title</a:t>
              </a:r>
            </a:p>
          </p:txBody>
        </p:sp>
        <p:sp>
          <p:nvSpPr>
            <p:cNvPr id="15" name="Rectangle 13"/>
            <p:cNvSpPr/>
            <p:nvPr/>
          </p:nvSpPr>
          <p:spPr>
            <a:xfrm>
              <a:off x="9062844" y="3941703"/>
              <a:ext cx="1569660" cy="369332"/>
            </a:xfrm>
            <a:prstGeom prst="rect">
              <a:avLst/>
            </a:prstGeom>
          </p:spPr>
          <p:txBody>
            <a:bodyPr wrap="none">
              <a:normAutofit fontScale="85000" lnSpcReduction="20000"/>
            </a:bodyPr>
            <a:lstStyle/>
            <a:p>
              <a:pPr algn="ctr"/>
              <a:r>
                <a:rPr lang="zh-CN" altLang="en-US" b="1" dirty="0">
                  <a:solidFill>
                    <a:schemeClr val="bg1"/>
                  </a:solidFill>
                  <a:latin typeface="+mn-lt"/>
                  <a:ea typeface="+mn-ea"/>
                  <a:cs typeface="+mn-ea"/>
                  <a:sym typeface="+mn-lt"/>
                </a:rPr>
                <a:t>Click to enter the title</a:t>
              </a:r>
            </a:p>
          </p:txBody>
        </p:sp>
      </p:grpSp>
      <p:sp>
        <p:nvSpPr>
          <p:cNvPr id="17" name="Freeform 13"/>
          <p:cNvSpPr>
            <a:spLocks/>
          </p:cNvSpPr>
          <p:nvPr/>
        </p:nvSpPr>
        <p:spPr bwMode="auto">
          <a:xfrm>
            <a:off x="3365041" y="962426"/>
            <a:ext cx="2969864" cy="3121492"/>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w="38100">
            <a:solidFill>
              <a:schemeClr val="bg1"/>
            </a:solid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9" name="Freeform 13"/>
          <p:cNvSpPr>
            <a:spLocks/>
          </p:cNvSpPr>
          <p:nvPr/>
        </p:nvSpPr>
        <p:spPr bwMode="auto">
          <a:xfrm rot="2635863">
            <a:off x="3365041" y="931241"/>
            <a:ext cx="2969864" cy="3121492"/>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noFill/>
          <a:ln w="38100">
            <a:solidFill>
              <a:srgbClr val="3C86AB"/>
            </a:solid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0" name="文本框 30"/>
          <p:cNvSpPr txBox="1"/>
          <p:nvPr/>
        </p:nvSpPr>
        <p:spPr>
          <a:xfrm>
            <a:off x="557271" y="123476"/>
            <a:ext cx="2578345" cy="428531"/>
          </a:xfrm>
          <a:prstGeom prst="rect">
            <a:avLst/>
          </a:prstGeom>
          <a:noFill/>
        </p:spPr>
        <p:txBody>
          <a:bodyPr wrap="none" lIns="0" tIns="0" rIns="0" bIns="0" anchor="ctr" anchorCtr="0">
            <a:normAutofit/>
          </a:bodyPr>
          <a:lstStyle/>
          <a:p>
            <a:pPr algn="ctr" defTabSz="914378">
              <a:defRPr/>
            </a:pPr>
            <a:r>
              <a:rPr lang="zh-CN" altLang="en-US" sz="2000" dirty="0">
                <a:solidFill>
                  <a:schemeClr val="tx1">
                    <a:lumMod val="75000"/>
                    <a:lumOff val="25000"/>
                  </a:schemeClr>
                </a:solidFill>
                <a:latin typeface="+mn-lt"/>
                <a:ea typeface="+mn-ea"/>
                <a:cs typeface="+mn-ea"/>
                <a:sym typeface="+mn-lt"/>
              </a:rPr>
              <a:t>Overview of the annual work</a:t>
            </a:r>
          </a:p>
        </p:txBody>
      </p:sp>
    </p:spTree>
    <p:extLst>
      <p:ext uri="{BB962C8B-B14F-4D97-AF65-F5344CB8AC3E}">
        <p14:creationId xmlns:p14="http://schemas.microsoft.com/office/powerpoint/2010/main" val="3426452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 calcmode="lin" valueType="num">
                                      <p:cBhvr>
                                        <p:cTn id="9" dur="750" fill="hold"/>
                                        <p:tgtEl>
                                          <p:spTgt spid="17"/>
                                        </p:tgtEl>
                                        <p:attrNameLst>
                                          <p:attrName>style.rotation</p:attrName>
                                        </p:attrNameLst>
                                      </p:cBhvr>
                                      <p:tavLst>
                                        <p:tav tm="0">
                                          <p:val>
                                            <p:fltVal val="360"/>
                                          </p:val>
                                        </p:tav>
                                        <p:tav tm="100000">
                                          <p:val>
                                            <p:fltVal val="0"/>
                                          </p:val>
                                        </p:tav>
                                      </p:tavLst>
                                    </p:anim>
                                    <p:animEffect transition="in" filter="fade">
                                      <p:cBhvr>
                                        <p:cTn id="10" dur="750"/>
                                        <p:tgtEl>
                                          <p:spTgt spid="17"/>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19"/>
                                        </p:tgtEl>
                                        <p:attrNameLst>
                                          <p:attrName>style.visibility</p:attrName>
                                        </p:attrNameLst>
                                      </p:cBhvr>
                                      <p:to>
                                        <p:strVal val="visible"/>
                                      </p:to>
                                    </p:set>
                                    <p:anim calcmode="lin" valueType="num">
                                      <p:cBhvr>
                                        <p:cTn id="13" dur="750" fill="hold"/>
                                        <p:tgtEl>
                                          <p:spTgt spid="19"/>
                                        </p:tgtEl>
                                        <p:attrNameLst>
                                          <p:attrName>ppt_w</p:attrName>
                                        </p:attrNameLst>
                                      </p:cBhvr>
                                      <p:tavLst>
                                        <p:tav tm="0">
                                          <p:val>
                                            <p:fltVal val="0"/>
                                          </p:val>
                                        </p:tav>
                                        <p:tav tm="100000">
                                          <p:val>
                                            <p:strVal val="#ppt_w"/>
                                          </p:val>
                                        </p:tav>
                                      </p:tavLst>
                                    </p:anim>
                                    <p:anim calcmode="lin" valueType="num">
                                      <p:cBhvr>
                                        <p:cTn id="14" dur="750" fill="hold"/>
                                        <p:tgtEl>
                                          <p:spTgt spid="19"/>
                                        </p:tgtEl>
                                        <p:attrNameLst>
                                          <p:attrName>ppt_h</p:attrName>
                                        </p:attrNameLst>
                                      </p:cBhvr>
                                      <p:tavLst>
                                        <p:tav tm="0">
                                          <p:val>
                                            <p:fltVal val="0"/>
                                          </p:val>
                                        </p:tav>
                                        <p:tav tm="100000">
                                          <p:val>
                                            <p:strVal val="#ppt_h"/>
                                          </p:val>
                                        </p:tav>
                                      </p:tavLst>
                                    </p:anim>
                                    <p:anim calcmode="lin" valueType="num">
                                      <p:cBhvr>
                                        <p:cTn id="15" dur="750" fill="hold"/>
                                        <p:tgtEl>
                                          <p:spTgt spid="19"/>
                                        </p:tgtEl>
                                        <p:attrNameLst>
                                          <p:attrName>style.rotation</p:attrName>
                                        </p:attrNameLst>
                                      </p:cBhvr>
                                      <p:tavLst>
                                        <p:tav tm="0">
                                          <p:val>
                                            <p:fltVal val="360"/>
                                          </p:val>
                                        </p:tav>
                                        <p:tav tm="100000">
                                          <p:val>
                                            <p:fltVal val="0"/>
                                          </p:val>
                                        </p:tav>
                                      </p:tavLst>
                                    </p:anim>
                                    <p:animEffect transition="in" filter="fade">
                                      <p:cBhvr>
                                        <p:cTn id="16" dur="750"/>
                                        <p:tgtEl>
                                          <p:spTgt spid="19"/>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out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3"/>
          <p:cNvSpPr>
            <a:spLocks/>
          </p:cNvSpPr>
          <p:nvPr/>
        </p:nvSpPr>
        <p:spPr bwMode="auto">
          <a:xfrm>
            <a:off x="3626821" y="684521"/>
            <a:ext cx="2291814" cy="2408822"/>
          </a:xfrm>
          <a:custGeom>
            <a:avLst/>
            <a:gdLst>
              <a:gd name="T0" fmla="*/ 49 w 1099"/>
              <a:gd name="T1" fmla="*/ 826 h 1155"/>
              <a:gd name="T2" fmla="*/ 525 w 1099"/>
              <a:gd name="T3" fmla="*/ 1103 h 1155"/>
              <a:gd name="T4" fmla="*/ 1007 w 1099"/>
              <a:gd name="T5" fmla="*/ 611 h 1155"/>
              <a:gd name="T6" fmla="*/ 320 w 1099"/>
              <a:gd name="T7" fmla="*/ 51 h 1155"/>
              <a:gd name="T8" fmla="*/ 49 w 1099"/>
              <a:gd name="T9" fmla="*/ 826 h 1155"/>
            </a:gdLst>
            <a:ahLst/>
            <a:cxnLst>
              <a:cxn ang="0">
                <a:pos x="T0" y="T1"/>
              </a:cxn>
              <a:cxn ang="0">
                <a:pos x="T2" y="T3"/>
              </a:cxn>
              <a:cxn ang="0">
                <a:pos x="T4" y="T5"/>
              </a:cxn>
              <a:cxn ang="0">
                <a:pos x="T6" y="T7"/>
              </a:cxn>
              <a:cxn ang="0">
                <a:pos x="T8" y="T9"/>
              </a:cxn>
            </a:cxnLst>
            <a:rect l="0" t="0" r="r" b="b"/>
            <a:pathLst>
              <a:path w="1099" h="1155">
                <a:moveTo>
                  <a:pt x="49" y="826"/>
                </a:moveTo>
                <a:cubicBezTo>
                  <a:pt x="98" y="1031"/>
                  <a:pt x="311" y="1155"/>
                  <a:pt x="525" y="1103"/>
                </a:cubicBezTo>
                <a:cubicBezTo>
                  <a:pt x="739" y="1052"/>
                  <a:pt x="1099" y="907"/>
                  <a:pt x="1007" y="611"/>
                </a:cubicBezTo>
                <a:cubicBezTo>
                  <a:pt x="944" y="410"/>
                  <a:pt x="533" y="0"/>
                  <a:pt x="320" y="51"/>
                </a:cubicBezTo>
                <a:cubicBezTo>
                  <a:pt x="106" y="103"/>
                  <a:pt x="0" y="622"/>
                  <a:pt x="49" y="826"/>
                </a:cubicBezTo>
                <a:close/>
              </a:path>
            </a:pathLst>
          </a:custGeom>
          <a:gradFill>
            <a:gsLst>
              <a:gs pos="23000">
                <a:srgbClr val="1C98AF"/>
              </a:gs>
              <a:gs pos="79000">
                <a:srgbClr val="875DA2">
                  <a:alpha val="67000"/>
                </a:srgbClr>
              </a:gs>
            </a:gsLst>
            <a:lin ang="10800000" scaled="0"/>
          </a:gradFill>
          <a:ln>
            <a:noFill/>
          </a:ln>
        </p:spPr>
        <p:txBody>
          <a:bodyPr vert="horz" wrap="square" lIns="91440" tIns="45720" rIns="91440" bIns="45720" numCol="1" anchor="t" anchorCtr="0" compatLnSpc="1">
            <a:prstTxWarp prst="textNoShape">
              <a:avLst/>
            </a:prstTxWarp>
          </a:bodyPr>
          <a:lstStyle/>
          <a:p>
            <a:endParaRPr lang="zh-CN" altLang="en-US">
              <a:latin typeface="方正细谭黑简体" panose="02000000000000000000" pitchFamily="2" charset="-122"/>
              <a:ea typeface="方正细谭黑简体" panose="02000000000000000000" pitchFamily="2" charset="-122"/>
              <a:cs typeface="+mn-ea"/>
              <a:sym typeface="+mn-lt"/>
            </a:endParaRPr>
          </a:p>
        </p:txBody>
      </p:sp>
      <p:sp>
        <p:nvSpPr>
          <p:cNvPr id="6" name="Freeform 5"/>
          <p:cNvSpPr>
            <a:spLocks/>
          </p:cNvSpPr>
          <p:nvPr/>
        </p:nvSpPr>
        <p:spPr bwMode="auto">
          <a:xfrm>
            <a:off x="3166542" y="867055"/>
            <a:ext cx="2930682" cy="2043754"/>
          </a:xfrm>
          <a:custGeom>
            <a:avLst/>
            <a:gdLst>
              <a:gd name="T0" fmla="*/ 72 w 1406"/>
              <a:gd name="T1" fmla="*/ 310 h 979"/>
              <a:gd name="T2" fmla="*/ 436 w 1406"/>
              <a:gd name="T3" fmla="*/ 875 h 979"/>
              <a:gd name="T4" fmla="*/ 1250 w 1406"/>
              <a:gd name="T5" fmla="*/ 712 h 979"/>
              <a:gd name="T6" fmla="*/ 642 w 1406"/>
              <a:gd name="T7" fmla="*/ 83 h 979"/>
              <a:gd name="T8" fmla="*/ 72 w 1406"/>
              <a:gd name="T9" fmla="*/ 310 h 979"/>
            </a:gdLst>
            <a:ahLst/>
            <a:cxnLst>
              <a:cxn ang="0">
                <a:pos x="T0" y="T1"/>
              </a:cxn>
              <a:cxn ang="0">
                <a:pos x="T2" y="T3"/>
              </a:cxn>
              <a:cxn ang="0">
                <a:pos x="T4" y="T5"/>
              </a:cxn>
              <a:cxn ang="0">
                <a:pos x="T6" y="T7"/>
              </a:cxn>
              <a:cxn ang="0">
                <a:pos x="T8" y="T9"/>
              </a:cxn>
            </a:cxnLst>
            <a:rect l="0" t="0" r="r" b="b"/>
            <a:pathLst>
              <a:path w="1406" h="979">
                <a:moveTo>
                  <a:pt x="72" y="310"/>
                </a:moveTo>
                <a:cubicBezTo>
                  <a:pt x="0" y="479"/>
                  <a:pt x="137" y="745"/>
                  <a:pt x="436" y="875"/>
                </a:cubicBezTo>
                <a:cubicBezTo>
                  <a:pt x="675" y="979"/>
                  <a:pt x="1156" y="861"/>
                  <a:pt x="1250" y="712"/>
                </a:cubicBezTo>
                <a:cubicBezTo>
                  <a:pt x="1406" y="461"/>
                  <a:pt x="898" y="139"/>
                  <a:pt x="642" y="83"/>
                </a:cubicBezTo>
                <a:cubicBezTo>
                  <a:pt x="272" y="0"/>
                  <a:pt x="117" y="206"/>
                  <a:pt x="72" y="310"/>
                </a:cubicBezTo>
                <a:close/>
              </a:path>
            </a:pathLst>
          </a:custGeom>
          <a:gradFill>
            <a:gsLst>
              <a:gs pos="23000">
                <a:srgbClr val="0BA1B2">
                  <a:alpha val="43000"/>
                </a:srgbClr>
              </a:gs>
              <a:gs pos="77000">
                <a:srgbClr val="7030A0">
                  <a:alpha val="55000"/>
                </a:srgbClr>
              </a:gs>
            </a:gsLst>
            <a:lin ang="7800000" scaled="0"/>
          </a:gradFill>
          <a:ln>
            <a:noFill/>
          </a:ln>
        </p:spPr>
        <p:txBody>
          <a:bodyPr vert="horz" wrap="square" lIns="91440" tIns="45720" rIns="91440" bIns="45720" numCol="1" anchor="t" anchorCtr="0" compatLnSpc="1">
            <a:prstTxWarp prst="textNoShape">
              <a:avLst/>
            </a:prstTxWarp>
          </a:bodyPr>
          <a:lstStyle/>
          <a:p>
            <a:endParaRPr lang="zh-CN" altLang="en-US">
              <a:latin typeface="方正细谭黑简体" panose="02000000000000000000" pitchFamily="2" charset="-122"/>
              <a:ea typeface="方正细谭黑简体" panose="02000000000000000000" pitchFamily="2" charset="-122"/>
              <a:cs typeface="+mn-ea"/>
              <a:sym typeface="+mn-lt"/>
            </a:endParaRPr>
          </a:p>
        </p:txBody>
      </p:sp>
      <p:sp>
        <p:nvSpPr>
          <p:cNvPr id="7" name="文本框 6"/>
          <p:cNvSpPr txBox="1"/>
          <p:nvPr/>
        </p:nvSpPr>
        <p:spPr>
          <a:xfrm>
            <a:off x="4171661" y="1478582"/>
            <a:ext cx="836768" cy="1015663"/>
          </a:xfrm>
          <a:prstGeom prst="rect">
            <a:avLst/>
          </a:prstGeom>
          <a:noFill/>
        </p:spPr>
        <p:txBody>
          <a:bodyPr wrap="none" lIns="0" tIns="0" rIns="0" bIns="0" rtlCol="0">
            <a:spAutoFit/>
          </a:bodyPr>
          <a:lstStyle/>
          <a:p>
            <a:r>
              <a:rPr lang="en-US" altLang="zh-CN" sz="6600" b="1" dirty="0">
                <a:solidFill>
                  <a:schemeClr val="bg1"/>
                </a:solidFill>
                <a:latin typeface="方正细谭黑简体" panose="02000000000000000000" pitchFamily="2" charset="-122"/>
                <a:ea typeface="方正细谭黑简体" panose="02000000000000000000" pitchFamily="2" charset="-122"/>
                <a:cs typeface="+mn-ea"/>
                <a:sym typeface="+mn-lt"/>
              </a:rPr>
              <a:t>02</a:t>
            </a:r>
            <a:endParaRPr lang="zh-CN" altLang="en-US" sz="6600" b="1" dirty="0">
              <a:solidFill>
                <a:schemeClr val="bg1"/>
              </a:solidFill>
              <a:latin typeface="方正细谭黑简体" panose="02000000000000000000" pitchFamily="2" charset="-122"/>
              <a:ea typeface="方正细谭黑简体" panose="02000000000000000000" pitchFamily="2" charset="-122"/>
              <a:cs typeface="+mn-ea"/>
              <a:sym typeface="+mn-lt"/>
            </a:endParaRPr>
          </a:p>
        </p:txBody>
      </p:sp>
      <p:sp>
        <p:nvSpPr>
          <p:cNvPr id="8" name="文本框 7"/>
          <p:cNvSpPr txBox="1"/>
          <p:nvPr/>
        </p:nvSpPr>
        <p:spPr>
          <a:xfrm>
            <a:off x="3184054" y="3065446"/>
            <a:ext cx="2954655" cy="646331"/>
          </a:xfrm>
          <a:prstGeom prst="rect">
            <a:avLst/>
          </a:prstGeom>
          <a:noFill/>
        </p:spPr>
        <p:txBody>
          <a:bodyPr wrap="none" rtlCol="0">
            <a:spAutoFit/>
          </a:bodyPr>
          <a:lstStyle/>
          <a:p>
            <a:r>
              <a:rPr lang="zh-CN" altLang="en-US" sz="3600" b="1" dirty="0">
                <a:solidFill>
                  <a:srgbClr val="895FAF"/>
                </a:solidFill>
                <a:latin typeface="方正细谭黑简体" panose="02000000000000000000" pitchFamily="2" charset="-122"/>
                <a:ea typeface="方正细谭黑简体" panose="02000000000000000000" pitchFamily="2" charset="-122"/>
                <a:cs typeface="+mn-ea"/>
                <a:sym typeface="+mn-lt"/>
              </a:rPr>
              <a:t>Completion of the work</a:t>
            </a:r>
          </a:p>
        </p:txBody>
      </p:sp>
      <p:sp>
        <p:nvSpPr>
          <p:cNvPr id="12" name="Shape 285"/>
          <p:cNvSpPr txBox="1"/>
          <p:nvPr/>
        </p:nvSpPr>
        <p:spPr>
          <a:xfrm>
            <a:off x="3203104" y="3703896"/>
            <a:ext cx="2908489" cy="931126"/>
          </a:xfrm>
          <a:prstGeom prst="rect">
            <a:avLst/>
          </a:prstGeom>
          <a:noFill/>
          <a:ln>
            <a:noFill/>
          </a:ln>
        </p:spPr>
        <p:txBody>
          <a:bodyPr lIns="68560" tIns="34275" rIns="68560" bIns="34275" anchor="t" anchorCtr="0">
            <a:noAutofit/>
          </a:bodyPr>
          <a:lstStyle/>
          <a:p>
            <a:pPr>
              <a:lnSpc>
                <a:spcPct val="130000"/>
              </a:lnSpc>
            </a:pPr>
            <a:r>
              <a:rPr lang="zh-CN" altLang="en-US" sz="1200" dirty="0">
                <a:solidFill>
                  <a:srgbClr val="895FAF"/>
                </a:solidFill>
                <a:latin typeface="+mn-lt"/>
                <a:ea typeface="+mn-ea"/>
                <a:cs typeface="+mn-ea"/>
                <a:sym typeface="+mn-lt"/>
              </a:rPr>
              <a:t>This template has a basic structure, reasonable and beautiful arrangement of ready-made graphic location, combined with the specific circumstances of the enterprise can be replaced</a:t>
            </a:r>
            <a:endParaRPr lang="en-US" altLang="zh-CN" sz="1200" dirty="0">
              <a:solidFill>
                <a:srgbClr val="895FAF"/>
              </a:solidFill>
              <a:latin typeface="+mn-lt"/>
              <a:ea typeface="+mn-ea"/>
              <a:cs typeface="+mn-ea"/>
              <a:sym typeface="+mn-lt"/>
            </a:endParaRPr>
          </a:p>
        </p:txBody>
      </p:sp>
    </p:spTree>
    <p:extLst>
      <p:ext uri="{BB962C8B-B14F-4D97-AF65-F5344CB8AC3E}">
        <p14:creationId xmlns:p14="http://schemas.microsoft.com/office/powerpoint/2010/main" val="4288671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style.rotation</p:attrName>
                                        </p:attrNameLst>
                                      </p:cBhvr>
                                      <p:tavLst>
                                        <p:tav tm="0">
                                          <p:val>
                                            <p:fltVal val="360"/>
                                          </p:val>
                                        </p:tav>
                                        <p:tav tm="100000">
                                          <p:val>
                                            <p:fltVal val="0"/>
                                          </p:val>
                                        </p:tav>
                                      </p:tavLst>
                                    </p:anim>
                                    <p:animEffect transition="in" filter="fade">
                                      <p:cBhvr>
                                        <p:cTn id="10" dur="1500"/>
                                        <p:tgtEl>
                                          <p:spTgt spid="5"/>
                                        </p:tgtEl>
                                      </p:cBhvr>
                                    </p:animEffect>
                                  </p:childTnLst>
                                </p:cTn>
                              </p:par>
                              <p:par>
                                <p:cTn id="11" presetID="49" presetClass="entr" presetSubtype="0" decel="100000"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500" fill="hold"/>
                                        <p:tgtEl>
                                          <p:spTgt spid="6"/>
                                        </p:tgtEl>
                                        <p:attrNameLst>
                                          <p:attrName>ppt_w</p:attrName>
                                        </p:attrNameLst>
                                      </p:cBhvr>
                                      <p:tavLst>
                                        <p:tav tm="0">
                                          <p:val>
                                            <p:fltVal val="0"/>
                                          </p:val>
                                        </p:tav>
                                        <p:tav tm="100000">
                                          <p:val>
                                            <p:strVal val="#ppt_w"/>
                                          </p:val>
                                        </p:tav>
                                      </p:tavLst>
                                    </p:anim>
                                    <p:anim calcmode="lin" valueType="num">
                                      <p:cBhvr>
                                        <p:cTn id="14" dur="1500" fill="hold"/>
                                        <p:tgtEl>
                                          <p:spTgt spid="6"/>
                                        </p:tgtEl>
                                        <p:attrNameLst>
                                          <p:attrName>ppt_h</p:attrName>
                                        </p:attrNameLst>
                                      </p:cBhvr>
                                      <p:tavLst>
                                        <p:tav tm="0">
                                          <p:val>
                                            <p:fltVal val="0"/>
                                          </p:val>
                                        </p:tav>
                                        <p:tav tm="100000">
                                          <p:val>
                                            <p:strVal val="#ppt_h"/>
                                          </p:val>
                                        </p:tav>
                                      </p:tavLst>
                                    </p:anim>
                                    <p:anim calcmode="lin" valueType="num">
                                      <p:cBhvr>
                                        <p:cTn id="15" dur="1500" fill="hold"/>
                                        <p:tgtEl>
                                          <p:spTgt spid="6"/>
                                        </p:tgtEl>
                                        <p:attrNameLst>
                                          <p:attrName>style.rotation</p:attrName>
                                        </p:attrNameLst>
                                      </p:cBhvr>
                                      <p:tavLst>
                                        <p:tav tm="0">
                                          <p:val>
                                            <p:fltVal val="360"/>
                                          </p:val>
                                        </p:tav>
                                        <p:tav tm="100000">
                                          <p:val>
                                            <p:fltVal val="0"/>
                                          </p:val>
                                        </p:tav>
                                      </p:tavLst>
                                    </p:anim>
                                    <p:animEffect transition="in" filter="fade">
                                      <p:cBhvr>
                                        <p:cTn id="16" dur="1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1000"/>
                            </p:stCondLst>
                            <p:childTnLst>
                              <p:par>
                                <p:cTn id="29" presetID="53" presetClass="entr" presetSubtype="16" fill="hold" grpId="0" nodeType="afterEffect">
                                  <p:stCondLst>
                                    <p:cond delay="0"/>
                                  </p:stCondLst>
                                  <p:iterate type="lt">
                                    <p:tmPct val="5000"/>
                                  </p:iterate>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PRESENTATION_TITLE" val="PowerPoint 演示文稿"/>
  <p:tag name="ISPRING_SCORM_RATE_SLIDES" val="0"/>
  <p:tag name="ISPRING_SCORM_RATE_QUIZZES" val="0"/>
  <p:tag name="ISPRING_SCORM_PASSING_SCORE" val="0.000000"/>
  <p:tag name="ISPRING_ULTRA_SCORM_COURSE_ID" val="672448E5-2148-4B17-927B-01021E560D11"/>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G:\第十四批\602680"/>
  <p:tag name="ISPRING_FIRST_PUBLISH" val="1"/>
</p:tagLst>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https://www.freeppt7.com">
  <a:themeElements>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fontScheme name="4232vifa">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10.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11.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12.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13.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14.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15.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16.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17.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18.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19.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2.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20.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21.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22.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23.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24.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3.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4.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5.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6.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7.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8.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ppt/theme/themeOverride9.xml><?xml version="1.0" encoding="utf-8"?>
<a:themeOverride xmlns:a="http://schemas.openxmlformats.org/drawingml/2006/main">
  <a:clrScheme name="自定义 2">
    <a:dk1>
      <a:srgbClr val="000000"/>
    </a:dk1>
    <a:lt1>
      <a:srgbClr val="FFFFFF"/>
    </a:lt1>
    <a:dk2>
      <a:srgbClr val="FFFFFF"/>
    </a:dk2>
    <a:lt2>
      <a:srgbClr val="FFFFFF"/>
    </a:lt2>
    <a:accent1>
      <a:srgbClr val="3D84B0"/>
    </a:accent1>
    <a:accent2>
      <a:srgbClr val="3D84B0"/>
    </a:accent2>
    <a:accent3>
      <a:srgbClr val="3D84B0"/>
    </a:accent3>
    <a:accent4>
      <a:srgbClr val="3D84B0"/>
    </a:accent4>
    <a:accent5>
      <a:srgbClr val="3D84B0"/>
    </a:accent5>
    <a:accent6>
      <a:srgbClr val="3D84B0"/>
    </a:accent6>
    <a:hlink>
      <a:srgbClr val="D48E90"/>
    </a:hlink>
    <a:folHlink>
      <a:srgbClr val="6CAECE"/>
    </a:folHlink>
  </a:clrScheme>
</a:themeOverride>
</file>

<file path=docProps/app.xml><?xml version="1.0" encoding="utf-8"?>
<Properties xmlns="http://schemas.openxmlformats.org/officeDocument/2006/extended-properties" xmlns:vt="http://schemas.openxmlformats.org/officeDocument/2006/docPropsVTypes">
  <Template/>
  <TotalTime>9417</TotalTime>
  <Words>2026</Words>
  <Application>Microsoft Office PowerPoint</Application>
  <PresentationFormat>全屏显示(16:9)</PresentationFormat>
  <Paragraphs>232</Paragraphs>
  <Slides>27</Slides>
  <Notes>24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27</vt:i4>
      </vt:variant>
    </vt:vector>
  </HeadingPairs>
  <TitlesOfParts>
    <vt:vector size="33" baseType="lpstr">
      <vt:lpstr>方正细谭黑简体</vt:lpstr>
      <vt:lpstr>微软雅黑</vt:lpstr>
      <vt:lpstr>印品黑体</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1030</cp:revision>
  <dcterms:created xsi:type="dcterms:W3CDTF">2015-04-24T01:01:13Z</dcterms:created>
  <dcterms:modified xsi:type="dcterms:W3CDTF">2020-05-31T02:14:23Z</dcterms:modified>
</cp:coreProperties>
</file>