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1" r:id="rId2"/>
    <p:sldId id="283" r:id="rId3"/>
    <p:sldId id="263" r:id="rId4"/>
    <p:sldId id="267" r:id="rId5"/>
    <p:sldId id="268" r:id="rId6"/>
    <p:sldId id="269" r:id="rId7"/>
    <p:sldId id="270" r:id="rId8"/>
    <p:sldId id="264" r:id="rId9"/>
    <p:sldId id="271" r:id="rId10"/>
    <p:sldId id="272" r:id="rId11"/>
    <p:sldId id="273" r:id="rId12"/>
    <p:sldId id="274" r:id="rId13"/>
    <p:sldId id="265" r:id="rId14"/>
    <p:sldId id="277" r:id="rId15"/>
    <p:sldId id="275" r:id="rId16"/>
    <p:sldId id="276" r:id="rId17"/>
    <p:sldId id="278" r:id="rId18"/>
    <p:sldId id="266" r:id="rId19"/>
    <p:sldId id="279" r:id="rId20"/>
    <p:sldId id="280" r:id="rId21"/>
    <p:sldId id="281" r:id="rId22"/>
    <p:sldId id="282" r:id="rId23"/>
    <p:sldId id="284" r:id="rId24"/>
    <p:sldId id="304" r:id="rId25"/>
    <p:sldId id="305" r:id="rId26"/>
    <p:sldId id="30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79B"/>
    <a:srgbClr val="6A2D38"/>
    <a:srgbClr val="262626"/>
    <a:srgbClr val="67315A"/>
    <a:srgbClr val="C5ACD0"/>
    <a:srgbClr val="833636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087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6A17B598-81B1-4947-9A83-060E469C6E20}" type="datetimeFigureOut">
              <a:rPr lang="zh-CN" altLang="en-US" smtClean="0"/>
              <a:t>2020/6/15 Monday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613764ED-30D4-4197-B15C-8AE7FEE48D0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Template: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Industry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Festival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Material: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Background: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Chart: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Excellent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Download: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Tutorial: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Tutorial: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Tutorial: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Resume: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Courseware: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Transcript for: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Question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Lesson plan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Font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764ED-30D4-4197-B15C-8AE7FEE48D0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296797" y="578782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srgbClr val="262626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1D3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7194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50618" y="2590801"/>
            <a:ext cx="2952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2030</a:t>
            </a:r>
            <a:endParaRPr lang="zh-CN" altLang="en-US" sz="80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03369" y="2527386"/>
            <a:ext cx="6571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Free </a:t>
            </a:r>
          </a:p>
          <a:p>
            <a:pPr algn="r"/>
            <a:r>
              <a:rPr lang="en-US" altLang="zh-C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PowerPoint template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47656" y="2665885"/>
            <a:ext cx="3967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28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BUSINESS PLAN</a:t>
            </a:r>
            <a:endParaRPr lang="zh-CN" altLang="en-US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65718" y="3914240"/>
            <a:ext cx="412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ounded Rectangle 7"/>
          <p:cNvSpPr/>
          <p:nvPr/>
        </p:nvSpPr>
        <p:spPr>
          <a:xfrm>
            <a:off x="10115361" y="643349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TextBox 28">
            <a:hlinkClick r:id="rId4"/>
          </p:cNvPr>
          <p:cNvSpPr txBox="1"/>
          <p:nvPr/>
        </p:nvSpPr>
        <p:spPr>
          <a:xfrm>
            <a:off x="6346329" y="6214651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4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56"/>
          <p:cNvGrpSpPr/>
          <p:nvPr/>
        </p:nvGrpSpPr>
        <p:grpSpPr>
          <a:xfrm>
            <a:off x="7326231" y="1549817"/>
            <a:ext cx="3206732" cy="4251270"/>
            <a:chOff x="3357554" y="571486"/>
            <a:chExt cx="2165349" cy="3557586"/>
          </a:xfrm>
          <a:solidFill>
            <a:schemeClr val="bg1"/>
          </a:solidFill>
        </p:grpSpPr>
        <p:grpSp>
          <p:nvGrpSpPr>
            <p:cNvPr id="9" name="组合 208"/>
            <p:cNvGrpSpPr/>
            <p:nvPr/>
          </p:nvGrpSpPr>
          <p:grpSpPr bwMode="auto">
            <a:xfrm>
              <a:off x="4396006" y="2704762"/>
              <a:ext cx="120702" cy="431547"/>
              <a:chOff x="0" y="0"/>
              <a:chExt cx="184150" cy="644525"/>
            </a:xfrm>
            <a:grpFill/>
          </p:grpSpPr>
          <p:sp>
            <p:nvSpPr>
              <p:cNvPr id="213" name="Freeform 101"/>
              <p:cNvSpPr>
                <a:spLocks noChangeArrowheads="1"/>
              </p:cNvSpPr>
              <p:nvPr/>
            </p:nvSpPr>
            <p:spPr bwMode="auto">
              <a:xfrm>
                <a:off x="9525" y="82550"/>
                <a:ext cx="174625" cy="519113"/>
              </a:xfrm>
              <a:custGeom>
                <a:avLst/>
                <a:gdLst>
                  <a:gd name="T0" fmla="*/ 34 w 110"/>
                  <a:gd name="T1" fmla="*/ 267 h 327"/>
                  <a:gd name="T2" fmla="*/ 67 w 110"/>
                  <a:gd name="T3" fmla="*/ 327 h 327"/>
                  <a:gd name="T4" fmla="*/ 95 w 110"/>
                  <a:gd name="T5" fmla="*/ 323 h 327"/>
                  <a:gd name="T6" fmla="*/ 110 w 110"/>
                  <a:gd name="T7" fmla="*/ 256 h 327"/>
                  <a:gd name="T8" fmla="*/ 76 w 110"/>
                  <a:gd name="T9" fmla="*/ 0 h 327"/>
                  <a:gd name="T10" fmla="*/ 0 w 110"/>
                  <a:gd name="T11" fmla="*/ 10 h 327"/>
                  <a:gd name="T12" fmla="*/ 34 w 110"/>
                  <a:gd name="T13" fmla="*/ 267 h 3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327"/>
                  <a:gd name="T23" fmla="*/ 110 w 110"/>
                  <a:gd name="T24" fmla="*/ 327 h 3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327">
                    <a:moveTo>
                      <a:pt x="34" y="267"/>
                    </a:moveTo>
                    <a:lnTo>
                      <a:pt x="67" y="327"/>
                    </a:lnTo>
                    <a:lnTo>
                      <a:pt x="95" y="323"/>
                    </a:lnTo>
                    <a:lnTo>
                      <a:pt x="110" y="256"/>
                    </a:lnTo>
                    <a:lnTo>
                      <a:pt x="76" y="0"/>
                    </a:lnTo>
                    <a:lnTo>
                      <a:pt x="0" y="10"/>
                    </a:lnTo>
                    <a:lnTo>
                      <a:pt x="34" y="26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4" name="Freeform 102"/>
              <p:cNvSpPr>
                <a:spLocks noChangeArrowheads="1"/>
              </p:cNvSpPr>
              <p:nvPr/>
            </p:nvSpPr>
            <p:spPr bwMode="auto">
              <a:xfrm>
                <a:off x="1587" y="0"/>
                <a:ext cx="128588" cy="146050"/>
              </a:xfrm>
              <a:custGeom>
                <a:avLst/>
                <a:gdLst>
                  <a:gd name="T0" fmla="*/ 5 w 81"/>
                  <a:gd name="T1" fmla="*/ 58 h 92"/>
                  <a:gd name="T2" fmla="*/ 5 w 81"/>
                  <a:gd name="T3" fmla="*/ 58 h 92"/>
                  <a:gd name="T4" fmla="*/ 7 w 81"/>
                  <a:gd name="T5" fmla="*/ 66 h 92"/>
                  <a:gd name="T6" fmla="*/ 10 w 81"/>
                  <a:gd name="T7" fmla="*/ 73 h 92"/>
                  <a:gd name="T8" fmla="*/ 15 w 81"/>
                  <a:gd name="T9" fmla="*/ 78 h 92"/>
                  <a:gd name="T10" fmla="*/ 20 w 81"/>
                  <a:gd name="T11" fmla="*/ 84 h 92"/>
                  <a:gd name="T12" fmla="*/ 26 w 81"/>
                  <a:gd name="T13" fmla="*/ 88 h 92"/>
                  <a:gd name="T14" fmla="*/ 33 w 81"/>
                  <a:gd name="T15" fmla="*/ 90 h 92"/>
                  <a:gd name="T16" fmla="*/ 39 w 81"/>
                  <a:gd name="T17" fmla="*/ 92 h 92"/>
                  <a:gd name="T18" fmla="*/ 47 w 81"/>
                  <a:gd name="T19" fmla="*/ 90 h 92"/>
                  <a:gd name="T20" fmla="*/ 49 w 81"/>
                  <a:gd name="T21" fmla="*/ 90 h 92"/>
                  <a:gd name="T22" fmla="*/ 49 w 81"/>
                  <a:gd name="T23" fmla="*/ 90 h 92"/>
                  <a:gd name="T24" fmla="*/ 56 w 81"/>
                  <a:gd name="T25" fmla="*/ 89 h 92"/>
                  <a:gd name="T26" fmla="*/ 62 w 81"/>
                  <a:gd name="T27" fmla="*/ 86 h 92"/>
                  <a:gd name="T28" fmla="*/ 69 w 81"/>
                  <a:gd name="T29" fmla="*/ 81 h 92"/>
                  <a:gd name="T30" fmla="*/ 73 w 81"/>
                  <a:gd name="T31" fmla="*/ 77 h 92"/>
                  <a:gd name="T32" fmla="*/ 77 w 81"/>
                  <a:gd name="T33" fmla="*/ 70 h 92"/>
                  <a:gd name="T34" fmla="*/ 80 w 81"/>
                  <a:gd name="T35" fmla="*/ 63 h 92"/>
                  <a:gd name="T36" fmla="*/ 81 w 81"/>
                  <a:gd name="T37" fmla="*/ 56 h 92"/>
                  <a:gd name="T38" fmla="*/ 81 w 81"/>
                  <a:gd name="T39" fmla="*/ 48 h 92"/>
                  <a:gd name="T40" fmla="*/ 76 w 81"/>
                  <a:gd name="T41" fmla="*/ 13 h 92"/>
                  <a:gd name="T42" fmla="*/ 76 w 81"/>
                  <a:gd name="T43" fmla="*/ 13 h 92"/>
                  <a:gd name="T44" fmla="*/ 75 w 81"/>
                  <a:gd name="T45" fmla="*/ 8 h 92"/>
                  <a:gd name="T46" fmla="*/ 72 w 81"/>
                  <a:gd name="T47" fmla="*/ 2 h 92"/>
                  <a:gd name="T48" fmla="*/ 68 w 81"/>
                  <a:gd name="T49" fmla="*/ 1 h 92"/>
                  <a:gd name="T50" fmla="*/ 64 w 81"/>
                  <a:gd name="T51" fmla="*/ 0 h 92"/>
                  <a:gd name="T52" fmla="*/ 51 w 81"/>
                  <a:gd name="T53" fmla="*/ 0 h 92"/>
                  <a:gd name="T54" fmla="*/ 37 w 81"/>
                  <a:gd name="T55" fmla="*/ 2 h 92"/>
                  <a:gd name="T56" fmla="*/ 35 w 81"/>
                  <a:gd name="T57" fmla="*/ 2 h 92"/>
                  <a:gd name="T58" fmla="*/ 35 w 81"/>
                  <a:gd name="T59" fmla="*/ 2 h 92"/>
                  <a:gd name="T60" fmla="*/ 22 w 81"/>
                  <a:gd name="T61" fmla="*/ 4 h 92"/>
                  <a:gd name="T62" fmla="*/ 10 w 81"/>
                  <a:gd name="T63" fmla="*/ 6 h 92"/>
                  <a:gd name="T64" fmla="*/ 5 w 81"/>
                  <a:gd name="T65" fmla="*/ 9 h 92"/>
                  <a:gd name="T66" fmla="*/ 3 w 81"/>
                  <a:gd name="T67" fmla="*/ 12 h 92"/>
                  <a:gd name="T68" fmla="*/ 0 w 81"/>
                  <a:gd name="T69" fmla="*/ 17 h 92"/>
                  <a:gd name="T70" fmla="*/ 0 w 81"/>
                  <a:gd name="T71" fmla="*/ 24 h 92"/>
                  <a:gd name="T72" fmla="*/ 5 w 81"/>
                  <a:gd name="T73" fmla="*/ 58 h 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"/>
                  <a:gd name="T112" fmla="*/ 0 h 92"/>
                  <a:gd name="T113" fmla="*/ 81 w 81"/>
                  <a:gd name="T114" fmla="*/ 92 h 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" h="92">
                    <a:moveTo>
                      <a:pt x="5" y="58"/>
                    </a:moveTo>
                    <a:lnTo>
                      <a:pt x="5" y="58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5" y="78"/>
                    </a:lnTo>
                    <a:lnTo>
                      <a:pt x="20" y="84"/>
                    </a:lnTo>
                    <a:lnTo>
                      <a:pt x="26" y="88"/>
                    </a:lnTo>
                    <a:lnTo>
                      <a:pt x="33" y="90"/>
                    </a:lnTo>
                    <a:lnTo>
                      <a:pt x="39" y="92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6" y="89"/>
                    </a:lnTo>
                    <a:lnTo>
                      <a:pt x="62" y="86"/>
                    </a:lnTo>
                    <a:lnTo>
                      <a:pt x="69" y="81"/>
                    </a:lnTo>
                    <a:lnTo>
                      <a:pt x="73" y="77"/>
                    </a:lnTo>
                    <a:lnTo>
                      <a:pt x="77" y="70"/>
                    </a:lnTo>
                    <a:lnTo>
                      <a:pt x="80" y="63"/>
                    </a:lnTo>
                    <a:lnTo>
                      <a:pt x="81" y="56"/>
                    </a:lnTo>
                    <a:lnTo>
                      <a:pt x="81" y="48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5" y="8"/>
                    </a:lnTo>
                    <a:lnTo>
                      <a:pt x="72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58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5" name="Freeform 103"/>
              <p:cNvSpPr>
                <a:spLocks noChangeArrowheads="1"/>
              </p:cNvSpPr>
              <p:nvPr/>
            </p:nvSpPr>
            <p:spPr bwMode="auto">
              <a:xfrm>
                <a:off x="0" y="49212"/>
                <a:ext cx="149225" cy="142875"/>
              </a:xfrm>
              <a:custGeom>
                <a:avLst/>
                <a:gdLst>
                  <a:gd name="T0" fmla="*/ 11 w 94"/>
                  <a:gd name="T1" fmla="*/ 90 h 90"/>
                  <a:gd name="T2" fmla="*/ 94 w 94"/>
                  <a:gd name="T3" fmla="*/ 80 h 90"/>
                  <a:gd name="T4" fmla="*/ 84 w 94"/>
                  <a:gd name="T5" fmla="*/ 0 h 90"/>
                  <a:gd name="T6" fmla="*/ 0 w 94"/>
                  <a:gd name="T7" fmla="*/ 11 h 90"/>
                  <a:gd name="T8" fmla="*/ 11 w 94"/>
                  <a:gd name="T9" fmla="*/ 9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90"/>
                  <a:gd name="T17" fmla="*/ 94 w 94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90">
                    <a:moveTo>
                      <a:pt x="11" y="90"/>
                    </a:moveTo>
                    <a:lnTo>
                      <a:pt x="94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6" name="Freeform 104"/>
              <p:cNvSpPr>
                <a:spLocks noChangeArrowheads="1"/>
              </p:cNvSpPr>
              <p:nvPr/>
            </p:nvSpPr>
            <p:spPr bwMode="auto">
              <a:xfrm>
                <a:off x="115887" y="588962"/>
                <a:ext cx="44450" cy="55563"/>
              </a:xfrm>
              <a:custGeom>
                <a:avLst/>
                <a:gdLst>
                  <a:gd name="T0" fmla="*/ 28 w 28"/>
                  <a:gd name="T1" fmla="*/ 2 h 35"/>
                  <a:gd name="T2" fmla="*/ 28 w 28"/>
                  <a:gd name="T3" fmla="*/ 2 h 35"/>
                  <a:gd name="T4" fmla="*/ 27 w 28"/>
                  <a:gd name="T5" fmla="*/ 14 h 35"/>
                  <a:gd name="T6" fmla="*/ 21 w 28"/>
                  <a:gd name="T7" fmla="*/ 31 h 35"/>
                  <a:gd name="T8" fmla="*/ 21 w 28"/>
                  <a:gd name="T9" fmla="*/ 31 h 35"/>
                  <a:gd name="T10" fmla="*/ 20 w 28"/>
                  <a:gd name="T11" fmla="*/ 35 h 35"/>
                  <a:gd name="T12" fmla="*/ 19 w 28"/>
                  <a:gd name="T13" fmla="*/ 35 h 35"/>
                  <a:gd name="T14" fmla="*/ 16 w 28"/>
                  <a:gd name="T15" fmla="*/ 35 h 35"/>
                  <a:gd name="T16" fmla="*/ 13 w 28"/>
                  <a:gd name="T17" fmla="*/ 32 h 35"/>
                  <a:gd name="T18" fmla="*/ 11 w 28"/>
                  <a:gd name="T19" fmla="*/ 27 h 35"/>
                  <a:gd name="T20" fmla="*/ 0 w 28"/>
                  <a:gd name="T21" fmla="*/ 8 h 35"/>
                  <a:gd name="T22" fmla="*/ 0 w 28"/>
                  <a:gd name="T23" fmla="*/ 8 h 35"/>
                  <a:gd name="T24" fmla="*/ 3 w 28"/>
                  <a:gd name="T25" fmla="*/ 5 h 35"/>
                  <a:gd name="T26" fmla="*/ 8 w 28"/>
                  <a:gd name="T27" fmla="*/ 2 h 35"/>
                  <a:gd name="T28" fmla="*/ 12 w 28"/>
                  <a:gd name="T29" fmla="*/ 1 h 35"/>
                  <a:gd name="T30" fmla="*/ 16 w 28"/>
                  <a:gd name="T31" fmla="*/ 0 h 35"/>
                  <a:gd name="T32" fmla="*/ 23 w 28"/>
                  <a:gd name="T33" fmla="*/ 0 h 35"/>
                  <a:gd name="T34" fmla="*/ 28 w 28"/>
                  <a:gd name="T35" fmla="*/ 2 h 35"/>
                  <a:gd name="T36" fmla="*/ 28 w 28"/>
                  <a:gd name="T37" fmla="*/ 2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35"/>
                  <a:gd name="T59" fmla="*/ 28 w 28"/>
                  <a:gd name="T60" fmla="*/ 35 h 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35">
                    <a:moveTo>
                      <a:pt x="28" y="2"/>
                    </a:moveTo>
                    <a:lnTo>
                      <a:pt x="28" y="2"/>
                    </a:lnTo>
                    <a:lnTo>
                      <a:pt x="27" y="14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2"/>
                    </a:lnTo>
                    <a:lnTo>
                      <a:pt x="11" y="2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215"/>
            <p:cNvGrpSpPr/>
            <p:nvPr/>
          </p:nvGrpSpPr>
          <p:grpSpPr bwMode="auto">
            <a:xfrm>
              <a:off x="3996441" y="3096979"/>
              <a:ext cx="927115" cy="1032092"/>
              <a:chOff x="0" y="0"/>
              <a:chExt cx="1414463" cy="1541463"/>
            </a:xfrm>
            <a:grpFill/>
          </p:grpSpPr>
          <p:sp>
            <p:nvSpPr>
              <p:cNvPr id="116" name="Freeform 5"/>
              <p:cNvSpPr>
                <a:spLocks noChangeArrowheads="1"/>
              </p:cNvSpPr>
              <p:nvPr/>
            </p:nvSpPr>
            <p:spPr bwMode="auto">
              <a:xfrm>
                <a:off x="0" y="152400"/>
                <a:ext cx="1414463" cy="1257300"/>
              </a:xfrm>
              <a:custGeom>
                <a:avLst/>
                <a:gdLst>
                  <a:gd name="T0" fmla="*/ 334 w 891"/>
                  <a:gd name="T1" fmla="*/ 790 h 792"/>
                  <a:gd name="T2" fmla="*/ 228 w 891"/>
                  <a:gd name="T3" fmla="*/ 775 h 792"/>
                  <a:gd name="T4" fmla="*/ 212 w 891"/>
                  <a:gd name="T5" fmla="*/ 764 h 792"/>
                  <a:gd name="T6" fmla="*/ 190 w 891"/>
                  <a:gd name="T7" fmla="*/ 734 h 792"/>
                  <a:gd name="T8" fmla="*/ 110 w 891"/>
                  <a:gd name="T9" fmla="*/ 683 h 792"/>
                  <a:gd name="T10" fmla="*/ 65 w 891"/>
                  <a:gd name="T11" fmla="*/ 631 h 792"/>
                  <a:gd name="T12" fmla="*/ 56 w 891"/>
                  <a:gd name="T13" fmla="*/ 597 h 792"/>
                  <a:gd name="T14" fmla="*/ 61 w 891"/>
                  <a:gd name="T15" fmla="*/ 560 h 792"/>
                  <a:gd name="T16" fmla="*/ 45 w 891"/>
                  <a:gd name="T17" fmla="*/ 545 h 792"/>
                  <a:gd name="T18" fmla="*/ 26 w 891"/>
                  <a:gd name="T19" fmla="*/ 528 h 792"/>
                  <a:gd name="T20" fmla="*/ 48 w 891"/>
                  <a:gd name="T21" fmla="*/ 513 h 792"/>
                  <a:gd name="T22" fmla="*/ 61 w 891"/>
                  <a:gd name="T23" fmla="*/ 501 h 792"/>
                  <a:gd name="T24" fmla="*/ 56 w 891"/>
                  <a:gd name="T25" fmla="*/ 465 h 792"/>
                  <a:gd name="T26" fmla="*/ 65 w 891"/>
                  <a:gd name="T27" fmla="*/ 442 h 792"/>
                  <a:gd name="T28" fmla="*/ 48 w 891"/>
                  <a:gd name="T29" fmla="*/ 435 h 792"/>
                  <a:gd name="T30" fmla="*/ 23 w 891"/>
                  <a:gd name="T31" fmla="*/ 425 h 792"/>
                  <a:gd name="T32" fmla="*/ 34 w 891"/>
                  <a:gd name="T33" fmla="*/ 405 h 792"/>
                  <a:gd name="T34" fmla="*/ 56 w 891"/>
                  <a:gd name="T35" fmla="*/ 393 h 792"/>
                  <a:gd name="T36" fmla="*/ 55 w 891"/>
                  <a:gd name="T37" fmla="*/ 365 h 792"/>
                  <a:gd name="T38" fmla="*/ 56 w 891"/>
                  <a:gd name="T39" fmla="*/ 343 h 792"/>
                  <a:gd name="T40" fmla="*/ 53 w 891"/>
                  <a:gd name="T41" fmla="*/ 320 h 792"/>
                  <a:gd name="T42" fmla="*/ 32 w 891"/>
                  <a:gd name="T43" fmla="*/ 310 h 792"/>
                  <a:gd name="T44" fmla="*/ 36 w 891"/>
                  <a:gd name="T45" fmla="*/ 291 h 792"/>
                  <a:gd name="T46" fmla="*/ 60 w 891"/>
                  <a:gd name="T47" fmla="*/ 281 h 792"/>
                  <a:gd name="T48" fmla="*/ 64 w 891"/>
                  <a:gd name="T49" fmla="*/ 262 h 792"/>
                  <a:gd name="T50" fmla="*/ 61 w 891"/>
                  <a:gd name="T51" fmla="*/ 245 h 792"/>
                  <a:gd name="T52" fmla="*/ 71 w 891"/>
                  <a:gd name="T53" fmla="*/ 218 h 792"/>
                  <a:gd name="T54" fmla="*/ 59 w 891"/>
                  <a:gd name="T55" fmla="*/ 214 h 792"/>
                  <a:gd name="T56" fmla="*/ 34 w 891"/>
                  <a:gd name="T57" fmla="*/ 203 h 792"/>
                  <a:gd name="T58" fmla="*/ 0 w 891"/>
                  <a:gd name="T59" fmla="*/ 0 h 792"/>
                  <a:gd name="T60" fmla="*/ 873 w 891"/>
                  <a:gd name="T61" fmla="*/ 147 h 792"/>
                  <a:gd name="T62" fmla="*/ 854 w 891"/>
                  <a:gd name="T63" fmla="*/ 164 h 792"/>
                  <a:gd name="T64" fmla="*/ 835 w 891"/>
                  <a:gd name="T65" fmla="*/ 168 h 792"/>
                  <a:gd name="T66" fmla="*/ 832 w 891"/>
                  <a:gd name="T67" fmla="*/ 180 h 792"/>
                  <a:gd name="T68" fmla="*/ 839 w 891"/>
                  <a:gd name="T69" fmla="*/ 205 h 792"/>
                  <a:gd name="T70" fmla="*/ 832 w 891"/>
                  <a:gd name="T71" fmla="*/ 228 h 792"/>
                  <a:gd name="T72" fmla="*/ 848 w 891"/>
                  <a:gd name="T73" fmla="*/ 237 h 792"/>
                  <a:gd name="T74" fmla="*/ 871 w 891"/>
                  <a:gd name="T75" fmla="*/ 254 h 792"/>
                  <a:gd name="T76" fmla="*/ 854 w 891"/>
                  <a:gd name="T77" fmla="*/ 271 h 792"/>
                  <a:gd name="T78" fmla="*/ 841 w 891"/>
                  <a:gd name="T79" fmla="*/ 281 h 792"/>
                  <a:gd name="T80" fmla="*/ 845 w 891"/>
                  <a:gd name="T81" fmla="*/ 310 h 792"/>
                  <a:gd name="T82" fmla="*/ 841 w 891"/>
                  <a:gd name="T83" fmla="*/ 336 h 792"/>
                  <a:gd name="T84" fmla="*/ 856 w 891"/>
                  <a:gd name="T85" fmla="*/ 355 h 792"/>
                  <a:gd name="T86" fmla="*/ 877 w 891"/>
                  <a:gd name="T87" fmla="*/ 369 h 792"/>
                  <a:gd name="T88" fmla="*/ 863 w 891"/>
                  <a:gd name="T89" fmla="*/ 386 h 792"/>
                  <a:gd name="T90" fmla="*/ 836 w 891"/>
                  <a:gd name="T91" fmla="*/ 390 h 792"/>
                  <a:gd name="T92" fmla="*/ 843 w 891"/>
                  <a:gd name="T93" fmla="*/ 411 h 792"/>
                  <a:gd name="T94" fmla="*/ 841 w 891"/>
                  <a:gd name="T95" fmla="*/ 435 h 792"/>
                  <a:gd name="T96" fmla="*/ 844 w 891"/>
                  <a:gd name="T97" fmla="*/ 463 h 792"/>
                  <a:gd name="T98" fmla="*/ 867 w 891"/>
                  <a:gd name="T99" fmla="*/ 474 h 792"/>
                  <a:gd name="T100" fmla="*/ 870 w 891"/>
                  <a:gd name="T101" fmla="*/ 490 h 792"/>
                  <a:gd name="T102" fmla="*/ 845 w 891"/>
                  <a:gd name="T103" fmla="*/ 503 h 792"/>
                  <a:gd name="T104" fmla="*/ 841 w 891"/>
                  <a:gd name="T105" fmla="*/ 535 h 792"/>
                  <a:gd name="T106" fmla="*/ 844 w 891"/>
                  <a:gd name="T107" fmla="*/ 554 h 792"/>
                  <a:gd name="T108" fmla="*/ 858 w 891"/>
                  <a:gd name="T109" fmla="*/ 572 h 792"/>
                  <a:gd name="T110" fmla="*/ 856 w 891"/>
                  <a:gd name="T111" fmla="*/ 595 h 792"/>
                  <a:gd name="T112" fmla="*/ 820 w 891"/>
                  <a:gd name="T113" fmla="*/ 653 h 792"/>
                  <a:gd name="T114" fmla="*/ 776 w 891"/>
                  <a:gd name="T115" fmla="*/ 695 h 792"/>
                  <a:gd name="T116" fmla="*/ 711 w 891"/>
                  <a:gd name="T117" fmla="*/ 742 h 792"/>
                  <a:gd name="T118" fmla="*/ 695 w 891"/>
                  <a:gd name="T119" fmla="*/ 764 h 792"/>
                  <a:gd name="T120" fmla="*/ 675 w 891"/>
                  <a:gd name="T121" fmla="*/ 775 h 792"/>
                  <a:gd name="T122" fmla="*/ 548 w 891"/>
                  <a:gd name="T123" fmla="*/ 790 h 79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91"/>
                  <a:gd name="T187" fmla="*/ 0 h 792"/>
                  <a:gd name="T188" fmla="*/ 891 w 891"/>
                  <a:gd name="T189" fmla="*/ 792 h 79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91" h="792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lnTo>
                      <a:pt x="435" y="79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7" name="Freeform 6"/>
              <p:cNvSpPr>
                <a:spLocks noChangeArrowheads="1"/>
              </p:cNvSpPr>
              <p:nvPr/>
            </p:nvSpPr>
            <p:spPr bwMode="auto">
              <a:xfrm>
                <a:off x="303212" y="152400"/>
                <a:ext cx="400050" cy="1257300"/>
              </a:xfrm>
              <a:custGeom>
                <a:avLst/>
                <a:gdLst>
                  <a:gd name="T0" fmla="*/ 92 w 252"/>
                  <a:gd name="T1" fmla="*/ 790 h 792"/>
                  <a:gd name="T2" fmla="*/ 59 w 252"/>
                  <a:gd name="T3" fmla="*/ 772 h 792"/>
                  <a:gd name="T4" fmla="*/ 55 w 252"/>
                  <a:gd name="T5" fmla="*/ 749 h 792"/>
                  <a:gd name="T6" fmla="*/ 33 w 252"/>
                  <a:gd name="T7" fmla="*/ 695 h 792"/>
                  <a:gd name="T8" fmla="*/ 14 w 252"/>
                  <a:gd name="T9" fmla="*/ 619 h 792"/>
                  <a:gd name="T10" fmla="*/ 14 w 252"/>
                  <a:gd name="T11" fmla="*/ 566 h 792"/>
                  <a:gd name="T12" fmla="*/ 10 w 252"/>
                  <a:gd name="T13" fmla="*/ 545 h 792"/>
                  <a:gd name="T14" fmla="*/ 10 w 252"/>
                  <a:gd name="T15" fmla="*/ 513 h 792"/>
                  <a:gd name="T16" fmla="*/ 14 w 252"/>
                  <a:gd name="T17" fmla="*/ 496 h 792"/>
                  <a:gd name="T18" fmla="*/ 14 w 252"/>
                  <a:gd name="T19" fmla="*/ 450 h 792"/>
                  <a:gd name="T20" fmla="*/ 13 w 252"/>
                  <a:gd name="T21" fmla="*/ 435 h 792"/>
                  <a:gd name="T22" fmla="*/ 4 w 252"/>
                  <a:gd name="T23" fmla="*/ 430 h 792"/>
                  <a:gd name="T24" fmla="*/ 6 w 252"/>
                  <a:gd name="T25" fmla="*/ 405 h 792"/>
                  <a:gd name="T26" fmla="*/ 13 w 252"/>
                  <a:gd name="T27" fmla="*/ 393 h 792"/>
                  <a:gd name="T28" fmla="*/ 13 w 252"/>
                  <a:gd name="T29" fmla="*/ 332 h 792"/>
                  <a:gd name="T30" fmla="*/ 10 w 252"/>
                  <a:gd name="T31" fmla="*/ 317 h 792"/>
                  <a:gd name="T32" fmla="*/ 6 w 252"/>
                  <a:gd name="T33" fmla="*/ 291 h 792"/>
                  <a:gd name="T34" fmla="*/ 14 w 252"/>
                  <a:gd name="T35" fmla="*/ 281 h 792"/>
                  <a:gd name="T36" fmla="*/ 14 w 252"/>
                  <a:gd name="T37" fmla="*/ 251 h 792"/>
                  <a:gd name="T38" fmla="*/ 17 w 252"/>
                  <a:gd name="T39" fmla="*/ 216 h 792"/>
                  <a:gd name="T40" fmla="*/ 7 w 252"/>
                  <a:gd name="T41" fmla="*/ 207 h 792"/>
                  <a:gd name="T42" fmla="*/ 4 w 252"/>
                  <a:gd name="T43" fmla="*/ 174 h 792"/>
                  <a:gd name="T44" fmla="*/ 7 w 252"/>
                  <a:gd name="T45" fmla="*/ 133 h 792"/>
                  <a:gd name="T46" fmla="*/ 7 w 252"/>
                  <a:gd name="T47" fmla="*/ 65 h 792"/>
                  <a:gd name="T48" fmla="*/ 252 w 252"/>
                  <a:gd name="T49" fmla="*/ 0 h 792"/>
                  <a:gd name="T50" fmla="*/ 250 w 252"/>
                  <a:gd name="T51" fmla="*/ 34 h 792"/>
                  <a:gd name="T52" fmla="*/ 244 w 252"/>
                  <a:gd name="T53" fmla="*/ 87 h 792"/>
                  <a:gd name="T54" fmla="*/ 247 w 252"/>
                  <a:gd name="T55" fmla="*/ 140 h 792"/>
                  <a:gd name="T56" fmla="*/ 240 w 252"/>
                  <a:gd name="T57" fmla="*/ 167 h 792"/>
                  <a:gd name="T58" fmla="*/ 235 w 252"/>
                  <a:gd name="T59" fmla="*/ 172 h 792"/>
                  <a:gd name="T60" fmla="*/ 237 w 252"/>
                  <a:gd name="T61" fmla="*/ 205 h 792"/>
                  <a:gd name="T62" fmla="*/ 240 w 252"/>
                  <a:gd name="T63" fmla="*/ 237 h 792"/>
                  <a:gd name="T64" fmla="*/ 247 w 252"/>
                  <a:gd name="T65" fmla="*/ 254 h 792"/>
                  <a:gd name="T66" fmla="*/ 241 w 252"/>
                  <a:gd name="T67" fmla="*/ 271 h 792"/>
                  <a:gd name="T68" fmla="*/ 239 w 252"/>
                  <a:gd name="T69" fmla="*/ 310 h 792"/>
                  <a:gd name="T70" fmla="*/ 240 w 252"/>
                  <a:gd name="T71" fmla="*/ 351 h 792"/>
                  <a:gd name="T72" fmla="*/ 247 w 252"/>
                  <a:gd name="T73" fmla="*/ 363 h 792"/>
                  <a:gd name="T74" fmla="*/ 244 w 252"/>
                  <a:gd name="T75" fmla="*/ 386 h 792"/>
                  <a:gd name="T76" fmla="*/ 236 w 252"/>
                  <a:gd name="T77" fmla="*/ 390 h 792"/>
                  <a:gd name="T78" fmla="*/ 239 w 252"/>
                  <a:gd name="T79" fmla="*/ 419 h 792"/>
                  <a:gd name="T80" fmla="*/ 237 w 252"/>
                  <a:gd name="T81" fmla="*/ 459 h 792"/>
                  <a:gd name="T82" fmla="*/ 245 w 252"/>
                  <a:gd name="T83" fmla="*/ 474 h 792"/>
                  <a:gd name="T84" fmla="*/ 241 w 252"/>
                  <a:gd name="T85" fmla="*/ 499 h 792"/>
                  <a:gd name="T86" fmla="*/ 237 w 252"/>
                  <a:gd name="T87" fmla="*/ 535 h 792"/>
                  <a:gd name="T88" fmla="*/ 241 w 252"/>
                  <a:gd name="T89" fmla="*/ 564 h 792"/>
                  <a:gd name="T90" fmla="*/ 240 w 252"/>
                  <a:gd name="T91" fmla="*/ 610 h 792"/>
                  <a:gd name="T92" fmla="*/ 220 w 252"/>
                  <a:gd name="T93" fmla="*/ 695 h 792"/>
                  <a:gd name="T94" fmla="*/ 197 w 252"/>
                  <a:gd name="T95" fmla="*/ 756 h 792"/>
                  <a:gd name="T96" fmla="*/ 193 w 252"/>
                  <a:gd name="T97" fmla="*/ 772 h 792"/>
                  <a:gd name="T98" fmla="*/ 166 w 252"/>
                  <a:gd name="T99" fmla="*/ 787 h 792"/>
                  <a:gd name="T100" fmla="*/ 121 w 252"/>
                  <a:gd name="T101" fmla="*/ 792 h 7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2"/>
                  <a:gd name="T154" fmla="*/ 0 h 792"/>
                  <a:gd name="T155" fmla="*/ 252 w 252"/>
                  <a:gd name="T156" fmla="*/ 792 h 7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2" h="792">
                    <a:moveTo>
                      <a:pt x="121" y="792"/>
                    </a:moveTo>
                    <a:lnTo>
                      <a:pt x="121" y="792"/>
                    </a:lnTo>
                    <a:lnTo>
                      <a:pt x="103" y="791"/>
                    </a:lnTo>
                    <a:lnTo>
                      <a:pt x="92" y="790"/>
                    </a:lnTo>
                    <a:lnTo>
                      <a:pt x="82" y="787"/>
                    </a:lnTo>
                    <a:lnTo>
                      <a:pt x="72" y="783"/>
                    </a:lnTo>
                    <a:lnTo>
                      <a:pt x="64" y="778"/>
                    </a:lnTo>
                    <a:lnTo>
                      <a:pt x="59" y="772"/>
                    </a:lnTo>
                    <a:lnTo>
                      <a:pt x="57" y="768"/>
                    </a:lnTo>
                    <a:lnTo>
                      <a:pt x="57" y="764"/>
                    </a:lnTo>
                    <a:lnTo>
                      <a:pt x="57" y="764"/>
                    </a:lnTo>
                    <a:lnTo>
                      <a:pt x="55" y="749"/>
                    </a:lnTo>
                    <a:lnTo>
                      <a:pt x="50" y="734"/>
                    </a:lnTo>
                    <a:lnTo>
                      <a:pt x="44" y="717"/>
                    </a:lnTo>
                    <a:lnTo>
                      <a:pt x="33" y="695"/>
                    </a:lnTo>
                    <a:lnTo>
                      <a:pt x="33" y="695"/>
                    </a:lnTo>
                    <a:lnTo>
                      <a:pt x="27" y="683"/>
                    </a:lnTo>
                    <a:lnTo>
                      <a:pt x="23" y="669"/>
                    </a:lnTo>
                    <a:lnTo>
                      <a:pt x="17" y="643"/>
                    </a:lnTo>
                    <a:lnTo>
                      <a:pt x="14" y="619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81"/>
                    </a:lnTo>
                    <a:lnTo>
                      <a:pt x="14" y="566"/>
                    </a:lnTo>
                    <a:lnTo>
                      <a:pt x="13" y="554"/>
                    </a:lnTo>
                    <a:lnTo>
                      <a:pt x="11" y="549"/>
                    </a:lnTo>
                    <a:lnTo>
                      <a:pt x="10" y="545"/>
                    </a:lnTo>
                    <a:lnTo>
                      <a:pt x="10" y="545"/>
                    </a:lnTo>
                    <a:lnTo>
                      <a:pt x="4" y="537"/>
                    </a:lnTo>
                    <a:lnTo>
                      <a:pt x="4" y="528"/>
                    </a:lnTo>
                    <a:lnTo>
                      <a:pt x="6" y="522"/>
                    </a:lnTo>
                    <a:lnTo>
                      <a:pt x="10" y="513"/>
                    </a:lnTo>
                    <a:lnTo>
                      <a:pt x="10" y="513"/>
                    </a:lnTo>
                    <a:lnTo>
                      <a:pt x="13" y="511"/>
                    </a:lnTo>
                    <a:lnTo>
                      <a:pt x="13" y="505"/>
                    </a:lnTo>
                    <a:lnTo>
                      <a:pt x="14" y="496"/>
                    </a:lnTo>
                    <a:lnTo>
                      <a:pt x="13" y="482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50"/>
                    </a:lnTo>
                    <a:lnTo>
                      <a:pt x="15" y="442"/>
                    </a:lnTo>
                    <a:lnTo>
                      <a:pt x="15" y="439"/>
                    </a:lnTo>
                    <a:lnTo>
                      <a:pt x="14" y="436"/>
                    </a:lnTo>
                    <a:lnTo>
                      <a:pt x="13" y="435"/>
                    </a:lnTo>
                    <a:lnTo>
                      <a:pt x="10" y="435"/>
                    </a:lnTo>
                    <a:lnTo>
                      <a:pt x="10" y="435"/>
                    </a:lnTo>
                    <a:lnTo>
                      <a:pt x="7" y="432"/>
                    </a:lnTo>
                    <a:lnTo>
                      <a:pt x="4" y="430"/>
                    </a:lnTo>
                    <a:lnTo>
                      <a:pt x="3" y="425"/>
                    </a:lnTo>
                    <a:lnTo>
                      <a:pt x="3" y="420"/>
                    </a:lnTo>
                    <a:lnTo>
                      <a:pt x="4" y="409"/>
                    </a:lnTo>
                    <a:lnTo>
                      <a:pt x="6" y="405"/>
                    </a:lnTo>
                    <a:lnTo>
                      <a:pt x="9" y="401"/>
                    </a:lnTo>
                    <a:lnTo>
                      <a:pt x="9" y="401"/>
                    </a:lnTo>
                    <a:lnTo>
                      <a:pt x="11" y="397"/>
                    </a:lnTo>
                    <a:lnTo>
                      <a:pt x="13" y="393"/>
                    </a:lnTo>
                    <a:lnTo>
                      <a:pt x="13" y="384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3" y="332"/>
                    </a:lnTo>
                    <a:lnTo>
                      <a:pt x="13" y="324"/>
                    </a:lnTo>
                    <a:lnTo>
                      <a:pt x="11" y="320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7" y="314"/>
                    </a:lnTo>
                    <a:lnTo>
                      <a:pt x="6" y="310"/>
                    </a:lnTo>
                    <a:lnTo>
                      <a:pt x="4" y="301"/>
                    </a:lnTo>
                    <a:lnTo>
                      <a:pt x="6" y="291"/>
                    </a:lnTo>
                    <a:lnTo>
                      <a:pt x="9" y="287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4" y="281"/>
                    </a:lnTo>
                    <a:lnTo>
                      <a:pt x="15" y="278"/>
                    </a:lnTo>
                    <a:lnTo>
                      <a:pt x="15" y="271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4" y="239"/>
                    </a:lnTo>
                    <a:lnTo>
                      <a:pt x="15" y="228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1" y="213"/>
                    </a:lnTo>
                    <a:lnTo>
                      <a:pt x="7" y="207"/>
                    </a:lnTo>
                    <a:lnTo>
                      <a:pt x="4" y="198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4" y="174"/>
                    </a:lnTo>
                    <a:lnTo>
                      <a:pt x="6" y="163"/>
                    </a:lnTo>
                    <a:lnTo>
                      <a:pt x="7" y="149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9" y="96"/>
                    </a:lnTo>
                    <a:lnTo>
                      <a:pt x="7" y="80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21"/>
                    </a:lnTo>
                    <a:lnTo>
                      <a:pt x="251" y="27"/>
                    </a:lnTo>
                    <a:lnTo>
                      <a:pt x="250" y="34"/>
                    </a:lnTo>
                    <a:lnTo>
                      <a:pt x="250" y="34"/>
                    </a:lnTo>
                    <a:lnTo>
                      <a:pt x="245" y="46"/>
                    </a:lnTo>
                    <a:lnTo>
                      <a:pt x="244" y="59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44" y="103"/>
                    </a:lnTo>
                    <a:lnTo>
                      <a:pt x="245" y="115"/>
                    </a:lnTo>
                    <a:lnTo>
                      <a:pt x="247" y="128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7" y="152"/>
                    </a:lnTo>
                    <a:lnTo>
                      <a:pt x="243" y="161"/>
                    </a:lnTo>
                    <a:lnTo>
                      <a:pt x="240" y="167"/>
                    </a:lnTo>
                    <a:lnTo>
                      <a:pt x="236" y="168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5" y="172"/>
                    </a:lnTo>
                    <a:lnTo>
                      <a:pt x="235" y="180"/>
                    </a:lnTo>
                    <a:lnTo>
                      <a:pt x="236" y="193"/>
                    </a:lnTo>
                    <a:lnTo>
                      <a:pt x="237" y="205"/>
                    </a:lnTo>
                    <a:lnTo>
                      <a:pt x="237" y="205"/>
                    </a:lnTo>
                    <a:lnTo>
                      <a:pt x="235" y="224"/>
                    </a:lnTo>
                    <a:lnTo>
                      <a:pt x="236" y="232"/>
                    </a:lnTo>
                    <a:lnTo>
                      <a:pt x="237" y="235"/>
                    </a:lnTo>
                    <a:lnTo>
                      <a:pt x="240" y="237"/>
                    </a:lnTo>
                    <a:lnTo>
                      <a:pt x="240" y="237"/>
                    </a:lnTo>
                    <a:lnTo>
                      <a:pt x="243" y="240"/>
                    </a:lnTo>
                    <a:lnTo>
                      <a:pt x="244" y="244"/>
                    </a:lnTo>
                    <a:lnTo>
                      <a:pt x="247" y="254"/>
                    </a:lnTo>
                    <a:lnTo>
                      <a:pt x="245" y="263"/>
                    </a:lnTo>
                    <a:lnTo>
                      <a:pt x="244" y="267"/>
                    </a:lnTo>
                    <a:lnTo>
                      <a:pt x="241" y="271"/>
                    </a:lnTo>
                    <a:lnTo>
                      <a:pt x="241" y="271"/>
                    </a:lnTo>
                    <a:lnTo>
                      <a:pt x="240" y="274"/>
                    </a:lnTo>
                    <a:lnTo>
                      <a:pt x="239" y="277"/>
                    </a:lnTo>
                    <a:lnTo>
                      <a:pt x="237" y="286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7" y="336"/>
                    </a:lnTo>
                    <a:lnTo>
                      <a:pt x="239" y="347"/>
                    </a:lnTo>
                    <a:lnTo>
                      <a:pt x="240" y="351"/>
                    </a:lnTo>
                    <a:lnTo>
                      <a:pt x="243" y="355"/>
                    </a:lnTo>
                    <a:lnTo>
                      <a:pt x="243" y="355"/>
                    </a:lnTo>
                    <a:lnTo>
                      <a:pt x="245" y="359"/>
                    </a:lnTo>
                    <a:lnTo>
                      <a:pt x="247" y="363"/>
                    </a:lnTo>
                    <a:lnTo>
                      <a:pt x="248" y="374"/>
                    </a:lnTo>
                    <a:lnTo>
                      <a:pt x="248" y="378"/>
                    </a:lnTo>
                    <a:lnTo>
                      <a:pt x="247" y="384"/>
                    </a:lnTo>
                    <a:lnTo>
                      <a:pt x="244" y="386"/>
                    </a:lnTo>
                    <a:lnTo>
                      <a:pt x="241" y="388"/>
                    </a:lnTo>
                    <a:lnTo>
                      <a:pt x="241" y="388"/>
                    </a:lnTo>
                    <a:lnTo>
                      <a:pt x="237" y="389"/>
                    </a:lnTo>
                    <a:lnTo>
                      <a:pt x="236" y="390"/>
                    </a:lnTo>
                    <a:lnTo>
                      <a:pt x="236" y="392"/>
                    </a:lnTo>
                    <a:lnTo>
                      <a:pt x="236" y="396"/>
                    </a:lnTo>
                    <a:lnTo>
                      <a:pt x="237" y="404"/>
                    </a:lnTo>
                    <a:lnTo>
                      <a:pt x="239" y="419"/>
                    </a:lnTo>
                    <a:lnTo>
                      <a:pt x="239" y="419"/>
                    </a:lnTo>
                    <a:lnTo>
                      <a:pt x="237" y="435"/>
                    </a:lnTo>
                    <a:lnTo>
                      <a:pt x="237" y="449"/>
                    </a:lnTo>
                    <a:lnTo>
                      <a:pt x="237" y="459"/>
                    </a:lnTo>
                    <a:lnTo>
                      <a:pt x="239" y="463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45" y="474"/>
                    </a:lnTo>
                    <a:lnTo>
                      <a:pt x="247" y="482"/>
                    </a:lnTo>
                    <a:lnTo>
                      <a:pt x="245" y="490"/>
                    </a:lnTo>
                    <a:lnTo>
                      <a:pt x="241" y="499"/>
                    </a:lnTo>
                    <a:lnTo>
                      <a:pt x="241" y="499"/>
                    </a:lnTo>
                    <a:lnTo>
                      <a:pt x="239" y="503"/>
                    </a:lnTo>
                    <a:lnTo>
                      <a:pt x="237" y="508"/>
                    </a:lnTo>
                    <a:lnTo>
                      <a:pt x="237" y="520"/>
                    </a:lnTo>
                    <a:lnTo>
                      <a:pt x="237" y="535"/>
                    </a:lnTo>
                    <a:lnTo>
                      <a:pt x="239" y="551"/>
                    </a:lnTo>
                    <a:lnTo>
                      <a:pt x="239" y="551"/>
                    </a:lnTo>
                    <a:lnTo>
                      <a:pt x="239" y="557"/>
                    </a:lnTo>
                    <a:lnTo>
                      <a:pt x="241" y="564"/>
                    </a:lnTo>
                    <a:lnTo>
                      <a:pt x="243" y="572"/>
                    </a:lnTo>
                    <a:lnTo>
                      <a:pt x="243" y="581"/>
                    </a:lnTo>
                    <a:lnTo>
                      <a:pt x="243" y="581"/>
                    </a:lnTo>
                    <a:lnTo>
                      <a:pt x="240" y="610"/>
                    </a:lnTo>
                    <a:lnTo>
                      <a:pt x="235" y="638"/>
                    </a:lnTo>
                    <a:lnTo>
                      <a:pt x="228" y="668"/>
                    </a:lnTo>
                    <a:lnTo>
                      <a:pt x="220" y="695"/>
                    </a:lnTo>
                    <a:lnTo>
                      <a:pt x="220" y="695"/>
                    </a:lnTo>
                    <a:lnTo>
                      <a:pt x="210" y="718"/>
                    </a:lnTo>
                    <a:lnTo>
                      <a:pt x="204" y="734"/>
                    </a:lnTo>
                    <a:lnTo>
                      <a:pt x="198" y="749"/>
                    </a:lnTo>
                    <a:lnTo>
                      <a:pt x="197" y="756"/>
                    </a:lnTo>
                    <a:lnTo>
                      <a:pt x="195" y="764"/>
                    </a:lnTo>
                    <a:lnTo>
                      <a:pt x="195" y="764"/>
                    </a:lnTo>
                    <a:lnTo>
                      <a:pt x="195" y="768"/>
                    </a:lnTo>
                    <a:lnTo>
                      <a:pt x="193" y="772"/>
                    </a:lnTo>
                    <a:lnTo>
                      <a:pt x="190" y="775"/>
                    </a:lnTo>
                    <a:lnTo>
                      <a:pt x="186" y="778"/>
                    </a:lnTo>
                    <a:lnTo>
                      <a:pt x="176" y="783"/>
                    </a:lnTo>
                    <a:lnTo>
                      <a:pt x="166" y="787"/>
                    </a:lnTo>
                    <a:lnTo>
                      <a:pt x="153" y="790"/>
                    </a:lnTo>
                    <a:lnTo>
                      <a:pt x="141" y="791"/>
                    </a:lnTo>
                    <a:lnTo>
                      <a:pt x="121" y="792"/>
                    </a:lnTo>
                    <a:lnTo>
                      <a:pt x="121" y="79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8" name="Freeform 7"/>
              <p:cNvSpPr>
                <a:spLocks noChangeArrowheads="1"/>
              </p:cNvSpPr>
              <p:nvPr/>
            </p:nvSpPr>
            <p:spPr bwMode="auto">
              <a:xfrm>
                <a:off x="557212" y="1400175"/>
                <a:ext cx="322263" cy="141288"/>
              </a:xfrm>
              <a:custGeom>
                <a:avLst/>
                <a:gdLst>
                  <a:gd name="T0" fmla="*/ 102 w 203"/>
                  <a:gd name="T1" fmla="*/ 0 h 89"/>
                  <a:gd name="T2" fmla="*/ 102 w 203"/>
                  <a:gd name="T3" fmla="*/ 0 h 89"/>
                  <a:gd name="T4" fmla="*/ 122 w 203"/>
                  <a:gd name="T5" fmla="*/ 1 h 89"/>
                  <a:gd name="T6" fmla="*/ 141 w 203"/>
                  <a:gd name="T7" fmla="*/ 4 h 89"/>
                  <a:gd name="T8" fmla="*/ 159 w 203"/>
                  <a:gd name="T9" fmla="*/ 8 h 89"/>
                  <a:gd name="T10" fmla="*/ 174 w 203"/>
                  <a:gd name="T11" fmla="*/ 13 h 89"/>
                  <a:gd name="T12" fmla="*/ 186 w 203"/>
                  <a:gd name="T13" fmla="*/ 20 h 89"/>
                  <a:gd name="T14" fmla="*/ 195 w 203"/>
                  <a:gd name="T15" fmla="*/ 27 h 89"/>
                  <a:gd name="T16" fmla="*/ 199 w 203"/>
                  <a:gd name="T17" fmla="*/ 31 h 89"/>
                  <a:gd name="T18" fmla="*/ 202 w 203"/>
                  <a:gd name="T19" fmla="*/ 36 h 89"/>
                  <a:gd name="T20" fmla="*/ 203 w 203"/>
                  <a:gd name="T21" fmla="*/ 40 h 89"/>
                  <a:gd name="T22" fmla="*/ 203 w 203"/>
                  <a:gd name="T23" fmla="*/ 44 h 89"/>
                  <a:gd name="T24" fmla="*/ 203 w 203"/>
                  <a:gd name="T25" fmla="*/ 44 h 89"/>
                  <a:gd name="T26" fmla="*/ 203 w 203"/>
                  <a:gd name="T27" fmla="*/ 50 h 89"/>
                  <a:gd name="T28" fmla="*/ 202 w 203"/>
                  <a:gd name="T29" fmla="*/ 54 h 89"/>
                  <a:gd name="T30" fmla="*/ 199 w 203"/>
                  <a:gd name="T31" fmla="*/ 58 h 89"/>
                  <a:gd name="T32" fmla="*/ 195 w 203"/>
                  <a:gd name="T33" fmla="*/ 62 h 89"/>
                  <a:gd name="T34" fmla="*/ 186 w 203"/>
                  <a:gd name="T35" fmla="*/ 70 h 89"/>
                  <a:gd name="T36" fmla="*/ 174 w 203"/>
                  <a:gd name="T37" fmla="*/ 77 h 89"/>
                  <a:gd name="T38" fmla="*/ 159 w 203"/>
                  <a:gd name="T39" fmla="*/ 82 h 89"/>
                  <a:gd name="T40" fmla="*/ 141 w 203"/>
                  <a:gd name="T41" fmla="*/ 86 h 89"/>
                  <a:gd name="T42" fmla="*/ 122 w 203"/>
                  <a:gd name="T43" fmla="*/ 89 h 89"/>
                  <a:gd name="T44" fmla="*/ 102 w 203"/>
                  <a:gd name="T45" fmla="*/ 89 h 89"/>
                  <a:gd name="T46" fmla="*/ 102 w 203"/>
                  <a:gd name="T47" fmla="*/ 89 h 89"/>
                  <a:gd name="T48" fmla="*/ 81 w 203"/>
                  <a:gd name="T49" fmla="*/ 89 h 89"/>
                  <a:gd name="T50" fmla="*/ 62 w 203"/>
                  <a:gd name="T51" fmla="*/ 86 h 89"/>
                  <a:gd name="T52" fmla="*/ 45 w 203"/>
                  <a:gd name="T53" fmla="*/ 82 h 89"/>
                  <a:gd name="T54" fmla="*/ 30 w 203"/>
                  <a:gd name="T55" fmla="*/ 77 h 89"/>
                  <a:gd name="T56" fmla="*/ 18 w 203"/>
                  <a:gd name="T57" fmla="*/ 70 h 89"/>
                  <a:gd name="T58" fmla="*/ 8 w 203"/>
                  <a:gd name="T59" fmla="*/ 62 h 89"/>
                  <a:gd name="T60" fmla="*/ 4 w 203"/>
                  <a:gd name="T61" fmla="*/ 58 h 89"/>
                  <a:gd name="T62" fmla="*/ 2 w 203"/>
                  <a:gd name="T63" fmla="*/ 54 h 89"/>
                  <a:gd name="T64" fmla="*/ 0 w 203"/>
                  <a:gd name="T65" fmla="*/ 50 h 89"/>
                  <a:gd name="T66" fmla="*/ 0 w 203"/>
                  <a:gd name="T67" fmla="*/ 44 h 89"/>
                  <a:gd name="T68" fmla="*/ 0 w 203"/>
                  <a:gd name="T69" fmla="*/ 44 h 89"/>
                  <a:gd name="T70" fmla="*/ 0 w 203"/>
                  <a:gd name="T71" fmla="*/ 40 h 89"/>
                  <a:gd name="T72" fmla="*/ 2 w 203"/>
                  <a:gd name="T73" fmla="*/ 36 h 89"/>
                  <a:gd name="T74" fmla="*/ 4 w 203"/>
                  <a:gd name="T75" fmla="*/ 31 h 89"/>
                  <a:gd name="T76" fmla="*/ 8 w 203"/>
                  <a:gd name="T77" fmla="*/ 27 h 89"/>
                  <a:gd name="T78" fmla="*/ 18 w 203"/>
                  <a:gd name="T79" fmla="*/ 20 h 89"/>
                  <a:gd name="T80" fmla="*/ 30 w 203"/>
                  <a:gd name="T81" fmla="*/ 13 h 89"/>
                  <a:gd name="T82" fmla="*/ 45 w 203"/>
                  <a:gd name="T83" fmla="*/ 8 h 89"/>
                  <a:gd name="T84" fmla="*/ 62 w 203"/>
                  <a:gd name="T85" fmla="*/ 4 h 89"/>
                  <a:gd name="T86" fmla="*/ 81 w 203"/>
                  <a:gd name="T87" fmla="*/ 1 h 89"/>
                  <a:gd name="T88" fmla="*/ 102 w 203"/>
                  <a:gd name="T89" fmla="*/ 0 h 89"/>
                  <a:gd name="T90" fmla="*/ 102 w 203"/>
                  <a:gd name="T91" fmla="*/ 0 h 8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3"/>
                  <a:gd name="T139" fmla="*/ 0 h 89"/>
                  <a:gd name="T140" fmla="*/ 203 w 203"/>
                  <a:gd name="T141" fmla="*/ 89 h 8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3" h="89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9" name="Freeform 8"/>
              <p:cNvSpPr>
                <a:spLocks noChangeArrowheads="1"/>
              </p:cNvSpPr>
              <p:nvPr/>
            </p:nvSpPr>
            <p:spPr bwMode="auto">
              <a:xfrm>
                <a:off x="436562" y="1335088"/>
                <a:ext cx="563563" cy="157163"/>
              </a:xfrm>
              <a:custGeom>
                <a:avLst/>
                <a:gdLst>
                  <a:gd name="T0" fmla="*/ 178 w 355"/>
                  <a:gd name="T1" fmla="*/ 0 h 99"/>
                  <a:gd name="T2" fmla="*/ 178 w 355"/>
                  <a:gd name="T3" fmla="*/ 0 h 99"/>
                  <a:gd name="T4" fmla="*/ 213 w 355"/>
                  <a:gd name="T5" fmla="*/ 1 h 99"/>
                  <a:gd name="T6" fmla="*/ 247 w 355"/>
                  <a:gd name="T7" fmla="*/ 4 h 99"/>
                  <a:gd name="T8" fmla="*/ 277 w 355"/>
                  <a:gd name="T9" fmla="*/ 8 h 99"/>
                  <a:gd name="T10" fmla="*/ 302 w 355"/>
                  <a:gd name="T11" fmla="*/ 15 h 99"/>
                  <a:gd name="T12" fmla="*/ 324 w 355"/>
                  <a:gd name="T13" fmla="*/ 22 h 99"/>
                  <a:gd name="T14" fmla="*/ 333 w 355"/>
                  <a:gd name="T15" fmla="*/ 26 h 99"/>
                  <a:gd name="T16" fmla="*/ 340 w 355"/>
                  <a:gd name="T17" fmla="*/ 30 h 99"/>
                  <a:gd name="T18" fmla="*/ 347 w 355"/>
                  <a:gd name="T19" fmla="*/ 34 h 99"/>
                  <a:gd name="T20" fmla="*/ 351 w 355"/>
                  <a:gd name="T21" fmla="*/ 39 h 99"/>
                  <a:gd name="T22" fmla="*/ 354 w 355"/>
                  <a:gd name="T23" fmla="*/ 45 h 99"/>
                  <a:gd name="T24" fmla="*/ 355 w 355"/>
                  <a:gd name="T25" fmla="*/ 49 h 99"/>
                  <a:gd name="T26" fmla="*/ 355 w 355"/>
                  <a:gd name="T27" fmla="*/ 49 h 99"/>
                  <a:gd name="T28" fmla="*/ 354 w 355"/>
                  <a:gd name="T29" fmla="*/ 54 h 99"/>
                  <a:gd name="T30" fmla="*/ 351 w 355"/>
                  <a:gd name="T31" fmla="*/ 60 h 99"/>
                  <a:gd name="T32" fmla="*/ 347 w 355"/>
                  <a:gd name="T33" fmla="*/ 64 h 99"/>
                  <a:gd name="T34" fmla="*/ 340 w 355"/>
                  <a:gd name="T35" fmla="*/ 68 h 99"/>
                  <a:gd name="T36" fmla="*/ 333 w 355"/>
                  <a:gd name="T37" fmla="*/ 73 h 99"/>
                  <a:gd name="T38" fmla="*/ 324 w 355"/>
                  <a:gd name="T39" fmla="*/ 77 h 99"/>
                  <a:gd name="T40" fmla="*/ 302 w 355"/>
                  <a:gd name="T41" fmla="*/ 84 h 99"/>
                  <a:gd name="T42" fmla="*/ 277 w 355"/>
                  <a:gd name="T43" fmla="*/ 89 h 99"/>
                  <a:gd name="T44" fmla="*/ 247 w 355"/>
                  <a:gd name="T45" fmla="*/ 95 h 99"/>
                  <a:gd name="T46" fmla="*/ 213 w 355"/>
                  <a:gd name="T47" fmla="*/ 98 h 99"/>
                  <a:gd name="T48" fmla="*/ 178 w 355"/>
                  <a:gd name="T49" fmla="*/ 99 h 99"/>
                  <a:gd name="T50" fmla="*/ 178 w 355"/>
                  <a:gd name="T51" fmla="*/ 99 h 99"/>
                  <a:gd name="T52" fmla="*/ 143 w 355"/>
                  <a:gd name="T53" fmla="*/ 98 h 99"/>
                  <a:gd name="T54" fmla="*/ 109 w 355"/>
                  <a:gd name="T55" fmla="*/ 95 h 99"/>
                  <a:gd name="T56" fmla="*/ 79 w 355"/>
                  <a:gd name="T57" fmla="*/ 89 h 99"/>
                  <a:gd name="T58" fmla="*/ 53 w 355"/>
                  <a:gd name="T59" fmla="*/ 84 h 99"/>
                  <a:gd name="T60" fmla="*/ 31 w 355"/>
                  <a:gd name="T61" fmla="*/ 77 h 99"/>
                  <a:gd name="T62" fmla="*/ 22 w 355"/>
                  <a:gd name="T63" fmla="*/ 73 h 99"/>
                  <a:gd name="T64" fmla="*/ 15 w 355"/>
                  <a:gd name="T65" fmla="*/ 68 h 99"/>
                  <a:gd name="T66" fmla="*/ 8 w 355"/>
                  <a:gd name="T67" fmla="*/ 64 h 99"/>
                  <a:gd name="T68" fmla="*/ 4 w 355"/>
                  <a:gd name="T69" fmla="*/ 60 h 99"/>
                  <a:gd name="T70" fmla="*/ 2 w 355"/>
                  <a:gd name="T71" fmla="*/ 54 h 99"/>
                  <a:gd name="T72" fmla="*/ 0 w 355"/>
                  <a:gd name="T73" fmla="*/ 49 h 99"/>
                  <a:gd name="T74" fmla="*/ 0 w 355"/>
                  <a:gd name="T75" fmla="*/ 49 h 99"/>
                  <a:gd name="T76" fmla="*/ 2 w 355"/>
                  <a:gd name="T77" fmla="*/ 45 h 99"/>
                  <a:gd name="T78" fmla="*/ 4 w 355"/>
                  <a:gd name="T79" fmla="*/ 39 h 99"/>
                  <a:gd name="T80" fmla="*/ 8 w 355"/>
                  <a:gd name="T81" fmla="*/ 34 h 99"/>
                  <a:gd name="T82" fmla="*/ 15 w 355"/>
                  <a:gd name="T83" fmla="*/ 30 h 99"/>
                  <a:gd name="T84" fmla="*/ 22 w 355"/>
                  <a:gd name="T85" fmla="*/ 26 h 99"/>
                  <a:gd name="T86" fmla="*/ 31 w 355"/>
                  <a:gd name="T87" fmla="*/ 22 h 99"/>
                  <a:gd name="T88" fmla="*/ 53 w 355"/>
                  <a:gd name="T89" fmla="*/ 15 h 99"/>
                  <a:gd name="T90" fmla="*/ 79 w 355"/>
                  <a:gd name="T91" fmla="*/ 8 h 99"/>
                  <a:gd name="T92" fmla="*/ 109 w 355"/>
                  <a:gd name="T93" fmla="*/ 4 h 99"/>
                  <a:gd name="T94" fmla="*/ 143 w 355"/>
                  <a:gd name="T95" fmla="*/ 1 h 99"/>
                  <a:gd name="T96" fmla="*/ 178 w 355"/>
                  <a:gd name="T97" fmla="*/ 0 h 99"/>
                  <a:gd name="T98" fmla="*/ 178 w 355"/>
                  <a:gd name="T99" fmla="*/ 0 h 9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5"/>
                  <a:gd name="T151" fmla="*/ 0 h 99"/>
                  <a:gd name="T152" fmla="*/ 355 w 355"/>
                  <a:gd name="T153" fmla="*/ 99 h 9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5" h="99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0" name="Freeform 9"/>
              <p:cNvSpPr>
                <a:spLocks noChangeArrowheads="1"/>
              </p:cNvSpPr>
              <p:nvPr/>
            </p:nvSpPr>
            <p:spPr bwMode="auto">
              <a:xfrm>
                <a:off x="361950" y="1379538"/>
                <a:ext cx="714375" cy="58738"/>
              </a:xfrm>
              <a:custGeom>
                <a:avLst/>
                <a:gdLst>
                  <a:gd name="T0" fmla="*/ 207 w 450"/>
                  <a:gd name="T1" fmla="*/ 37 h 37"/>
                  <a:gd name="T2" fmla="*/ 207 w 450"/>
                  <a:gd name="T3" fmla="*/ 37 h 37"/>
                  <a:gd name="T4" fmla="*/ 149 w 450"/>
                  <a:gd name="T5" fmla="*/ 37 h 37"/>
                  <a:gd name="T6" fmla="*/ 115 w 450"/>
                  <a:gd name="T7" fmla="*/ 34 h 37"/>
                  <a:gd name="T8" fmla="*/ 83 w 450"/>
                  <a:gd name="T9" fmla="*/ 32 h 37"/>
                  <a:gd name="T10" fmla="*/ 53 w 450"/>
                  <a:gd name="T11" fmla="*/ 29 h 37"/>
                  <a:gd name="T12" fmla="*/ 27 w 450"/>
                  <a:gd name="T13" fmla="*/ 23 h 37"/>
                  <a:gd name="T14" fmla="*/ 18 w 450"/>
                  <a:gd name="T15" fmla="*/ 21 h 37"/>
                  <a:gd name="T16" fmla="*/ 9 w 450"/>
                  <a:gd name="T17" fmla="*/ 18 h 37"/>
                  <a:gd name="T18" fmla="*/ 5 w 450"/>
                  <a:gd name="T19" fmla="*/ 15 h 37"/>
                  <a:gd name="T20" fmla="*/ 3 w 450"/>
                  <a:gd name="T21" fmla="*/ 11 h 37"/>
                  <a:gd name="T22" fmla="*/ 3 w 450"/>
                  <a:gd name="T23" fmla="*/ 11 h 37"/>
                  <a:gd name="T24" fmla="*/ 0 w 450"/>
                  <a:gd name="T25" fmla="*/ 2 h 37"/>
                  <a:gd name="T26" fmla="*/ 0 w 450"/>
                  <a:gd name="T27" fmla="*/ 2 h 37"/>
                  <a:gd name="T28" fmla="*/ 19 w 450"/>
                  <a:gd name="T29" fmla="*/ 7 h 37"/>
                  <a:gd name="T30" fmla="*/ 42 w 450"/>
                  <a:gd name="T31" fmla="*/ 10 h 37"/>
                  <a:gd name="T32" fmla="*/ 69 w 450"/>
                  <a:gd name="T33" fmla="*/ 14 h 37"/>
                  <a:gd name="T34" fmla="*/ 97 w 450"/>
                  <a:gd name="T35" fmla="*/ 15 h 37"/>
                  <a:gd name="T36" fmla="*/ 156 w 450"/>
                  <a:gd name="T37" fmla="*/ 19 h 37"/>
                  <a:gd name="T38" fmla="*/ 206 w 450"/>
                  <a:gd name="T39" fmla="*/ 19 h 37"/>
                  <a:gd name="T40" fmla="*/ 206 w 450"/>
                  <a:gd name="T41" fmla="*/ 19 h 37"/>
                  <a:gd name="T42" fmla="*/ 263 w 450"/>
                  <a:gd name="T43" fmla="*/ 18 h 37"/>
                  <a:gd name="T44" fmla="*/ 332 w 450"/>
                  <a:gd name="T45" fmla="*/ 15 h 37"/>
                  <a:gd name="T46" fmla="*/ 367 w 450"/>
                  <a:gd name="T47" fmla="*/ 13 h 37"/>
                  <a:gd name="T48" fmla="*/ 399 w 450"/>
                  <a:gd name="T49" fmla="*/ 10 h 37"/>
                  <a:gd name="T50" fmla="*/ 428 w 450"/>
                  <a:gd name="T51" fmla="*/ 6 h 37"/>
                  <a:gd name="T52" fmla="*/ 450 w 450"/>
                  <a:gd name="T53" fmla="*/ 0 h 37"/>
                  <a:gd name="T54" fmla="*/ 450 w 450"/>
                  <a:gd name="T55" fmla="*/ 0 h 37"/>
                  <a:gd name="T56" fmla="*/ 447 w 450"/>
                  <a:gd name="T57" fmla="*/ 11 h 37"/>
                  <a:gd name="T58" fmla="*/ 447 w 450"/>
                  <a:gd name="T59" fmla="*/ 11 h 37"/>
                  <a:gd name="T60" fmla="*/ 444 w 450"/>
                  <a:gd name="T61" fmla="*/ 15 h 37"/>
                  <a:gd name="T62" fmla="*/ 437 w 450"/>
                  <a:gd name="T63" fmla="*/ 18 h 37"/>
                  <a:gd name="T64" fmla="*/ 429 w 450"/>
                  <a:gd name="T65" fmla="*/ 21 h 37"/>
                  <a:gd name="T66" fmla="*/ 417 w 450"/>
                  <a:gd name="T67" fmla="*/ 23 h 37"/>
                  <a:gd name="T68" fmla="*/ 386 w 450"/>
                  <a:gd name="T69" fmla="*/ 29 h 37"/>
                  <a:gd name="T70" fmla="*/ 351 w 450"/>
                  <a:gd name="T71" fmla="*/ 32 h 37"/>
                  <a:gd name="T72" fmla="*/ 311 w 450"/>
                  <a:gd name="T73" fmla="*/ 34 h 37"/>
                  <a:gd name="T74" fmla="*/ 272 w 450"/>
                  <a:gd name="T75" fmla="*/ 37 h 37"/>
                  <a:gd name="T76" fmla="*/ 207 w 450"/>
                  <a:gd name="T77" fmla="*/ 37 h 37"/>
                  <a:gd name="T78" fmla="*/ 207 w 450"/>
                  <a:gd name="T79" fmla="*/ 37 h 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50"/>
                  <a:gd name="T121" fmla="*/ 0 h 37"/>
                  <a:gd name="T122" fmla="*/ 450 w 450"/>
                  <a:gd name="T123" fmla="*/ 37 h 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50" h="37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lnTo>
                      <a:pt x="207" y="3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Freeform 10"/>
              <p:cNvSpPr>
                <a:spLocks noChangeArrowheads="1"/>
              </p:cNvSpPr>
              <p:nvPr/>
            </p:nvSpPr>
            <p:spPr bwMode="auto">
              <a:xfrm>
                <a:off x="69850" y="509588"/>
                <a:ext cx="1306513" cy="96838"/>
              </a:xfrm>
              <a:custGeom>
                <a:avLst/>
                <a:gdLst>
                  <a:gd name="T0" fmla="*/ 20 w 823"/>
                  <a:gd name="T1" fmla="*/ 37 h 61"/>
                  <a:gd name="T2" fmla="*/ 788 w 823"/>
                  <a:gd name="T3" fmla="*/ 0 h 61"/>
                  <a:gd name="T4" fmla="*/ 788 w 823"/>
                  <a:gd name="T5" fmla="*/ 0 h 61"/>
                  <a:gd name="T6" fmla="*/ 788 w 823"/>
                  <a:gd name="T7" fmla="*/ 4 h 61"/>
                  <a:gd name="T8" fmla="*/ 791 w 823"/>
                  <a:gd name="T9" fmla="*/ 7 h 61"/>
                  <a:gd name="T10" fmla="*/ 795 w 823"/>
                  <a:gd name="T11" fmla="*/ 10 h 61"/>
                  <a:gd name="T12" fmla="*/ 804 w 823"/>
                  <a:gd name="T13" fmla="*/ 12 h 61"/>
                  <a:gd name="T14" fmla="*/ 804 w 823"/>
                  <a:gd name="T15" fmla="*/ 12 h 61"/>
                  <a:gd name="T16" fmla="*/ 810 w 823"/>
                  <a:gd name="T17" fmla="*/ 15 h 61"/>
                  <a:gd name="T18" fmla="*/ 816 w 823"/>
                  <a:gd name="T19" fmla="*/ 16 h 61"/>
                  <a:gd name="T20" fmla="*/ 820 w 823"/>
                  <a:gd name="T21" fmla="*/ 19 h 61"/>
                  <a:gd name="T22" fmla="*/ 823 w 823"/>
                  <a:gd name="T23" fmla="*/ 23 h 61"/>
                  <a:gd name="T24" fmla="*/ 0 w 823"/>
                  <a:gd name="T25" fmla="*/ 61 h 61"/>
                  <a:gd name="T26" fmla="*/ 0 w 823"/>
                  <a:gd name="T27" fmla="*/ 61 h 61"/>
                  <a:gd name="T28" fmla="*/ 8 w 823"/>
                  <a:gd name="T29" fmla="*/ 58 h 61"/>
                  <a:gd name="T30" fmla="*/ 8 w 823"/>
                  <a:gd name="T31" fmla="*/ 58 h 61"/>
                  <a:gd name="T32" fmla="*/ 15 w 823"/>
                  <a:gd name="T33" fmla="*/ 57 h 61"/>
                  <a:gd name="T34" fmla="*/ 20 w 823"/>
                  <a:gd name="T35" fmla="*/ 54 h 61"/>
                  <a:gd name="T36" fmla="*/ 23 w 823"/>
                  <a:gd name="T37" fmla="*/ 52 h 61"/>
                  <a:gd name="T38" fmla="*/ 24 w 823"/>
                  <a:gd name="T39" fmla="*/ 49 h 61"/>
                  <a:gd name="T40" fmla="*/ 24 w 823"/>
                  <a:gd name="T41" fmla="*/ 46 h 61"/>
                  <a:gd name="T42" fmla="*/ 23 w 823"/>
                  <a:gd name="T43" fmla="*/ 43 h 61"/>
                  <a:gd name="T44" fmla="*/ 20 w 823"/>
                  <a:gd name="T45" fmla="*/ 37 h 61"/>
                  <a:gd name="T46" fmla="*/ 20 w 823"/>
                  <a:gd name="T47" fmla="*/ 37 h 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3"/>
                  <a:gd name="T73" fmla="*/ 0 h 61"/>
                  <a:gd name="T74" fmla="*/ 823 w 823"/>
                  <a:gd name="T75" fmla="*/ 61 h 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3" h="61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2" name="Freeform 11"/>
              <p:cNvSpPr>
                <a:spLocks noChangeArrowheads="1"/>
              </p:cNvSpPr>
              <p:nvPr/>
            </p:nvSpPr>
            <p:spPr bwMode="auto">
              <a:xfrm>
                <a:off x="46037" y="401638"/>
                <a:ext cx="1325563" cy="100013"/>
              </a:xfrm>
              <a:custGeom>
                <a:avLst/>
                <a:gdLst>
                  <a:gd name="T0" fmla="*/ 0 w 835"/>
                  <a:gd name="T1" fmla="*/ 40 h 63"/>
                  <a:gd name="T2" fmla="*/ 835 w 835"/>
                  <a:gd name="T3" fmla="*/ 0 h 63"/>
                  <a:gd name="T4" fmla="*/ 835 w 835"/>
                  <a:gd name="T5" fmla="*/ 0 h 63"/>
                  <a:gd name="T6" fmla="*/ 829 w 835"/>
                  <a:gd name="T7" fmla="*/ 6 h 63"/>
                  <a:gd name="T8" fmla="*/ 821 w 835"/>
                  <a:gd name="T9" fmla="*/ 9 h 63"/>
                  <a:gd name="T10" fmla="*/ 812 w 835"/>
                  <a:gd name="T11" fmla="*/ 11 h 63"/>
                  <a:gd name="T12" fmla="*/ 806 w 835"/>
                  <a:gd name="T13" fmla="*/ 11 h 63"/>
                  <a:gd name="T14" fmla="*/ 806 w 835"/>
                  <a:gd name="T15" fmla="*/ 11 h 63"/>
                  <a:gd name="T16" fmla="*/ 800 w 835"/>
                  <a:gd name="T17" fmla="*/ 13 h 63"/>
                  <a:gd name="T18" fmla="*/ 800 w 835"/>
                  <a:gd name="T19" fmla="*/ 14 h 63"/>
                  <a:gd name="T20" fmla="*/ 800 w 835"/>
                  <a:gd name="T21" fmla="*/ 17 h 63"/>
                  <a:gd name="T22" fmla="*/ 802 w 835"/>
                  <a:gd name="T23" fmla="*/ 21 h 63"/>
                  <a:gd name="T24" fmla="*/ 804 w 835"/>
                  <a:gd name="T25" fmla="*/ 26 h 63"/>
                  <a:gd name="T26" fmla="*/ 42 w 835"/>
                  <a:gd name="T27" fmla="*/ 63 h 63"/>
                  <a:gd name="T28" fmla="*/ 42 w 835"/>
                  <a:gd name="T29" fmla="*/ 63 h 63"/>
                  <a:gd name="T30" fmla="*/ 42 w 835"/>
                  <a:gd name="T31" fmla="*/ 60 h 63"/>
                  <a:gd name="T32" fmla="*/ 41 w 835"/>
                  <a:gd name="T33" fmla="*/ 60 h 63"/>
                  <a:gd name="T34" fmla="*/ 36 w 835"/>
                  <a:gd name="T35" fmla="*/ 59 h 63"/>
                  <a:gd name="T36" fmla="*/ 36 w 835"/>
                  <a:gd name="T37" fmla="*/ 59 h 63"/>
                  <a:gd name="T38" fmla="*/ 27 w 835"/>
                  <a:gd name="T39" fmla="*/ 57 h 63"/>
                  <a:gd name="T40" fmla="*/ 16 w 835"/>
                  <a:gd name="T41" fmla="*/ 53 h 63"/>
                  <a:gd name="T42" fmla="*/ 7 w 835"/>
                  <a:gd name="T43" fmla="*/ 48 h 63"/>
                  <a:gd name="T44" fmla="*/ 3 w 835"/>
                  <a:gd name="T45" fmla="*/ 44 h 63"/>
                  <a:gd name="T46" fmla="*/ 0 w 835"/>
                  <a:gd name="T47" fmla="*/ 40 h 63"/>
                  <a:gd name="T48" fmla="*/ 0 w 835"/>
                  <a:gd name="T49" fmla="*/ 40 h 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5"/>
                  <a:gd name="T76" fmla="*/ 0 h 63"/>
                  <a:gd name="T77" fmla="*/ 835 w 835"/>
                  <a:gd name="T78" fmla="*/ 63 h 6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5" h="63">
                    <a:moveTo>
                      <a:pt x="0" y="40"/>
                    </a:moveTo>
                    <a:lnTo>
                      <a:pt x="835" y="0"/>
                    </a:ln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3" name="Freeform 12"/>
              <p:cNvSpPr>
                <a:spLocks noChangeArrowheads="1"/>
              </p:cNvSpPr>
              <p:nvPr/>
            </p:nvSpPr>
            <p:spPr bwMode="auto">
              <a:xfrm>
                <a:off x="73025" y="598488"/>
                <a:ext cx="1268413" cy="96838"/>
              </a:xfrm>
              <a:custGeom>
                <a:avLst/>
                <a:gdLst>
                  <a:gd name="T0" fmla="*/ 0 w 799"/>
                  <a:gd name="T1" fmla="*/ 36 h 61"/>
                  <a:gd name="T2" fmla="*/ 795 w 799"/>
                  <a:gd name="T3" fmla="*/ 0 h 61"/>
                  <a:gd name="T4" fmla="*/ 795 w 799"/>
                  <a:gd name="T5" fmla="*/ 0 h 61"/>
                  <a:gd name="T6" fmla="*/ 794 w 799"/>
                  <a:gd name="T7" fmla="*/ 4 h 61"/>
                  <a:gd name="T8" fmla="*/ 795 w 799"/>
                  <a:gd name="T9" fmla="*/ 10 h 61"/>
                  <a:gd name="T10" fmla="*/ 799 w 799"/>
                  <a:gd name="T11" fmla="*/ 23 h 61"/>
                  <a:gd name="T12" fmla="*/ 11 w 799"/>
                  <a:gd name="T13" fmla="*/ 61 h 61"/>
                  <a:gd name="T14" fmla="*/ 11 w 799"/>
                  <a:gd name="T15" fmla="*/ 61 h 61"/>
                  <a:gd name="T16" fmla="*/ 13 w 799"/>
                  <a:gd name="T17" fmla="*/ 52 h 61"/>
                  <a:gd name="T18" fmla="*/ 13 w 799"/>
                  <a:gd name="T19" fmla="*/ 46 h 61"/>
                  <a:gd name="T20" fmla="*/ 11 w 799"/>
                  <a:gd name="T21" fmla="*/ 43 h 61"/>
                  <a:gd name="T22" fmla="*/ 10 w 799"/>
                  <a:gd name="T23" fmla="*/ 40 h 61"/>
                  <a:gd name="T24" fmla="*/ 6 w 799"/>
                  <a:gd name="T25" fmla="*/ 39 h 61"/>
                  <a:gd name="T26" fmla="*/ 0 w 799"/>
                  <a:gd name="T27" fmla="*/ 36 h 61"/>
                  <a:gd name="T28" fmla="*/ 0 w 799"/>
                  <a:gd name="T29" fmla="*/ 36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9"/>
                  <a:gd name="T46" fmla="*/ 0 h 61"/>
                  <a:gd name="T47" fmla="*/ 799 w 799"/>
                  <a:gd name="T48" fmla="*/ 61 h 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9" h="61">
                    <a:moveTo>
                      <a:pt x="0" y="36"/>
                    </a:moveTo>
                    <a:lnTo>
                      <a:pt x="795" y="0"/>
                    </a:ln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4" name="Freeform 13"/>
              <p:cNvSpPr>
                <a:spLocks noChangeArrowheads="1"/>
              </p:cNvSpPr>
              <p:nvPr/>
            </p:nvSpPr>
            <p:spPr bwMode="auto">
              <a:xfrm>
                <a:off x="84137" y="684213"/>
                <a:ext cx="1285875" cy="96838"/>
              </a:xfrm>
              <a:custGeom>
                <a:avLst/>
                <a:gdLst>
                  <a:gd name="T0" fmla="*/ 3 w 810"/>
                  <a:gd name="T1" fmla="*/ 36 h 61"/>
                  <a:gd name="T2" fmla="*/ 788 w 810"/>
                  <a:gd name="T3" fmla="*/ 0 h 61"/>
                  <a:gd name="T4" fmla="*/ 788 w 810"/>
                  <a:gd name="T5" fmla="*/ 0 h 61"/>
                  <a:gd name="T6" fmla="*/ 788 w 810"/>
                  <a:gd name="T7" fmla="*/ 5 h 61"/>
                  <a:gd name="T8" fmla="*/ 790 w 810"/>
                  <a:gd name="T9" fmla="*/ 11 h 61"/>
                  <a:gd name="T10" fmla="*/ 795 w 810"/>
                  <a:gd name="T11" fmla="*/ 16 h 61"/>
                  <a:gd name="T12" fmla="*/ 803 w 810"/>
                  <a:gd name="T13" fmla="*/ 20 h 61"/>
                  <a:gd name="T14" fmla="*/ 803 w 810"/>
                  <a:gd name="T15" fmla="*/ 20 h 61"/>
                  <a:gd name="T16" fmla="*/ 810 w 810"/>
                  <a:gd name="T17" fmla="*/ 23 h 61"/>
                  <a:gd name="T18" fmla="*/ 0 w 810"/>
                  <a:gd name="T19" fmla="*/ 61 h 61"/>
                  <a:gd name="T20" fmla="*/ 0 w 810"/>
                  <a:gd name="T21" fmla="*/ 61 h 61"/>
                  <a:gd name="T22" fmla="*/ 4 w 810"/>
                  <a:gd name="T23" fmla="*/ 55 h 61"/>
                  <a:gd name="T24" fmla="*/ 6 w 810"/>
                  <a:gd name="T25" fmla="*/ 50 h 61"/>
                  <a:gd name="T26" fmla="*/ 4 w 810"/>
                  <a:gd name="T27" fmla="*/ 43 h 61"/>
                  <a:gd name="T28" fmla="*/ 3 w 810"/>
                  <a:gd name="T29" fmla="*/ 36 h 61"/>
                  <a:gd name="T30" fmla="*/ 3 w 810"/>
                  <a:gd name="T31" fmla="*/ 36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10"/>
                  <a:gd name="T49" fmla="*/ 0 h 61"/>
                  <a:gd name="T50" fmla="*/ 810 w 810"/>
                  <a:gd name="T51" fmla="*/ 61 h 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10" h="61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5" name="Freeform 14"/>
              <p:cNvSpPr>
                <a:spLocks noChangeArrowheads="1"/>
              </p:cNvSpPr>
              <p:nvPr/>
            </p:nvSpPr>
            <p:spPr bwMode="auto">
              <a:xfrm>
                <a:off x="76200" y="782638"/>
                <a:ext cx="1262063" cy="96838"/>
              </a:xfrm>
              <a:custGeom>
                <a:avLst/>
                <a:gdLst>
                  <a:gd name="T0" fmla="*/ 0 w 795"/>
                  <a:gd name="T1" fmla="*/ 38 h 61"/>
                  <a:gd name="T2" fmla="*/ 788 w 795"/>
                  <a:gd name="T3" fmla="*/ 0 h 61"/>
                  <a:gd name="T4" fmla="*/ 788 w 795"/>
                  <a:gd name="T5" fmla="*/ 0 h 61"/>
                  <a:gd name="T6" fmla="*/ 792 w 795"/>
                  <a:gd name="T7" fmla="*/ 8 h 61"/>
                  <a:gd name="T8" fmla="*/ 795 w 795"/>
                  <a:gd name="T9" fmla="*/ 15 h 61"/>
                  <a:gd name="T10" fmla="*/ 795 w 795"/>
                  <a:gd name="T11" fmla="*/ 22 h 61"/>
                  <a:gd name="T12" fmla="*/ 795 w 795"/>
                  <a:gd name="T13" fmla="*/ 22 h 61"/>
                  <a:gd name="T14" fmla="*/ 795 w 795"/>
                  <a:gd name="T15" fmla="*/ 24 h 61"/>
                  <a:gd name="T16" fmla="*/ 9 w 795"/>
                  <a:gd name="T17" fmla="*/ 61 h 61"/>
                  <a:gd name="T18" fmla="*/ 9 w 795"/>
                  <a:gd name="T19" fmla="*/ 61 h 61"/>
                  <a:gd name="T20" fmla="*/ 11 w 795"/>
                  <a:gd name="T21" fmla="*/ 56 h 61"/>
                  <a:gd name="T22" fmla="*/ 13 w 795"/>
                  <a:gd name="T23" fmla="*/ 50 h 61"/>
                  <a:gd name="T24" fmla="*/ 17 w 795"/>
                  <a:gd name="T25" fmla="*/ 43 h 61"/>
                  <a:gd name="T26" fmla="*/ 17 w 795"/>
                  <a:gd name="T27" fmla="*/ 41 h 61"/>
                  <a:gd name="T28" fmla="*/ 15 w 795"/>
                  <a:gd name="T29" fmla="*/ 39 h 61"/>
                  <a:gd name="T30" fmla="*/ 9 w 795"/>
                  <a:gd name="T31" fmla="*/ 38 h 61"/>
                  <a:gd name="T32" fmla="*/ 0 w 795"/>
                  <a:gd name="T33" fmla="*/ 38 h 61"/>
                  <a:gd name="T34" fmla="*/ 0 w 795"/>
                  <a:gd name="T35" fmla="*/ 38 h 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95"/>
                  <a:gd name="T55" fmla="*/ 0 h 61"/>
                  <a:gd name="T56" fmla="*/ 795 w 795"/>
                  <a:gd name="T57" fmla="*/ 61 h 6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95" h="61">
                    <a:moveTo>
                      <a:pt x="0" y="38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Freeform 15"/>
              <p:cNvSpPr>
                <a:spLocks noChangeArrowheads="1"/>
              </p:cNvSpPr>
              <p:nvPr/>
            </p:nvSpPr>
            <p:spPr bwMode="auto">
              <a:xfrm>
                <a:off x="71437" y="873125"/>
                <a:ext cx="1306513" cy="96838"/>
              </a:xfrm>
              <a:custGeom>
                <a:avLst/>
                <a:gdLst>
                  <a:gd name="T0" fmla="*/ 15 w 823"/>
                  <a:gd name="T1" fmla="*/ 36 h 61"/>
                  <a:gd name="T2" fmla="*/ 794 w 823"/>
                  <a:gd name="T3" fmla="*/ 0 h 61"/>
                  <a:gd name="T4" fmla="*/ 794 w 823"/>
                  <a:gd name="T5" fmla="*/ 0 h 61"/>
                  <a:gd name="T6" fmla="*/ 794 w 823"/>
                  <a:gd name="T7" fmla="*/ 4 h 61"/>
                  <a:gd name="T8" fmla="*/ 796 w 823"/>
                  <a:gd name="T9" fmla="*/ 7 h 61"/>
                  <a:gd name="T10" fmla="*/ 800 w 823"/>
                  <a:gd name="T11" fmla="*/ 11 h 61"/>
                  <a:gd name="T12" fmla="*/ 807 w 823"/>
                  <a:gd name="T13" fmla="*/ 13 h 61"/>
                  <a:gd name="T14" fmla="*/ 807 w 823"/>
                  <a:gd name="T15" fmla="*/ 13 h 61"/>
                  <a:gd name="T16" fmla="*/ 817 w 823"/>
                  <a:gd name="T17" fmla="*/ 18 h 61"/>
                  <a:gd name="T18" fmla="*/ 823 w 823"/>
                  <a:gd name="T19" fmla="*/ 22 h 61"/>
                  <a:gd name="T20" fmla="*/ 0 w 823"/>
                  <a:gd name="T21" fmla="*/ 61 h 61"/>
                  <a:gd name="T22" fmla="*/ 0 w 823"/>
                  <a:gd name="T23" fmla="*/ 61 h 61"/>
                  <a:gd name="T24" fmla="*/ 3 w 823"/>
                  <a:gd name="T25" fmla="*/ 59 h 61"/>
                  <a:gd name="T26" fmla="*/ 3 w 823"/>
                  <a:gd name="T27" fmla="*/ 59 h 61"/>
                  <a:gd name="T28" fmla="*/ 11 w 823"/>
                  <a:gd name="T29" fmla="*/ 55 h 61"/>
                  <a:gd name="T30" fmla="*/ 14 w 823"/>
                  <a:gd name="T31" fmla="*/ 53 h 61"/>
                  <a:gd name="T32" fmla="*/ 15 w 823"/>
                  <a:gd name="T33" fmla="*/ 50 h 61"/>
                  <a:gd name="T34" fmla="*/ 16 w 823"/>
                  <a:gd name="T35" fmla="*/ 43 h 61"/>
                  <a:gd name="T36" fmla="*/ 15 w 823"/>
                  <a:gd name="T37" fmla="*/ 36 h 61"/>
                  <a:gd name="T38" fmla="*/ 15 w 823"/>
                  <a:gd name="T39" fmla="*/ 36 h 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23"/>
                  <a:gd name="T61" fmla="*/ 0 h 61"/>
                  <a:gd name="T62" fmla="*/ 823 w 823"/>
                  <a:gd name="T63" fmla="*/ 61 h 6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23" h="61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7" name="Freeform 16"/>
              <p:cNvSpPr>
                <a:spLocks noChangeArrowheads="1"/>
              </p:cNvSpPr>
              <p:nvPr/>
            </p:nvSpPr>
            <p:spPr bwMode="auto">
              <a:xfrm>
                <a:off x="84137" y="965200"/>
                <a:ext cx="1250950" cy="96838"/>
              </a:xfrm>
              <a:custGeom>
                <a:avLst/>
                <a:gdLst>
                  <a:gd name="T0" fmla="*/ 0 w 788"/>
                  <a:gd name="T1" fmla="*/ 37 h 61"/>
                  <a:gd name="T2" fmla="*/ 786 w 788"/>
                  <a:gd name="T3" fmla="*/ 0 h 61"/>
                  <a:gd name="T4" fmla="*/ 786 w 788"/>
                  <a:gd name="T5" fmla="*/ 0 h 61"/>
                  <a:gd name="T6" fmla="*/ 784 w 788"/>
                  <a:gd name="T7" fmla="*/ 6 h 61"/>
                  <a:gd name="T8" fmla="*/ 786 w 788"/>
                  <a:gd name="T9" fmla="*/ 11 h 61"/>
                  <a:gd name="T10" fmla="*/ 788 w 788"/>
                  <a:gd name="T11" fmla="*/ 25 h 61"/>
                  <a:gd name="T12" fmla="*/ 7 w 788"/>
                  <a:gd name="T13" fmla="*/ 61 h 61"/>
                  <a:gd name="T14" fmla="*/ 7 w 788"/>
                  <a:gd name="T15" fmla="*/ 61 h 61"/>
                  <a:gd name="T16" fmla="*/ 8 w 788"/>
                  <a:gd name="T17" fmla="*/ 54 h 61"/>
                  <a:gd name="T18" fmla="*/ 8 w 788"/>
                  <a:gd name="T19" fmla="*/ 48 h 61"/>
                  <a:gd name="T20" fmla="*/ 6 w 788"/>
                  <a:gd name="T21" fmla="*/ 42 h 61"/>
                  <a:gd name="T22" fmla="*/ 0 w 788"/>
                  <a:gd name="T23" fmla="*/ 37 h 61"/>
                  <a:gd name="T24" fmla="*/ 0 w 788"/>
                  <a:gd name="T25" fmla="*/ 37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8"/>
                  <a:gd name="T40" fmla="*/ 0 h 61"/>
                  <a:gd name="T41" fmla="*/ 788 w 788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8" h="61">
                    <a:moveTo>
                      <a:pt x="0" y="37"/>
                    </a:moveTo>
                    <a:lnTo>
                      <a:pt x="786" y="0"/>
                    </a:ln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8" name="Freeform 17"/>
              <p:cNvSpPr>
                <a:spLocks noChangeArrowheads="1"/>
              </p:cNvSpPr>
              <p:nvPr/>
            </p:nvSpPr>
            <p:spPr bwMode="auto">
              <a:xfrm>
                <a:off x="103187" y="1098550"/>
                <a:ext cx="1254125" cy="311150"/>
              </a:xfrm>
              <a:custGeom>
                <a:avLst/>
                <a:gdLst>
                  <a:gd name="T0" fmla="*/ 370 w 790"/>
                  <a:gd name="T1" fmla="*/ 196 h 196"/>
                  <a:gd name="T2" fmla="*/ 370 w 790"/>
                  <a:gd name="T3" fmla="*/ 196 h 196"/>
                  <a:gd name="T4" fmla="*/ 305 w 790"/>
                  <a:gd name="T5" fmla="*/ 195 h 196"/>
                  <a:gd name="T6" fmla="*/ 269 w 790"/>
                  <a:gd name="T7" fmla="*/ 194 h 196"/>
                  <a:gd name="T8" fmla="*/ 233 w 790"/>
                  <a:gd name="T9" fmla="*/ 191 h 196"/>
                  <a:gd name="T10" fmla="*/ 201 w 790"/>
                  <a:gd name="T11" fmla="*/ 187 h 196"/>
                  <a:gd name="T12" fmla="*/ 172 w 790"/>
                  <a:gd name="T13" fmla="*/ 182 h 196"/>
                  <a:gd name="T14" fmla="*/ 163 w 790"/>
                  <a:gd name="T15" fmla="*/ 179 h 196"/>
                  <a:gd name="T16" fmla="*/ 155 w 790"/>
                  <a:gd name="T17" fmla="*/ 176 h 196"/>
                  <a:gd name="T18" fmla="*/ 148 w 790"/>
                  <a:gd name="T19" fmla="*/ 172 h 196"/>
                  <a:gd name="T20" fmla="*/ 147 w 790"/>
                  <a:gd name="T21" fmla="*/ 168 h 196"/>
                  <a:gd name="T22" fmla="*/ 147 w 790"/>
                  <a:gd name="T23" fmla="*/ 168 h 196"/>
                  <a:gd name="T24" fmla="*/ 144 w 790"/>
                  <a:gd name="T25" fmla="*/ 160 h 196"/>
                  <a:gd name="T26" fmla="*/ 140 w 790"/>
                  <a:gd name="T27" fmla="*/ 153 h 196"/>
                  <a:gd name="T28" fmla="*/ 133 w 790"/>
                  <a:gd name="T29" fmla="*/ 145 h 196"/>
                  <a:gd name="T30" fmla="*/ 125 w 790"/>
                  <a:gd name="T31" fmla="*/ 138 h 196"/>
                  <a:gd name="T32" fmla="*/ 99 w 790"/>
                  <a:gd name="T33" fmla="*/ 121 h 196"/>
                  <a:gd name="T34" fmla="*/ 64 w 790"/>
                  <a:gd name="T35" fmla="*/ 99 h 196"/>
                  <a:gd name="T36" fmla="*/ 64 w 790"/>
                  <a:gd name="T37" fmla="*/ 99 h 196"/>
                  <a:gd name="T38" fmla="*/ 52 w 790"/>
                  <a:gd name="T39" fmla="*/ 92 h 196"/>
                  <a:gd name="T40" fmla="*/ 42 w 790"/>
                  <a:gd name="T41" fmla="*/ 84 h 196"/>
                  <a:gd name="T42" fmla="*/ 33 w 790"/>
                  <a:gd name="T43" fmla="*/ 76 h 196"/>
                  <a:gd name="T44" fmla="*/ 23 w 790"/>
                  <a:gd name="T45" fmla="*/ 68 h 196"/>
                  <a:gd name="T46" fmla="*/ 11 w 790"/>
                  <a:gd name="T47" fmla="*/ 53 h 196"/>
                  <a:gd name="T48" fmla="*/ 0 w 790"/>
                  <a:gd name="T49" fmla="*/ 37 h 196"/>
                  <a:gd name="T50" fmla="*/ 790 w 790"/>
                  <a:gd name="T51" fmla="*/ 0 h 196"/>
                  <a:gd name="T52" fmla="*/ 790 w 790"/>
                  <a:gd name="T53" fmla="*/ 0 h 196"/>
                  <a:gd name="T54" fmla="*/ 786 w 790"/>
                  <a:gd name="T55" fmla="*/ 12 h 196"/>
                  <a:gd name="T56" fmla="*/ 778 w 790"/>
                  <a:gd name="T57" fmla="*/ 24 h 196"/>
                  <a:gd name="T58" fmla="*/ 770 w 790"/>
                  <a:gd name="T59" fmla="*/ 38 h 196"/>
                  <a:gd name="T60" fmla="*/ 760 w 790"/>
                  <a:gd name="T61" fmla="*/ 50 h 196"/>
                  <a:gd name="T62" fmla="*/ 749 w 790"/>
                  <a:gd name="T63" fmla="*/ 62 h 196"/>
                  <a:gd name="T64" fmla="*/ 738 w 790"/>
                  <a:gd name="T65" fmla="*/ 76 h 196"/>
                  <a:gd name="T66" fmla="*/ 711 w 790"/>
                  <a:gd name="T67" fmla="*/ 99 h 196"/>
                  <a:gd name="T68" fmla="*/ 711 w 790"/>
                  <a:gd name="T69" fmla="*/ 99 h 196"/>
                  <a:gd name="T70" fmla="*/ 696 w 790"/>
                  <a:gd name="T71" fmla="*/ 111 h 196"/>
                  <a:gd name="T72" fmla="*/ 682 w 790"/>
                  <a:gd name="T73" fmla="*/ 122 h 196"/>
                  <a:gd name="T74" fmla="*/ 657 w 790"/>
                  <a:gd name="T75" fmla="*/ 138 h 196"/>
                  <a:gd name="T76" fmla="*/ 646 w 790"/>
                  <a:gd name="T77" fmla="*/ 146 h 196"/>
                  <a:gd name="T78" fmla="*/ 638 w 790"/>
                  <a:gd name="T79" fmla="*/ 153 h 196"/>
                  <a:gd name="T80" fmla="*/ 633 w 790"/>
                  <a:gd name="T81" fmla="*/ 160 h 196"/>
                  <a:gd name="T82" fmla="*/ 630 w 790"/>
                  <a:gd name="T83" fmla="*/ 168 h 196"/>
                  <a:gd name="T84" fmla="*/ 630 w 790"/>
                  <a:gd name="T85" fmla="*/ 168 h 196"/>
                  <a:gd name="T86" fmla="*/ 629 w 790"/>
                  <a:gd name="T87" fmla="*/ 169 h 196"/>
                  <a:gd name="T88" fmla="*/ 627 w 790"/>
                  <a:gd name="T89" fmla="*/ 172 h 196"/>
                  <a:gd name="T90" fmla="*/ 621 w 790"/>
                  <a:gd name="T91" fmla="*/ 176 h 196"/>
                  <a:gd name="T92" fmla="*/ 610 w 790"/>
                  <a:gd name="T93" fmla="*/ 179 h 196"/>
                  <a:gd name="T94" fmla="*/ 598 w 790"/>
                  <a:gd name="T95" fmla="*/ 182 h 196"/>
                  <a:gd name="T96" fmla="*/ 564 w 790"/>
                  <a:gd name="T97" fmla="*/ 187 h 196"/>
                  <a:gd name="T98" fmla="*/ 525 w 790"/>
                  <a:gd name="T99" fmla="*/ 191 h 196"/>
                  <a:gd name="T100" fmla="*/ 483 w 790"/>
                  <a:gd name="T101" fmla="*/ 194 h 196"/>
                  <a:gd name="T102" fmla="*/ 439 w 790"/>
                  <a:gd name="T103" fmla="*/ 195 h 196"/>
                  <a:gd name="T104" fmla="*/ 370 w 790"/>
                  <a:gd name="T105" fmla="*/ 196 h 196"/>
                  <a:gd name="T106" fmla="*/ 370 w 790"/>
                  <a:gd name="T107" fmla="*/ 196 h 1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90"/>
                  <a:gd name="T163" fmla="*/ 0 h 196"/>
                  <a:gd name="T164" fmla="*/ 790 w 790"/>
                  <a:gd name="T165" fmla="*/ 196 h 19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90" h="196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lnTo>
                      <a:pt x="370" y="19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Freeform 18"/>
              <p:cNvSpPr>
                <a:spLocks noChangeArrowheads="1"/>
              </p:cNvSpPr>
              <p:nvPr/>
            </p:nvSpPr>
            <p:spPr bwMode="auto">
              <a:xfrm>
                <a:off x="327025" y="1130300"/>
                <a:ext cx="361950" cy="279400"/>
              </a:xfrm>
              <a:custGeom>
                <a:avLst/>
                <a:gdLst>
                  <a:gd name="T0" fmla="*/ 82 w 228"/>
                  <a:gd name="T1" fmla="*/ 170 h 176"/>
                  <a:gd name="T2" fmla="*/ 82 w 228"/>
                  <a:gd name="T3" fmla="*/ 170 h 176"/>
                  <a:gd name="T4" fmla="*/ 73 w 228"/>
                  <a:gd name="T5" fmla="*/ 149 h 176"/>
                  <a:gd name="T6" fmla="*/ 65 w 228"/>
                  <a:gd name="T7" fmla="*/ 130 h 176"/>
                  <a:gd name="T8" fmla="*/ 52 w 228"/>
                  <a:gd name="T9" fmla="*/ 109 h 176"/>
                  <a:gd name="T10" fmla="*/ 34 w 228"/>
                  <a:gd name="T11" fmla="*/ 80 h 176"/>
                  <a:gd name="T12" fmla="*/ 34 w 228"/>
                  <a:gd name="T13" fmla="*/ 80 h 176"/>
                  <a:gd name="T14" fmla="*/ 25 w 228"/>
                  <a:gd name="T15" fmla="*/ 64 h 176"/>
                  <a:gd name="T16" fmla="*/ 15 w 228"/>
                  <a:gd name="T17" fmla="*/ 46 h 176"/>
                  <a:gd name="T18" fmla="*/ 0 w 228"/>
                  <a:gd name="T19" fmla="*/ 10 h 176"/>
                  <a:gd name="T20" fmla="*/ 225 w 228"/>
                  <a:gd name="T21" fmla="*/ 0 h 176"/>
                  <a:gd name="T22" fmla="*/ 225 w 228"/>
                  <a:gd name="T23" fmla="*/ 0 h 176"/>
                  <a:gd name="T24" fmla="*/ 228 w 228"/>
                  <a:gd name="T25" fmla="*/ 41 h 176"/>
                  <a:gd name="T26" fmla="*/ 228 w 228"/>
                  <a:gd name="T27" fmla="*/ 80 h 176"/>
                  <a:gd name="T28" fmla="*/ 228 w 228"/>
                  <a:gd name="T29" fmla="*/ 80 h 176"/>
                  <a:gd name="T30" fmla="*/ 226 w 228"/>
                  <a:gd name="T31" fmla="*/ 110 h 176"/>
                  <a:gd name="T32" fmla="*/ 224 w 228"/>
                  <a:gd name="T33" fmla="*/ 133 h 176"/>
                  <a:gd name="T34" fmla="*/ 224 w 228"/>
                  <a:gd name="T35" fmla="*/ 152 h 176"/>
                  <a:gd name="T36" fmla="*/ 224 w 228"/>
                  <a:gd name="T37" fmla="*/ 162 h 176"/>
                  <a:gd name="T38" fmla="*/ 226 w 228"/>
                  <a:gd name="T39" fmla="*/ 172 h 176"/>
                  <a:gd name="T40" fmla="*/ 226 w 228"/>
                  <a:gd name="T41" fmla="*/ 172 h 176"/>
                  <a:gd name="T42" fmla="*/ 226 w 228"/>
                  <a:gd name="T43" fmla="*/ 176 h 176"/>
                  <a:gd name="T44" fmla="*/ 226 w 228"/>
                  <a:gd name="T45" fmla="*/ 176 h 176"/>
                  <a:gd name="T46" fmla="*/ 157 w 228"/>
                  <a:gd name="T47" fmla="*/ 175 h 176"/>
                  <a:gd name="T48" fmla="*/ 118 w 228"/>
                  <a:gd name="T49" fmla="*/ 172 h 176"/>
                  <a:gd name="T50" fmla="*/ 82 w 228"/>
                  <a:gd name="T51" fmla="*/ 170 h 176"/>
                  <a:gd name="T52" fmla="*/ 82 w 228"/>
                  <a:gd name="T53" fmla="*/ 170 h 1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28"/>
                  <a:gd name="T82" fmla="*/ 0 h 176"/>
                  <a:gd name="T83" fmla="*/ 228 w 228"/>
                  <a:gd name="T84" fmla="*/ 176 h 1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28" h="176">
                    <a:moveTo>
                      <a:pt x="82" y="170"/>
                    </a:moveTo>
                    <a:lnTo>
                      <a:pt x="82" y="170"/>
                    </a:lnTo>
                    <a:lnTo>
                      <a:pt x="73" y="149"/>
                    </a:lnTo>
                    <a:lnTo>
                      <a:pt x="65" y="130"/>
                    </a:lnTo>
                    <a:lnTo>
                      <a:pt x="52" y="109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5" y="64"/>
                    </a:lnTo>
                    <a:lnTo>
                      <a:pt x="15" y="46"/>
                    </a:lnTo>
                    <a:lnTo>
                      <a:pt x="0" y="1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8" y="41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226" y="110"/>
                    </a:lnTo>
                    <a:lnTo>
                      <a:pt x="224" y="133"/>
                    </a:lnTo>
                    <a:lnTo>
                      <a:pt x="224" y="152"/>
                    </a:lnTo>
                    <a:lnTo>
                      <a:pt x="224" y="162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157" y="175"/>
                    </a:lnTo>
                    <a:lnTo>
                      <a:pt x="118" y="172"/>
                    </a:lnTo>
                    <a:lnTo>
                      <a:pt x="82" y="170"/>
                    </a:lnTo>
                    <a:lnTo>
                      <a:pt x="82" y="17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0" name="Freeform 19"/>
              <p:cNvSpPr>
                <a:spLocks noChangeArrowheads="1"/>
              </p:cNvSpPr>
              <p:nvPr/>
            </p:nvSpPr>
            <p:spPr bwMode="auto">
              <a:xfrm>
                <a:off x="901700" y="152400"/>
                <a:ext cx="512763" cy="271463"/>
              </a:xfrm>
              <a:custGeom>
                <a:avLst/>
                <a:gdLst>
                  <a:gd name="T0" fmla="*/ 0 w 323"/>
                  <a:gd name="T1" fmla="*/ 0 h 171"/>
                  <a:gd name="T2" fmla="*/ 323 w 323"/>
                  <a:gd name="T3" fmla="*/ 0 h 171"/>
                  <a:gd name="T4" fmla="*/ 306 w 323"/>
                  <a:gd name="T5" fmla="*/ 140 h 171"/>
                  <a:gd name="T6" fmla="*/ 306 w 323"/>
                  <a:gd name="T7" fmla="*/ 140 h 171"/>
                  <a:gd name="T8" fmla="*/ 305 w 323"/>
                  <a:gd name="T9" fmla="*/ 147 h 171"/>
                  <a:gd name="T10" fmla="*/ 302 w 323"/>
                  <a:gd name="T11" fmla="*/ 152 h 171"/>
                  <a:gd name="T12" fmla="*/ 296 w 323"/>
                  <a:gd name="T13" fmla="*/ 157 h 171"/>
                  <a:gd name="T14" fmla="*/ 291 w 323"/>
                  <a:gd name="T15" fmla="*/ 161 h 171"/>
                  <a:gd name="T16" fmla="*/ 286 w 323"/>
                  <a:gd name="T17" fmla="*/ 164 h 171"/>
                  <a:gd name="T18" fmla="*/ 279 w 323"/>
                  <a:gd name="T19" fmla="*/ 167 h 171"/>
                  <a:gd name="T20" fmla="*/ 272 w 323"/>
                  <a:gd name="T21" fmla="*/ 168 h 171"/>
                  <a:gd name="T22" fmla="*/ 267 w 323"/>
                  <a:gd name="T23" fmla="*/ 168 h 171"/>
                  <a:gd name="T24" fmla="*/ 0 w 323"/>
                  <a:gd name="T25" fmla="*/ 171 h 171"/>
                  <a:gd name="T26" fmla="*/ 0 w 323"/>
                  <a:gd name="T27" fmla="*/ 0 h 1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3"/>
                  <a:gd name="T43" fmla="*/ 0 h 171"/>
                  <a:gd name="T44" fmla="*/ 323 w 323"/>
                  <a:gd name="T45" fmla="*/ 171 h 1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3" h="171">
                    <a:moveTo>
                      <a:pt x="0" y="0"/>
                    </a:moveTo>
                    <a:lnTo>
                      <a:pt x="323" y="0"/>
                    </a:lnTo>
                    <a:lnTo>
                      <a:pt x="306" y="140"/>
                    </a:lnTo>
                    <a:lnTo>
                      <a:pt x="306" y="140"/>
                    </a:lnTo>
                    <a:lnTo>
                      <a:pt x="305" y="147"/>
                    </a:lnTo>
                    <a:lnTo>
                      <a:pt x="302" y="152"/>
                    </a:lnTo>
                    <a:lnTo>
                      <a:pt x="296" y="157"/>
                    </a:lnTo>
                    <a:lnTo>
                      <a:pt x="291" y="161"/>
                    </a:lnTo>
                    <a:lnTo>
                      <a:pt x="286" y="164"/>
                    </a:lnTo>
                    <a:lnTo>
                      <a:pt x="279" y="167"/>
                    </a:lnTo>
                    <a:lnTo>
                      <a:pt x="272" y="168"/>
                    </a:lnTo>
                    <a:lnTo>
                      <a:pt x="267" y="168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Freeform 20"/>
              <p:cNvSpPr>
                <a:spLocks noChangeArrowheads="1"/>
              </p:cNvSpPr>
              <p:nvPr/>
            </p:nvSpPr>
            <p:spPr bwMode="auto">
              <a:xfrm>
                <a:off x="906462" y="152400"/>
                <a:ext cx="508000" cy="269875"/>
              </a:xfrm>
              <a:custGeom>
                <a:avLst/>
                <a:gdLst>
                  <a:gd name="T0" fmla="*/ 0 w 320"/>
                  <a:gd name="T1" fmla="*/ 0 h 170"/>
                  <a:gd name="T2" fmla="*/ 0 w 320"/>
                  <a:gd name="T3" fmla="*/ 0 h 170"/>
                  <a:gd name="T4" fmla="*/ 320 w 320"/>
                  <a:gd name="T5" fmla="*/ 0 h 170"/>
                  <a:gd name="T6" fmla="*/ 320 w 320"/>
                  <a:gd name="T7" fmla="*/ 0 h 170"/>
                  <a:gd name="T8" fmla="*/ 303 w 320"/>
                  <a:gd name="T9" fmla="*/ 140 h 170"/>
                  <a:gd name="T10" fmla="*/ 303 w 320"/>
                  <a:gd name="T11" fmla="*/ 140 h 170"/>
                  <a:gd name="T12" fmla="*/ 302 w 320"/>
                  <a:gd name="T13" fmla="*/ 147 h 170"/>
                  <a:gd name="T14" fmla="*/ 299 w 320"/>
                  <a:gd name="T15" fmla="*/ 152 h 170"/>
                  <a:gd name="T16" fmla="*/ 293 w 320"/>
                  <a:gd name="T17" fmla="*/ 157 h 170"/>
                  <a:gd name="T18" fmla="*/ 288 w 320"/>
                  <a:gd name="T19" fmla="*/ 161 h 170"/>
                  <a:gd name="T20" fmla="*/ 283 w 320"/>
                  <a:gd name="T21" fmla="*/ 164 h 170"/>
                  <a:gd name="T22" fmla="*/ 276 w 320"/>
                  <a:gd name="T23" fmla="*/ 167 h 170"/>
                  <a:gd name="T24" fmla="*/ 269 w 320"/>
                  <a:gd name="T25" fmla="*/ 168 h 170"/>
                  <a:gd name="T26" fmla="*/ 264 w 320"/>
                  <a:gd name="T27" fmla="*/ 168 h 170"/>
                  <a:gd name="T28" fmla="*/ 264 w 320"/>
                  <a:gd name="T29" fmla="*/ 168 h 170"/>
                  <a:gd name="T30" fmla="*/ 1 w 320"/>
                  <a:gd name="T31" fmla="*/ 170 h 170"/>
                  <a:gd name="T32" fmla="*/ 1 w 320"/>
                  <a:gd name="T33" fmla="*/ 170 h 170"/>
                  <a:gd name="T34" fmla="*/ 0 w 320"/>
                  <a:gd name="T35" fmla="*/ 0 h 170"/>
                  <a:gd name="T36" fmla="*/ 0 w 320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0"/>
                  <a:gd name="T58" fmla="*/ 0 h 170"/>
                  <a:gd name="T59" fmla="*/ 320 w 320"/>
                  <a:gd name="T60" fmla="*/ 170 h 1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0" h="170">
                    <a:moveTo>
                      <a:pt x="0" y="0"/>
                    </a:moveTo>
                    <a:lnTo>
                      <a:pt x="0" y="0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2" y="147"/>
                    </a:lnTo>
                    <a:lnTo>
                      <a:pt x="299" y="152"/>
                    </a:lnTo>
                    <a:lnTo>
                      <a:pt x="293" y="157"/>
                    </a:lnTo>
                    <a:lnTo>
                      <a:pt x="288" y="161"/>
                    </a:lnTo>
                    <a:lnTo>
                      <a:pt x="283" y="164"/>
                    </a:lnTo>
                    <a:lnTo>
                      <a:pt x="276" y="167"/>
                    </a:lnTo>
                    <a:lnTo>
                      <a:pt x="269" y="168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2" name="Freeform 21"/>
              <p:cNvSpPr>
                <a:spLocks noChangeArrowheads="1"/>
              </p:cNvSpPr>
              <p:nvPr/>
            </p:nvSpPr>
            <p:spPr bwMode="auto">
              <a:xfrm>
                <a:off x="912812" y="152400"/>
                <a:ext cx="501650" cy="269875"/>
              </a:xfrm>
              <a:custGeom>
                <a:avLst/>
                <a:gdLst>
                  <a:gd name="T0" fmla="*/ 0 w 316"/>
                  <a:gd name="T1" fmla="*/ 0 h 170"/>
                  <a:gd name="T2" fmla="*/ 0 w 316"/>
                  <a:gd name="T3" fmla="*/ 0 h 170"/>
                  <a:gd name="T4" fmla="*/ 316 w 316"/>
                  <a:gd name="T5" fmla="*/ 0 h 170"/>
                  <a:gd name="T6" fmla="*/ 316 w 316"/>
                  <a:gd name="T7" fmla="*/ 0 h 170"/>
                  <a:gd name="T8" fmla="*/ 299 w 316"/>
                  <a:gd name="T9" fmla="*/ 140 h 170"/>
                  <a:gd name="T10" fmla="*/ 299 w 316"/>
                  <a:gd name="T11" fmla="*/ 140 h 170"/>
                  <a:gd name="T12" fmla="*/ 298 w 316"/>
                  <a:gd name="T13" fmla="*/ 147 h 170"/>
                  <a:gd name="T14" fmla="*/ 295 w 316"/>
                  <a:gd name="T15" fmla="*/ 152 h 170"/>
                  <a:gd name="T16" fmla="*/ 289 w 316"/>
                  <a:gd name="T17" fmla="*/ 156 h 170"/>
                  <a:gd name="T18" fmla="*/ 284 w 316"/>
                  <a:gd name="T19" fmla="*/ 160 h 170"/>
                  <a:gd name="T20" fmla="*/ 279 w 316"/>
                  <a:gd name="T21" fmla="*/ 164 h 170"/>
                  <a:gd name="T22" fmla="*/ 272 w 316"/>
                  <a:gd name="T23" fmla="*/ 167 h 170"/>
                  <a:gd name="T24" fmla="*/ 266 w 316"/>
                  <a:gd name="T25" fmla="*/ 168 h 170"/>
                  <a:gd name="T26" fmla="*/ 260 w 316"/>
                  <a:gd name="T27" fmla="*/ 168 h 170"/>
                  <a:gd name="T28" fmla="*/ 260 w 316"/>
                  <a:gd name="T29" fmla="*/ 168 h 170"/>
                  <a:gd name="T30" fmla="*/ 1 w 316"/>
                  <a:gd name="T31" fmla="*/ 170 h 170"/>
                  <a:gd name="T32" fmla="*/ 1 w 316"/>
                  <a:gd name="T33" fmla="*/ 170 h 170"/>
                  <a:gd name="T34" fmla="*/ 0 w 316"/>
                  <a:gd name="T35" fmla="*/ 0 h 170"/>
                  <a:gd name="T36" fmla="*/ 0 w 316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6"/>
                  <a:gd name="T58" fmla="*/ 0 h 170"/>
                  <a:gd name="T59" fmla="*/ 316 w 316"/>
                  <a:gd name="T60" fmla="*/ 170 h 1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6" h="170">
                    <a:moveTo>
                      <a:pt x="0" y="0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299" y="140"/>
                    </a:lnTo>
                    <a:lnTo>
                      <a:pt x="299" y="140"/>
                    </a:lnTo>
                    <a:lnTo>
                      <a:pt x="298" y="147"/>
                    </a:lnTo>
                    <a:lnTo>
                      <a:pt x="295" y="152"/>
                    </a:lnTo>
                    <a:lnTo>
                      <a:pt x="289" y="156"/>
                    </a:lnTo>
                    <a:lnTo>
                      <a:pt x="284" y="160"/>
                    </a:lnTo>
                    <a:lnTo>
                      <a:pt x="279" y="164"/>
                    </a:lnTo>
                    <a:lnTo>
                      <a:pt x="272" y="167"/>
                    </a:lnTo>
                    <a:lnTo>
                      <a:pt x="266" y="168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3" name="Freeform 22"/>
              <p:cNvSpPr>
                <a:spLocks noChangeArrowheads="1"/>
              </p:cNvSpPr>
              <p:nvPr/>
            </p:nvSpPr>
            <p:spPr bwMode="auto">
              <a:xfrm>
                <a:off x="919162" y="152400"/>
                <a:ext cx="495300" cy="266700"/>
              </a:xfrm>
              <a:custGeom>
                <a:avLst/>
                <a:gdLst>
                  <a:gd name="T0" fmla="*/ 0 w 312"/>
                  <a:gd name="T1" fmla="*/ 0 h 168"/>
                  <a:gd name="T2" fmla="*/ 0 w 312"/>
                  <a:gd name="T3" fmla="*/ 0 h 168"/>
                  <a:gd name="T4" fmla="*/ 312 w 312"/>
                  <a:gd name="T5" fmla="*/ 0 h 168"/>
                  <a:gd name="T6" fmla="*/ 312 w 312"/>
                  <a:gd name="T7" fmla="*/ 0 h 168"/>
                  <a:gd name="T8" fmla="*/ 295 w 312"/>
                  <a:gd name="T9" fmla="*/ 140 h 168"/>
                  <a:gd name="T10" fmla="*/ 295 w 312"/>
                  <a:gd name="T11" fmla="*/ 140 h 168"/>
                  <a:gd name="T12" fmla="*/ 294 w 312"/>
                  <a:gd name="T13" fmla="*/ 147 h 168"/>
                  <a:gd name="T14" fmla="*/ 291 w 312"/>
                  <a:gd name="T15" fmla="*/ 152 h 168"/>
                  <a:gd name="T16" fmla="*/ 285 w 312"/>
                  <a:gd name="T17" fmla="*/ 156 h 168"/>
                  <a:gd name="T18" fmla="*/ 280 w 312"/>
                  <a:gd name="T19" fmla="*/ 160 h 168"/>
                  <a:gd name="T20" fmla="*/ 275 w 312"/>
                  <a:gd name="T21" fmla="*/ 164 h 168"/>
                  <a:gd name="T22" fmla="*/ 269 w 312"/>
                  <a:gd name="T23" fmla="*/ 167 h 168"/>
                  <a:gd name="T24" fmla="*/ 262 w 312"/>
                  <a:gd name="T25" fmla="*/ 168 h 168"/>
                  <a:gd name="T26" fmla="*/ 257 w 312"/>
                  <a:gd name="T27" fmla="*/ 168 h 168"/>
                  <a:gd name="T28" fmla="*/ 257 w 312"/>
                  <a:gd name="T29" fmla="*/ 168 h 168"/>
                  <a:gd name="T30" fmla="*/ 0 w 312"/>
                  <a:gd name="T31" fmla="*/ 168 h 168"/>
                  <a:gd name="T32" fmla="*/ 0 w 312"/>
                  <a:gd name="T33" fmla="*/ 168 h 168"/>
                  <a:gd name="T34" fmla="*/ 0 w 312"/>
                  <a:gd name="T35" fmla="*/ 0 h 168"/>
                  <a:gd name="T36" fmla="*/ 0 w 312"/>
                  <a:gd name="T37" fmla="*/ 0 h 1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2"/>
                  <a:gd name="T58" fmla="*/ 0 h 168"/>
                  <a:gd name="T59" fmla="*/ 312 w 312"/>
                  <a:gd name="T60" fmla="*/ 168 h 1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2" h="168">
                    <a:moveTo>
                      <a:pt x="0" y="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95" y="140"/>
                    </a:lnTo>
                    <a:lnTo>
                      <a:pt x="295" y="140"/>
                    </a:lnTo>
                    <a:lnTo>
                      <a:pt x="294" y="147"/>
                    </a:lnTo>
                    <a:lnTo>
                      <a:pt x="291" y="152"/>
                    </a:lnTo>
                    <a:lnTo>
                      <a:pt x="285" y="156"/>
                    </a:lnTo>
                    <a:lnTo>
                      <a:pt x="280" y="160"/>
                    </a:lnTo>
                    <a:lnTo>
                      <a:pt x="275" y="164"/>
                    </a:lnTo>
                    <a:lnTo>
                      <a:pt x="269" y="167"/>
                    </a:lnTo>
                    <a:lnTo>
                      <a:pt x="262" y="168"/>
                    </a:lnTo>
                    <a:lnTo>
                      <a:pt x="257" y="168"/>
                    </a:lnTo>
                    <a:lnTo>
                      <a:pt x="257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4" name="Freeform 23"/>
              <p:cNvSpPr>
                <a:spLocks noChangeArrowheads="1"/>
              </p:cNvSpPr>
              <p:nvPr/>
            </p:nvSpPr>
            <p:spPr bwMode="auto">
              <a:xfrm>
                <a:off x="925512" y="152400"/>
                <a:ext cx="488950" cy="266700"/>
              </a:xfrm>
              <a:custGeom>
                <a:avLst/>
                <a:gdLst>
                  <a:gd name="T0" fmla="*/ 0 w 308"/>
                  <a:gd name="T1" fmla="*/ 0 h 168"/>
                  <a:gd name="T2" fmla="*/ 0 w 308"/>
                  <a:gd name="T3" fmla="*/ 0 h 168"/>
                  <a:gd name="T4" fmla="*/ 308 w 308"/>
                  <a:gd name="T5" fmla="*/ 0 h 168"/>
                  <a:gd name="T6" fmla="*/ 308 w 308"/>
                  <a:gd name="T7" fmla="*/ 0 h 168"/>
                  <a:gd name="T8" fmla="*/ 291 w 308"/>
                  <a:gd name="T9" fmla="*/ 140 h 168"/>
                  <a:gd name="T10" fmla="*/ 291 w 308"/>
                  <a:gd name="T11" fmla="*/ 140 h 168"/>
                  <a:gd name="T12" fmla="*/ 290 w 308"/>
                  <a:gd name="T13" fmla="*/ 147 h 168"/>
                  <a:gd name="T14" fmla="*/ 287 w 308"/>
                  <a:gd name="T15" fmla="*/ 152 h 168"/>
                  <a:gd name="T16" fmla="*/ 281 w 308"/>
                  <a:gd name="T17" fmla="*/ 156 h 168"/>
                  <a:gd name="T18" fmla="*/ 277 w 308"/>
                  <a:gd name="T19" fmla="*/ 160 h 168"/>
                  <a:gd name="T20" fmla="*/ 271 w 308"/>
                  <a:gd name="T21" fmla="*/ 164 h 168"/>
                  <a:gd name="T22" fmla="*/ 265 w 308"/>
                  <a:gd name="T23" fmla="*/ 166 h 168"/>
                  <a:gd name="T24" fmla="*/ 258 w 308"/>
                  <a:gd name="T25" fmla="*/ 168 h 168"/>
                  <a:gd name="T26" fmla="*/ 253 w 308"/>
                  <a:gd name="T27" fmla="*/ 168 h 168"/>
                  <a:gd name="T28" fmla="*/ 253 w 308"/>
                  <a:gd name="T29" fmla="*/ 168 h 168"/>
                  <a:gd name="T30" fmla="*/ 0 w 308"/>
                  <a:gd name="T31" fmla="*/ 167 h 168"/>
                  <a:gd name="T32" fmla="*/ 0 w 308"/>
                  <a:gd name="T33" fmla="*/ 167 h 168"/>
                  <a:gd name="T34" fmla="*/ 0 w 308"/>
                  <a:gd name="T35" fmla="*/ 0 h 168"/>
                  <a:gd name="T36" fmla="*/ 0 w 308"/>
                  <a:gd name="T37" fmla="*/ 0 h 1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8"/>
                  <a:gd name="T58" fmla="*/ 0 h 168"/>
                  <a:gd name="T59" fmla="*/ 308 w 308"/>
                  <a:gd name="T60" fmla="*/ 168 h 1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8" h="168">
                    <a:moveTo>
                      <a:pt x="0" y="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1" y="140"/>
                    </a:lnTo>
                    <a:lnTo>
                      <a:pt x="291" y="140"/>
                    </a:lnTo>
                    <a:lnTo>
                      <a:pt x="290" y="147"/>
                    </a:lnTo>
                    <a:lnTo>
                      <a:pt x="287" y="152"/>
                    </a:lnTo>
                    <a:lnTo>
                      <a:pt x="281" y="156"/>
                    </a:lnTo>
                    <a:lnTo>
                      <a:pt x="277" y="160"/>
                    </a:lnTo>
                    <a:lnTo>
                      <a:pt x="271" y="164"/>
                    </a:lnTo>
                    <a:lnTo>
                      <a:pt x="265" y="166"/>
                    </a:lnTo>
                    <a:lnTo>
                      <a:pt x="258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5" name="Freeform 24"/>
              <p:cNvSpPr>
                <a:spLocks noChangeArrowheads="1"/>
              </p:cNvSpPr>
              <p:nvPr/>
            </p:nvSpPr>
            <p:spPr bwMode="auto">
              <a:xfrm>
                <a:off x="931862" y="152400"/>
                <a:ext cx="482600" cy="266700"/>
              </a:xfrm>
              <a:custGeom>
                <a:avLst/>
                <a:gdLst>
                  <a:gd name="T0" fmla="*/ 0 w 304"/>
                  <a:gd name="T1" fmla="*/ 0 h 168"/>
                  <a:gd name="T2" fmla="*/ 0 w 304"/>
                  <a:gd name="T3" fmla="*/ 0 h 168"/>
                  <a:gd name="T4" fmla="*/ 304 w 304"/>
                  <a:gd name="T5" fmla="*/ 0 h 168"/>
                  <a:gd name="T6" fmla="*/ 304 w 304"/>
                  <a:gd name="T7" fmla="*/ 0 h 168"/>
                  <a:gd name="T8" fmla="*/ 287 w 304"/>
                  <a:gd name="T9" fmla="*/ 140 h 168"/>
                  <a:gd name="T10" fmla="*/ 287 w 304"/>
                  <a:gd name="T11" fmla="*/ 140 h 168"/>
                  <a:gd name="T12" fmla="*/ 286 w 304"/>
                  <a:gd name="T13" fmla="*/ 147 h 168"/>
                  <a:gd name="T14" fmla="*/ 283 w 304"/>
                  <a:gd name="T15" fmla="*/ 152 h 168"/>
                  <a:gd name="T16" fmla="*/ 279 w 304"/>
                  <a:gd name="T17" fmla="*/ 156 h 168"/>
                  <a:gd name="T18" fmla="*/ 273 w 304"/>
                  <a:gd name="T19" fmla="*/ 160 h 168"/>
                  <a:gd name="T20" fmla="*/ 267 w 304"/>
                  <a:gd name="T21" fmla="*/ 164 h 168"/>
                  <a:gd name="T22" fmla="*/ 261 w 304"/>
                  <a:gd name="T23" fmla="*/ 166 h 168"/>
                  <a:gd name="T24" fmla="*/ 254 w 304"/>
                  <a:gd name="T25" fmla="*/ 167 h 168"/>
                  <a:gd name="T26" fmla="*/ 249 w 304"/>
                  <a:gd name="T27" fmla="*/ 168 h 168"/>
                  <a:gd name="T28" fmla="*/ 249 w 304"/>
                  <a:gd name="T29" fmla="*/ 168 h 168"/>
                  <a:gd name="T30" fmla="*/ 0 w 304"/>
                  <a:gd name="T31" fmla="*/ 166 h 168"/>
                  <a:gd name="T32" fmla="*/ 0 w 304"/>
                  <a:gd name="T33" fmla="*/ 166 h 168"/>
                  <a:gd name="T34" fmla="*/ 0 w 304"/>
                  <a:gd name="T35" fmla="*/ 0 h 168"/>
                  <a:gd name="T36" fmla="*/ 0 w 304"/>
                  <a:gd name="T37" fmla="*/ 0 h 1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4"/>
                  <a:gd name="T58" fmla="*/ 0 h 168"/>
                  <a:gd name="T59" fmla="*/ 304 w 304"/>
                  <a:gd name="T60" fmla="*/ 168 h 1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4" h="168">
                    <a:moveTo>
                      <a:pt x="0" y="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87" y="140"/>
                    </a:lnTo>
                    <a:lnTo>
                      <a:pt x="287" y="140"/>
                    </a:lnTo>
                    <a:lnTo>
                      <a:pt x="286" y="147"/>
                    </a:lnTo>
                    <a:lnTo>
                      <a:pt x="283" y="152"/>
                    </a:lnTo>
                    <a:lnTo>
                      <a:pt x="279" y="156"/>
                    </a:lnTo>
                    <a:lnTo>
                      <a:pt x="273" y="160"/>
                    </a:lnTo>
                    <a:lnTo>
                      <a:pt x="267" y="164"/>
                    </a:lnTo>
                    <a:lnTo>
                      <a:pt x="261" y="166"/>
                    </a:lnTo>
                    <a:lnTo>
                      <a:pt x="254" y="167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6" name="Freeform 25"/>
              <p:cNvSpPr>
                <a:spLocks noChangeArrowheads="1"/>
              </p:cNvSpPr>
              <p:nvPr/>
            </p:nvSpPr>
            <p:spPr bwMode="auto">
              <a:xfrm>
                <a:off x="938212" y="152400"/>
                <a:ext cx="476250" cy="266700"/>
              </a:xfrm>
              <a:custGeom>
                <a:avLst/>
                <a:gdLst>
                  <a:gd name="T0" fmla="*/ 0 w 300"/>
                  <a:gd name="T1" fmla="*/ 0 h 168"/>
                  <a:gd name="T2" fmla="*/ 0 w 300"/>
                  <a:gd name="T3" fmla="*/ 0 h 168"/>
                  <a:gd name="T4" fmla="*/ 300 w 300"/>
                  <a:gd name="T5" fmla="*/ 0 h 168"/>
                  <a:gd name="T6" fmla="*/ 300 w 300"/>
                  <a:gd name="T7" fmla="*/ 0 h 168"/>
                  <a:gd name="T8" fmla="*/ 283 w 300"/>
                  <a:gd name="T9" fmla="*/ 140 h 168"/>
                  <a:gd name="T10" fmla="*/ 283 w 300"/>
                  <a:gd name="T11" fmla="*/ 140 h 168"/>
                  <a:gd name="T12" fmla="*/ 282 w 300"/>
                  <a:gd name="T13" fmla="*/ 147 h 168"/>
                  <a:gd name="T14" fmla="*/ 279 w 300"/>
                  <a:gd name="T15" fmla="*/ 152 h 168"/>
                  <a:gd name="T16" fmla="*/ 275 w 300"/>
                  <a:gd name="T17" fmla="*/ 156 h 168"/>
                  <a:gd name="T18" fmla="*/ 269 w 300"/>
                  <a:gd name="T19" fmla="*/ 160 h 168"/>
                  <a:gd name="T20" fmla="*/ 264 w 300"/>
                  <a:gd name="T21" fmla="*/ 163 h 168"/>
                  <a:gd name="T22" fmla="*/ 257 w 300"/>
                  <a:gd name="T23" fmla="*/ 166 h 168"/>
                  <a:gd name="T24" fmla="*/ 252 w 300"/>
                  <a:gd name="T25" fmla="*/ 167 h 168"/>
                  <a:gd name="T26" fmla="*/ 245 w 300"/>
                  <a:gd name="T27" fmla="*/ 168 h 168"/>
                  <a:gd name="T28" fmla="*/ 245 w 300"/>
                  <a:gd name="T29" fmla="*/ 168 h 168"/>
                  <a:gd name="T30" fmla="*/ 0 w 300"/>
                  <a:gd name="T31" fmla="*/ 164 h 168"/>
                  <a:gd name="T32" fmla="*/ 0 w 300"/>
                  <a:gd name="T33" fmla="*/ 164 h 168"/>
                  <a:gd name="T34" fmla="*/ 0 w 300"/>
                  <a:gd name="T35" fmla="*/ 0 h 168"/>
                  <a:gd name="T36" fmla="*/ 0 w 300"/>
                  <a:gd name="T37" fmla="*/ 0 h 1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0"/>
                  <a:gd name="T58" fmla="*/ 0 h 168"/>
                  <a:gd name="T59" fmla="*/ 300 w 300"/>
                  <a:gd name="T60" fmla="*/ 168 h 1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0" h="168">
                    <a:moveTo>
                      <a:pt x="0" y="0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83" y="140"/>
                    </a:lnTo>
                    <a:lnTo>
                      <a:pt x="283" y="140"/>
                    </a:lnTo>
                    <a:lnTo>
                      <a:pt x="282" y="147"/>
                    </a:lnTo>
                    <a:lnTo>
                      <a:pt x="279" y="152"/>
                    </a:lnTo>
                    <a:lnTo>
                      <a:pt x="275" y="156"/>
                    </a:lnTo>
                    <a:lnTo>
                      <a:pt x="269" y="160"/>
                    </a:lnTo>
                    <a:lnTo>
                      <a:pt x="264" y="163"/>
                    </a:lnTo>
                    <a:lnTo>
                      <a:pt x="257" y="166"/>
                    </a:lnTo>
                    <a:lnTo>
                      <a:pt x="252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7" name="Freeform 26"/>
              <p:cNvSpPr>
                <a:spLocks noChangeArrowheads="1"/>
              </p:cNvSpPr>
              <p:nvPr/>
            </p:nvSpPr>
            <p:spPr bwMode="auto">
              <a:xfrm>
                <a:off x="942975" y="152400"/>
                <a:ext cx="471488" cy="266700"/>
              </a:xfrm>
              <a:custGeom>
                <a:avLst/>
                <a:gdLst>
                  <a:gd name="T0" fmla="*/ 0 w 297"/>
                  <a:gd name="T1" fmla="*/ 0 h 168"/>
                  <a:gd name="T2" fmla="*/ 0 w 297"/>
                  <a:gd name="T3" fmla="*/ 0 h 168"/>
                  <a:gd name="T4" fmla="*/ 297 w 297"/>
                  <a:gd name="T5" fmla="*/ 0 h 168"/>
                  <a:gd name="T6" fmla="*/ 297 w 297"/>
                  <a:gd name="T7" fmla="*/ 0 h 168"/>
                  <a:gd name="T8" fmla="*/ 280 w 297"/>
                  <a:gd name="T9" fmla="*/ 140 h 168"/>
                  <a:gd name="T10" fmla="*/ 280 w 297"/>
                  <a:gd name="T11" fmla="*/ 140 h 168"/>
                  <a:gd name="T12" fmla="*/ 279 w 297"/>
                  <a:gd name="T13" fmla="*/ 147 h 168"/>
                  <a:gd name="T14" fmla="*/ 276 w 297"/>
                  <a:gd name="T15" fmla="*/ 152 h 168"/>
                  <a:gd name="T16" fmla="*/ 272 w 297"/>
                  <a:gd name="T17" fmla="*/ 156 h 168"/>
                  <a:gd name="T18" fmla="*/ 266 w 297"/>
                  <a:gd name="T19" fmla="*/ 160 h 168"/>
                  <a:gd name="T20" fmla="*/ 261 w 297"/>
                  <a:gd name="T21" fmla="*/ 163 h 168"/>
                  <a:gd name="T22" fmla="*/ 254 w 297"/>
                  <a:gd name="T23" fmla="*/ 166 h 168"/>
                  <a:gd name="T24" fmla="*/ 249 w 297"/>
                  <a:gd name="T25" fmla="*/ 167 h 168"/>
                  <a:gd name="T26" fmla="*/ 243 w 297"/>
                  <a:gd name="T27" fmla="*/ 168 h 168"/>
                  <a:gd name="T28" fmla="*/ 243 w 297"/>
                  <a:gd name="T29" fmla="*/ 168 h 168"/>
                  <a:gd name="T30" fmla="*/ 1 w 297"/>
                  <a:gd name="T31" fmla="*/ 163 h 168"/>
                  <a:gd name="T32" fmla="*/ 1 w 297"/>
                  <a:gd name="T33" fmla="*/ 163 h 168"/>
                  <a:gd name="T34" fmla="*/ 0 w 297"/>
                  <a:gd name="T35" fmla="*/ 0 h 168"/>
                  <a:gd name="T36" fmla="*/ 0 w 297"/>
                  <a:gd name="T37" fmla="*/ 0 h 1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7"/>
                  <a:gd name="T58" fmla="*/ 0 h 168"/>
                  <a:gd name="T59" fmla="*/ 297 w 297"/>
                  <a:gd name="T60" fmla="*/ 168 h 1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7" h="168">
                    <a:moveTo>
                      <a:pt x="0" y="0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47"/>
                    </a:lnTo>
                    <a:lnTo>
                      <a:pt x="276" y="152"/>
                    </a:lnTo>
                    <a:lnTo>
                      <a:pt x="272" y="156"/>
                    </a:lnTo>
                    <a:lnTo>
                      <a:pt x="266" y="160"/>
                    </a:lnTo>
                    <a:lnTo>
                      <a:pt x="261" y="163"/>
                    </a:lnTo>
                    <a:lnTo>
                      <a:pt x="254" y="166"/>
                    </a:lnTo>
                    <a:lnTo>
                      <a:pt x="249" y="167"/>
                    </a:lnTo>
                    <a:lnTo>
                      <a:pt x="243" y="168"/>
                    </a:lnTo>
                    <a:lnTo>
                      <a:pt x="243" y="168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8" name="Freeform 27"/>
              <p:cNvSpPr>
                <a:spLocks noChangeArrowheads="1"/>
              </p:cNvSpPr>
              <p:nvPr/>
            </p:nvSpPr>
            <p:spPr bwMode="auto">
              <a:xfrm>
                <a:off x="949325" y="152400"/>
                <a:ext cx="465138" cy="266700"/>
              </a:xfrm>
              <a:custGeom>
                <a:avLst/>
                <a:gdLst>
                  <a:gd name="T0" fmla="*/ 0 w 293"/>
                  <a:gd name="T1" fmla="*/ 0 h 168"/>
                  <a:gd name="T2" fmla="*/ 0 w 293"/>
                  <a:gd name="T3" fmla="*/ 0 h 168"/>
                  <a:gd name="T4" fmla="*/ 293 w 293"/>
                  <a:gd name="T5" fmla="*/ 0 h 168"/>
                  <a:gd name="T6" fmla="*/ 293 w 293"/>
                  <a:gd name="T7" fmla="*/ 0 h 168"/>
                  <a:gd name="T8" fmla="*/ 276 w 293"/>
                  <a:gd name="T9" fmla="*/ 140 h 168"/>
                  <a:gd name="T10" fmla="*/ 276 w 293"/>
                  <a:gd name="T11" fmla="*/ 140 h 168"/>
                  <a:gd name="T12" fmla="*/ 275 w 293"/>
                  <a:gd name="T13" fmla="*/ 147 h 168"/>
                  <a:gd name="T14" fmla="*/ 272 w 293"/>
                  <a:gd name="T15" fmla="*/ 152 h 168"/>
                  <a:gd name="T16" fmla="*/ 268 w 293"/>
                  <a:gd name="T17" fmla="*/ 156 h 168"/>
                  <a:gd name="T18" fmla="*/ 262 w 293"/>
                  <a:gd name="T19" fmla="*/ 160 h 168"/>
                  <a:gd name="T20" fmla="*/ 257 w 293"/>
                  <a:gd name="T21" fmla="*/ 163 h 168"/>
                  <a:gd name="T22" fmla="*/ 250 w 293"/>
                  <a:gd name="T23" fmla="*/ 166 h 168"/>
                  <a:gd name="T24" fmla="*/ 245 w 293"/>
                  <a:gd name="T25" fmla="*/ 167 h 168"/>
                  <a:gd name="T26" fmla="*/ 239 w 293"/>
                  <a:gd name="T27" fmla="*/ 168 h 168"/>
                  <a:gd name="T28" fmla="*/ 239 w 293"/>
                  <a:gd name="T29" fmla="*/ 168 h 168"/>
                  <a:gd name="T30" fmla="*/ 0 w 293"/>
                  <a:gd name="T31" fmla="*/ 163 h 168"/>
                  <a:gd name="T32" fmla="*/ 0 w 293"/>
                  <a:gd name="T33" fmla="*/ 163 h 168"/>
                  <a:gd name="T34" fmla="*/ 0 w 293"/>
                  <a:gd name="T35" fmla="*/ 0 h 168"/>
                  <a:gd name="T36" fmla="*/ 0 w 293"/>
                  <a:gd name="T37" fmla="*/ 0 h 1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3"/>
                  <a:gd name="T58" fmla="*/ 0 h 168"/>
                  <a:gd name="T59" fmla="*/ 293 w 293"/>
                  <a:gd name="T60" fmla="*/ 168 h 1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3" h="168">
                    <a:moveTo>
                      <a:pt x="0" y="0"/>
                    </a:moveTo>
                    <a:lnTo>
                      <a:pt x="0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76" y="140"/>
                    </a:lnTo>
                    <a:lnTo>
                      <a:pt x="276" y="140"/>
                    </a:lnTo>
                    <a:lnTo>
                      <a:pt x="275" y="147"/>
                    </a:lnTo>
                    <a:lnTo>
                      <a:pt x="272" y="152"/>
                    </a:lnTo>
                    <a:lnTo>
                      <a:pt x="268" y="156"/>
                    </a:lnTo>
                    <a:lnTo>
                      <a:pt x="262" y="160"/>
                    </a:lnTo>
                    <a:lnTo>
                      <a:pt x="257" y="163"/>
                    </a:lnTo>
                    <a:lnTo>
                      <a:pt x="250" y="166"/>
                    </a:lnTo>
                    <a:lnTo>
                      <a:pt x="245" y="167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Freeform 28"/>
              <p:cNvSpPr>
                <a:spLocks noChangeArrowheads="1"/>
              </p:cNvSpPr>
              <p:nvPr/>
            </p:nvSpPr>
            <p:spPr bwMode="auto">
              <a:xfrm>
                <a:off x="955675" y="152400"/>
                <a:ext cx="458788" cy="266700"/>
              </a:xfrm>
              <a:custGeom>
                <a:avLst/>
                <a:gdLst>
                  <a:gd name="T0" fmla="*/ 0 w 289"/>
                  <a:gd name="T1" fmla="*/ 0 h 168"/>
                  <a:gd name="T2" fmla="*/ 0 w 289"/>
                  <a:gd name="T3" fmla="*/ 0 h 168"/>
                  <a:gd name="T4" fmla="*/ 289 w 289"/>
                  <a:gd name="T5" fmla="*/ 0 h 168"/>
                  <a:gd name="T6" fmla="*/ 289 w 289"/>
                  <a:gd name="T7" fmla="*/ 0 h 168"/>
                  <a:gd name="T8" fmla="*/ 272 w 289"/>
                  <a:gd name="T9" fmla="*/ 140 h 168"/>
                  <a:gd name="T10" fmla="*/ 272 w 289"/>
                  <a:gd name="T11" fmla="*/ 140 h 168"/>
                  <a:gd name="T12" fmla="*/ 271 w 289"/>
                  <a:gd name="T13" fmla="*/ 147 h 168"/>
                  <a:gd name="T14" fmla="*/ 268 w 289"/>
                  <a:gd name="T15" fmla="*/ 151 h 168"/>
                  <a:gd name="T16" fmla="*/ 264 w 289"/>
                  <a:gd name="T17" fmla="*/ 156 h 168"/>
                  <a:gd name="T18" fmla="*/ 258 w 289"/>
                  <a:gd name="T19" fmla="*/ 160 h 168"/>
                  <a:gd name="T20" fmla="*/ 253 w 289"/>
                  <a:gd name="T21" fmla="*/ 163 h 168"/>
                  <a:gd name="T22" fmla="*/ 248 w 289"/>
                  <a:gd name="T23" fmla="*/ 166 h 168"/>
                  <a:gd name="T24" fmla="*/ 235 w 289"/>
                  <a:gd name="T25" fmla="*/ 168 h 168"/>
                  <a:gd name="T26" fmla="*/ 235 w 289"/>
                  <a:gd name="T27" fmla="*/ 168 h 168"/>
                  <a:gd name="T28" fmla="*/ 0 w 289"/>
                  <a:gd name="T29" fmla="*/ 161 h 168"/>
                  <a:gd name="T30" fmla="*/ 0 w 289"/>
                  <a:gd name="T31" fmla="*/ 161 h 168"/>
                  <a:gd name="T32" fmla="*/ 0 w 289"/>
                  <a:gd name="T33" fmla="*/ 0 h 168"/>
                  <a:gd name="T34" fmla="*/ 0 w 289"/>
                  <a:gd name="T35" fmla="*/ 0 h 16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9"/>
                  <a:gd name="T55" fmla="*/ 0 h 168"/>
                  <a:gd name="T56" fmla="*/ 289 w 289"/>
                  <a:gd name="T57" fmla="*/ 168 h 16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9" h="168">
                    <a:moveTo>
                      <a:pt x="0" y="0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271" y="147"/>
                    </a:lnTo>
                    <a:lnTo>
                      <a:pt x="268" y="151"/>
                    </a:lnTo>
                    <a:lnTo>
                      <a:pt x="264" y="156"/>
                    </a:lnTo>
                    <a:lnTo>
                      <a:pt x="258" y="160"/>
                    </a:lnTo>
                    <a:lnTo>
                      <a:pt x="253" y="163"/>
                    </a:lnTo>
                    <a:lnTo>
                      <a:pt x="248" y="166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0" name="Freeform 29"/>
              <p:cNvSpPr>
                <a:spLocks noChangeArrowheads="1"/>
              </p:cNvSpPr>
              <p:nvPr/>
            </p:nvSpPr>
            <p:spPr bwMode="auto">
              <a:xfrm>
                <a:off x="962025" y="152400"/>
                <a:ext cx="452438" cy="265113"/>
              </a:xfrm>
              <a:custGeom>
                <a:avLst/>
                <a:gdLst>
                  <a:gd name="T0" fmla="*/ 0 w 285"/>
                  <a:gd name="T1" fmla="*/ 0 h 167"/>
                  <a:gd name="T2" fmla="*/ 0 w 285"/>
                  <a:gd name="T3" fmla="*/ 0 h 167"/>
                  <a:gd name="T4" fmla="*/ 285 w 285"/>
                  <a:gd name="T5" fmla="*/ 0 h 167"/>
                  <a:gd name="T6" fmla="*/ 285 w 285"/>
                  <a:gd name="T7" fmla="*/ 0 h 167"/>
                  <a:gd name="T8" fmla="*/ 268 w 285"/>
                  <a:gd name="T9" fmla="*/ 140 h 167"/>
                  <a:gd name="T10" fmla="*/ 268 w 285"/>
                  <a:gd name="T11" fmla="*/ 140 h 167"/>
                  <a:gd name="T12" fmla="*/ 267 w 285"/>
                  <a:gd name="T13" fmla="*/ 147 h 167"/>
                  <a:gd name="T14" fmla="*/ 264 w 285"/>
                  <a:gd name="T15" fmla="*/ 151 h 167"/>
                  <a:gd name="T16" fmla="*/ 260 w 285"/>
                  <a:gd name="T17" fmla="*/ 156 h 167"/>
                  <a:gd name="T18" fmla="*/ 254 w 285"/>
                  <a:gd name="T19" fmla="*/ 160 h 167"/>
                  <a:gd name="T20" fmla="*/ 249 w 285"/>
                  <a:gd name="T21" fmla="*/ 163 h 167"/>
                  <a:gd name="T22" fmla="*/ 244 w 285"/>
                  <a:gd name="T23" fmla="*/ 166 h 167"/>
                  <a:gd name="T24" fmla="*/ 231 w 285"/>
                  <a:gd name="T25" fmla="*/ 167 h 167"/>
                  <a:gd name="T26" fmla="*/ 231 w 285"/>
                  <a:gd name="T27" fmla="*/ 167 h 167"/>
                  <a:gd name="T28" fmla="*/ 0 w 285"/>
                  <a:gd name="T29" fmla="*/ 160 h 167"/>
                  <a:gd name="T30" fmla="*/ 0 w 285"/>
                  <a:gd name="T31" fmla="*/ 160 h 167"/>
                  <a:gd name="T32" fmla="*/ 0 w 285"/>
                  <a:gd name="T33" fmla="*/ 0 h 167"/>
                  <a:gd name="T34" fmla="*/ 0 w 285"/>
                  <a:gd name="T35" fmla="*/ 0 h 1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5"/>
                  <a:gd name="T55" fmla="*/ 0 h 167"/>
                  <a:gd name="T56" fmla="*/ 285 w 285"/>
                  <a:gd name="T57" fmla="*/ 167 h 1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5" h="167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67" y="147"/>
                    </a:lnTo>
                    <a:lnTo>
                      <a:pt x="264" y="151"/>
                    </a:lnTo>
                    <a:lnTo>
                      <a:pt x="260" y="156"/>
                    </a:lnTo>
                    <a:lnTo>
                      <a:pt x="254" y="160"/>
                    </a:lnTo>
                    <a:lnTo>
                      <a:pt x="249" y="163"/>
                    </a:lnTo>
                    <a:lnTo>
                      <a:pt x="244" y="166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1" name="Freeform 30"/>
              <p:cNvSpPr>
                <a:spLocks noChangeArrowheads="1"/>
              </p:cNvSpPr>
              <p:nvPr/>
            </p:nvSpPr>
            <p:spPr bwMode="auto">
              <a:xfrm>
                <a:off x="968375" y="152400"/>
                <a:ext cx="446088" cy="265113"/>
              </a:xfrm>
              <a:custGeom>
                <a:avLst/>
                <a:gdLst>
                  <a:gd name="T0" fmla="*/ 0 w 281"/>
                  <a:gd name="T1" fmla="*/ 0 h 167"/>
                  <a:gd name="T2" fmla="*/ 0 w 281"/>
                  <a:gd name="T3" fmla="*/ 0 h 167"/>
                  <a:gd name="T4" fmla="*/ 281 w 281"/>
                  <a:gd name="T5" fmla="*/ 0 h 167"/>
                  <a:gd name="T6" fmla="*/ 281 w 281"/>
                  <a:gd name="T7" fmla="*/ 0 h 167"/>
                  <a:gd name="T8" fmla="*/ 264 w 281"/>
                  <a:gd name="T9" fmla="*/ 140 h 167"/>
                  <a:gd name="T10" fmla="*/ 264 w 281"/>
                  <a:gd name="T11" fmla="*/ 140 h 167"/>
                  <a:gd name="T12" fmla="*/ 263 w 281"/>
                  <a:gd name="T13" fmla="*/ 145 h 167"/>
                  <a:gd name="T14" fmla="*/ 260 w 281"/>
                  <a:gd name="T15" fmla="*/ 151 h 167"/>
                  <a:gd name="T16" fmla="*/ 256 w 281"/>
                  <a:gd name="T17" fmla="*/ 156 h 167"/>
                  <a:gd name="T18" fmla="*/ 250 w 281"/>
                  <a:gd name="T19" fmla="*/ 160 h 167"/>
                  <a:gd name="T20" fmla="*/ 245 w 281"/>
                  <a:gd name="T21" fmla="*/ 163 h 167"/>
                  <a:gd name="T22" fmla="*/ 240 w 281"/>
                  <a:gd name="T23" fmla="*/ 166 h 167"/>
                  <a:gd name="T24" fmla="*/ 229 w 281"/>
                  <a:gd name="T25" fmla="*/ 167 h 167"/>
                  <a:gd name="T26" fmla="*/ 229 w 281"/>
                  <a:gd name="T27" fmla="*/ 167 h 167"/>
                  <a:gd name="T28" fmla="*/ 0 w 281"/>
                  <a:gd name="T29" fmla="*/ 159 h 167"/>
                  <a:gd name="T30" fmla="*/ 0 w 281"/>
                  <a:gd name="T31" fmla="*/ 159 h 167"/>
                  <a:gd name="T32" fmla="*/ 0 w 281"/>
                  <a:gd name="T33" fmla="*/ 0 h 167"/>
                  <a:gd name="T34" fmla="*/ 0 w 281"/>
                  <a:gd name="T35" fmla="*/ 0 h 1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1"/>
                  <a:gd name="T55" fmla="*/ 0 h 167"/>
                  <a:gd name="T56" fmla="*/ 281 w 281"/>
                  <a:gd name="T57" fmla="*/ 167 h 1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1" h="167">
                    <a:moveTo>
                      <a:pt x="0" y="0"/>
                    </a:moveTo>
                    <a:lnTo>
                      <a:pt x="0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3" y="145"/>
                    </a:lnTo>
                    <a:lnTo>
                      <a:pt x="260" y="151"/>
                    </a:lnTo>
                    <a:lnTo>
                      <a:pt x="256" y="156"/>
                    </a:lnTo>
                    <a:lnTo>
                      <a:pt x="250" y="160"/>
                    </a:lnTo>
                    <a:lnTo>
                      <a:pt x="245" y="163"/>
                    </a:lnTo>
                    <a:lnTo>
                      <a:pt x="240" y="166"/>
                    </a:lnTo>
                    <a:lnTo>
                      <a:pt x="229" y="167"/>
                    </a:lnTo>
                    <a:lnTo>
                      <a:pt x="229" y="16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2" name="Freeform 31"/>
              <p:cNvSpPr>
                <a:spLocks noChangeArrowheads="1"/>
              </p:cNvSpPr>
              <p:nvPr/>
            </p:nvSpPr>
            <p:spPr bwMode="auto">
              <a:xfrm>
                <a:off x="973137" y="152400"/>
                <a:ext cx="441325" cy="265113"/>
              </a:xfrm>
              <a:custGeom>
                <a:avLst/>
                <a:gdLst>
                  <a:gd name="T0" fmla="*/ 1 w 278"/>
                  <a:gd name="T1" fmla="*/ 0 h 167"/>
                  <a:gd name="T2" fmla="*/ 1 w 278"/>
                  <a:gd name="T3" fmla="*/ 0 h 167"/>
                  <a:gd name="T4" fmla="*/ 278 w 278"/>
                  <a:gd name="T5" fmla="*/ 0 h 167"/>
                  <a:gd name="T6" fmla="*/ 278 w 278"/>
                  <a:gd name="T7" fmla="*/ 0 h 167"/>
                  <a:gd name="T8" fmla="*/ 261 w 278"/>
                  <a:gd name="T9" fmla="*/ 140 h 167"/>
                  <a:gd name="T10" fmla="*/ 261 w 278"/>
                  <a:gd name="T11" fmla="*/ 140 h 167"/>
                  <a:gd name="T12" fmla="*/ 260 w 278"/>
                  <a:gd name="T13" fmla="*/ 145 h 167"/>
                  <a:gd name="T14" fmla="*/ 257 w 278"/>
                  <a:gd name="T15" fmla="*/ 151 h 167"/>
                  <a:gd name="T16" fmla="*/ 253 w 278"/>
                  <a:gd name="T17" fmla="*/ 156 h 167"/>
                  <a:gd name="T18" fmla="*/ 247 w 278"/>
                  <a:gd name="T19" fmla="*/ 159 h 167"/>
                  <a:gd name="T20" fmla="*/ 242 w 278"/>
                  <a:gd name="T21" fmla="*/ 163 h 167"/>
                  <a:gd name="T22" fmla="*/ 237 w 278"/>
                  <a:gd name="T23" fmla="*/ 166 h 167"/>
                  <a:gd name="T24" fmla="*/ 226 w 278"/>
                  <a:gd name="T25" fmla="*/ 167 h 167"/>
                  <a:gd name="T26" fmla="*/ 226 w 278"/>
                  <a:gd name="T27" fmla="*/ 167 h 167"/>
                  <a:gd name="T28" fmla="*/ 0 w 278"/>
                  <a:gd name="T29" fmla="*/ 157 h 167"/>
                  <a:gd name="T30" fmla="*/ 0 w 278"/>
                  <a:gd name="T31" fmla="*/ 157 h 167"/>
                  <a:gd name="T32" fmla="*/ 1 w 278"/>
                  <a:gd name="T33" fmla="*/ 0 h 167"/>
                  <a:gd name="T34" fmla="*/ 1 w 278"/>
                  <a:gd name="T35" fmla="*/ 0 h 1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8"/>
                  <a:gd name="T55" fmla="*/ 0 h 167"/>
                  <a:gd name="T56" fmla="*/ 278 w 278"/>
                  <a:gd name="T57" fmla="*/ 167 h 1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8" h="167">
                    <a:moveTo>
                      <a:pt x="1" y="0"/>
                    </a:moveTo>
                    <a:lnTo>
                      <a:pt x="1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1" y="140"/>
                    </a:lnTo>
                    <a:lnTo>
                      <a:pt x="261" y="140"/>
                    </a:lnTo>
                    <a:lnTo>
                      <a:pt x="260" y="145"/>
                    </a:lnTo>
                    <a:lnTo>
                      <a:pt x="257" y="151"/>
                    </a:lnTo>
                    <a:lnTo>
                      <a:pt x="253" y="156"/>
                    </a:lnTo>
                    <a:lnTo>
                      <a:pt x="247" y="159"/>
                    </a:lnTo>
                    <a:lnTo>
                      <a:pt x="242" y="163"/>
                    </a:lnTo>
                    <a:lnTo>
                      <a:pt x="237" y="166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3" name="Freeform 32"/>
              <p:cNvSpPr>
                <a:spLocks noChangeArrowheads="1"/>
              </p:cNvSpPr>
              <p:nvPr/>
            </p:nvSpPr>
            <p:spPr bwMode="auto">
              <a:xfrm>
                <a:off x="979487" y="152400"/>
                <a:ext cx="434975" cy="265113"/>
              </a:xfrm>
              <a:custGeom>
                <a:avLst/>
                <a:gdLst>
                  <a:gd name="T0" fmla="*/ 1 w 274"/>
                  <a:gd name="T1" fmla="*/ 0 h 167"/>
                  <a:gd name="T2" fmla="*/ 1 w 274"/>
                  <a:gd name="T3" fmla="*/ 0 h 167"/>
                  <a:gd name="T4" fmla="*/ 274 w 274"/>
                  <a:gd name="T5" fmla="*/ 0 h 167"/>
                  <a:gd name="T6" fmla="*/ 274 w 274"/>
                  <a:gd name="T7" fmla="*/ 0 h 167"/>
                  <a:gd name="T8" fmla="*/ 257 w 274"/>
                  <a:gd name="T9" fmla="*/ 140 h 167"/>
                  <a:gd name="T10" fmla="*/ 257 w 274"/>
                  <a:gd name="T11" fmla="*/ 140 h 167"/>
                  <a:gd name="T12" fmla="*/ 256 w 274"/>
                  <a:gd name="T13" fmla="*/ 145 h 167"/>
                  <a:gd name="T14" fmla="*/ 253 w 274"/>
                  <a:gd name="T15" fmla="*/ 151 h 167"/>
                  <a:gd name="T16" fmla="*/ 249 w 274"/>
                  <a:gd name="T17" fmla="*/ 156 h 167"/>
                  <a:gd name="T18" fmla="*/ 245 w 274"/>
                  <a:gd name="T19" fmla="*/ 159 h 167"/>
                  <a:gd name="T20" fmla="*/ 239 w 274"/>
                  <a:gd name="T21" fmla="*/ 163 h 167"/>
                  <a:gd name="T22" fmla="*/ 233 w 274"/>
                  <a:gd name="T23" fmla="*/ 164 h 167"/>
                  <a:gd name="T24" fmla="*/ 222 w 274"/>
                  <a:gd name="T25" fmla="*/ 167 h 167"/>
                  <a:gd name="T26" fmla="*/ 222 w 274"/>
                  <a:gd name="T27" fmla="*/ 167 h 167"/>
                  <a:gd name="T28" fmla="*/ 0 w 274"/>
                  <a:gd name="T29" fmla="*/ 156 h 167"/>
                  <a:gd name="T30" fmla="*/ 0 w 274"/>
                  <a:gd name="T31" fmla="*/ 156 h 167"/>
                  <a:gd name="T32" fmla="*/ 1 w 274"/>
                  <a:gd name="T33" fmla="*/ 0 h 167"/>
                  <a:gd name="T34" fmla="*/ 1 w 274"/>
                  <a:gd name="T35" fmla="*/ 0 h 1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4"/>
                  <a:gd name="T55" fmla="*/ 0 h 167"/>
                  <a:gd name="T56" fmla="*/ 274 w 274"/>
                  <a:gd name="T57" fmla="*/ 167 h 1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4" h="167">
                    <a:moveTo>
                      <a:pt x="1" y="0"/>
                    </a:moveTo>
                    <a:lnTo>
                      <a:pt x="1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57" y="140"/>
                    </a:lnTo>
                    <a:lnTo>
                      <a:pt x="257" y="140"/>
                    </a:lnTo>
                    <a:lnTo>
                      <a:pt x="256" y="145"/>
                    </a:lnTo>
                    <a:lnTo>
                      <a:pt x="253" y="151"/>
                    </a:lnTo>
                    <a:lnTo>
                      <a:pt x="249" y="156"/>
                    </a:lnTo>
                    <a:lnTo>
                      <a:pt x="245" y="159"/>
                    </a:lnTo>
                    <a:lnTo>
                      <a:pt x="239" y="163"/>
                    </a:lnTo>
                    <a:lnTo>
                      <a:pt x="233" y="164"/>
                    </a:lnTo>
                    <a:lnTo>
                      <a:pt x="222" y="167"/>
                    </a:lnTo>
                    <a:lnTo>
                      <a:pt x="222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4" name="Freeform 33"/>
              <p:cNvSpPr>
                <a:spLocks noChangeArrowheads="1"/>
              </p:cNvSpPr>
              <p:nvPr/>
            </p:nvSpPr>
            <p:spPr bwMode="auto">
              <a:xfrm>
                <a:off x="985837" y="152400"/>
                <a:ext cx="428625" cy="265113"/>
              </a:xfrm>
              <a:custGeom>
                <a:avLst/>
                <a:gdLst>
                  <a:gd name="T0" fmla="*/ 0 w 270"/>
                  <a:gd name="T1" fmla="*/ 0 h 167"/>
                  <a:gd name="T2" fmla="*/ 0 w 270"/>
                  <a:gd name="T3" fmla="*/ 0 h 167"/>
                  <a:gd name="T4" fmla="*/ 270 w 270"/>
                  <a:gd name="T5" fmla="*/ 0 h 167"/>
                  <a:gd name="T6" fmla="*/ 270 w 270"/>
                  <a:gd name="T7" fmla="*/ 0 h 167"/>
                  <a:gd name="T8" fmla="*/ 253 w 270"/>
                  <a:gd name="T9" fmla="*/ 140 h 167"/>
                  <a:gd name="T10" fmla="*/ 253 w 270"/>
                  <a:gd name="T11" fmla="*/ 140 h 167"/>
                  <a:gd name="T12" fmla="*/ 252 w 270"/>
                  <a:gd name="T13" fmla="*/ 145 h 167"/>
                  <a:gd name="T14" fmla="*/ 249 w 270"/>
                  <a:gd name="T15" fmla="*/ 151 h 167"/>
                  <a:gd name="T16" fmla="*/ 245 w 270"/>
                  <a:gd name="T17" fmla="*/ 155 h 167"/>
                  <a:gd name="T18" fmla="*/ 241 w 270"/>
                  <a:gd name="T19" fmla="*/ 159 h 167"/>
                  <a:gd name="T20" fmla="*/ 235 w 270"/>
                  <a:gd name="T21" fmla="*/ 163 h 167"/>
                  <a:gd name="T22" fmla="*/ 230 w 270"/>
                  <a:gd name="T23" fmla="*/ 164 h 167"/>
                  <a:gd name="T24" fmla="*/ 219 w 270"/>
                  <a:gd name="T25" fmla="*/ 167 h 167"/>
                  <a:gd name="T26" fmla="*/ 219 w 270"/>
                  <a:gd name="T27" fmla="*/ 167 h 167"/>
                  <a:gd name="T28" fmla="*/ 0 w 270"/>
                  <a:gd name="T29" fmla="*/ 156 h 167"/>
                  <a:gd name="T30" fmla="*/ 0 w 270"/>
                  <a:gd name="T31" fmla="*/ 156 h 167"/>
                  <a:gd name="T32" fmla="*/ 0 w 270"/>
                  <a:gd name="T33" fmla="*/ 0 h 167"/>
                  <a:gd name="T34" fmla="*/ 0 w 270"/>
                  <a:gd name="T35" fmla="*/ 0 h 1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0"/>
                  <a:gd name="T55" fmla="*/ 0 h 167"/>
                  <a:gd name="T56" fmla="*/ 270 w 270"/>
                  <a:gd name="T57" fmla="*/ 167 h 1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0" h="167">
                    <a:moveTo>
                      <a:pt x="0" y="0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3" y="140"/>
                    </a:lnTo>
                    <a:lnTo>
                      <a:pt x="253" y="140"/>
                    </a:lnTo>
                    <a:lnTo>
                      <a:pt x="252" y="145"/>
                    </a:lnTo>
                    <a:lnTo>
                      <a:pt x="249" y="151"/>
                    </a:lnTo>
                    <a:lnTo>
                      <a:pt x="245" y="155"/>
                    </a:lnTo>
                    <a:lnTo>
                      <a:pt x="241" y="159"/>
                    </a:lnTo>
                    <a:lnTo>
                      <a:pt x="235" y="163"/>
                    </a:lnTo>
                    <a:lnTo>
                      <a:pt x="230" y="164"/>
                    </a:lnTo>
                    <a:lnTo>
                      <a:pt x="219" y="167"/>
                    </a:lnTo>
                    <a:lnTo>
                      <a:pt x="219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5" name="Freeform 34"/>
              <p:cNvSpPr>
                <a:spLocks noChangeArrowheads="1"/>
              </p:cNvSpPr>
              <p:nvPr/>
            </p:nvSpPr>
            <p:spPr bwMode="auto">
              <a:xfrm>
                <a:off x="992187" y="152400"/>
                <a:ext cx="422275" cy="265113"/>
              </a:xfrm>
              <a:custGeom>
                <a:avLst/>
                <a:gdLst>
                  <a:gd name="T0" fmla="*/ 0 w 266"/>
                  <a:gd name="T1" fmla="*/ 0 h 167"/>
                  <a:gd name="T2" fmla="*/ 0 w 266"/>
                  <a:gd name="T3" fmla="*/ 0 h 167"/>
                  <a:gd name="T4" fmla="*/ 266 w 266"/>
                  <a:gd name="T5" fmla="*/ 0 h 167"/>
                  <a:gd name="T6" fmla="*/ 266 w 266"/>
                  <a:gd name="T7" fmla="*/ 0 h 167"/>
                  <a:gd name="T8" fmla="*/ 249 w 266"/>
                  <a:gd name="T9" fmla="*/ 140 h 167"/>
                  <a:gd name="T10" fmla="*/ 249 w 266"/>
                  <a:gd name="T11" fmla="*/ 140 h 167"/>
                  <a:gd name="T12" fmla="*/ 248 w 266"/>
                  <a:gd name="T13" fmla="*/ 145 h 167"/>
                  <a:gd name="T14" fmla="*/ 245 w 266"/>
                  <a:gd name="T15" fmla="*/ 151 h 167"/>
                  <a:gd name="T16" fmla="*/ 241 w 266"/>
                  <a:gd name="T17" fmla="*/ 155 h 167"/>
                  <a:gd name="T18" fmla="*/ 237 w 266"/>
                  <a:gd name="T19" fmla="*/ 159 h 167"/>
                  <a:gd name="T20" fmla="*/ 226 w 266"/>
                  <a:gd name="T21" fmla="*/ 164 h 167"/>
                  <a:gd name="T22" fmla="*/ 215 w 266"/>
                  <a:gd name="T23" fmla="*/ 167 h 167"/>
                  <a:gd name="T24" fmla="*/ 215 w 266"/>
                  <a:gd name="T25" fmla="*/ 167 h 167"/>
                  <a:gd name="T26" fmla="*/ 0 w 266"/>
                  <a:gd name="T27" fmla="*/ 155 h 167"/>
                  <a:gd name="T28" fmla="*/ 0 w 266"/>
                  <a:gd name="T29" fmla="*/ 155 h 167"/>
                  <a:gd name="T30" fmla="*/ 0 w 266"/>
                  <a:gd name="T31" fmla="*/ 0 h 167"/>
                  <a:gd name="T32" fmla="*/ 0 w 266"/>
                  <a:gd name="T33" fmla="*/ 0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6"/>
                  <a:gd name="T52" fmla="*/ 0 h 167"/>
                  <a:gd name="T53" fmla="*/ 266 w 266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6" h="167">
                    <a:moveTo>
                      <a:pt x="0" y="0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49" y="140"/>
                    </a:lnTo>
                    <a:lnTo>
                      <a:pt x="249" y="140"/>
                    </a:lnTo>
                    <a:lnTo>
                      <a:pt x="248" y="145"/>
                    </a:lnTo>
                    <a:lnTo>
                      <a:pt x="245" y="151"/>
                    </a:lnTo>
                    <a:lnTo>
                      <a:pt x="241" y="155"/>
                    </a:lnTo>
                    <a:lnTo>
                      <a:pt x="237" y="159"/>
                    </a:lnTo>
                    <a:lnTo>
                      <a:pt x="226" y="164"/>
                    </a:lnTo>
                    <a:lnTo>
                      <a:pt x="215" y="167"/>
                    </a:lnTo>
                    <a:lnTo>
                      <a:pt x="215" y="16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6" name="Freeform 35"/>
              <p:cNvSpPr>
                <a:spLocks noChangeArrowheads="1"/>
              </p:cNvSpPr>
              <p:nvPr/>
            </p:nvSpPr>
            <p:spPr bwMode="auto">
              <a:xfrm>
                <a:off x="995362" y="152400"/>
                <a:ext cx="419100" cy="265113"/>
              </a:xfrm>
              <a:custGeom>
                <a:avLst/>
                <a:gdLst>
                  <a:gd name="T0" fmla="*/ 2 w 264"/>
                  <a:gd name="T1" fmla="*/ 0 h 167"/>
                  <a:gd name="T2" fmla="*/ 2 w 264"/>
                  <a:gd name="T3" fmla="*/ 0 h 167"/>
                  <a:gd name="T4" fmla="*/ 264 w 264"/>
                  <a:gd name="T5" fmla="*/ 0 h 167"/>
                  <a:gd name="T6" fmla="*/ 264 w 264"/>
                  <a:gd name="T7" fmla="*/ 0 h 167"/>
                  <a:gd name="T8" fmla="*/ 247 w 264"/>
                  <a:gd name="T9" fmla="*/ 140 h 167"/>
                  <a:gd name="T10" fmla="*/ 247 w 264"/>
                  <a:gd name="T11" fmla="*/ 140 h 167"/>
                  <a:gd name="T12" fmla="*/ 246 w 264"/>
                  <a:gd name="T13" fmla="*/ 145 h 167"/>
                  <a:gd name="T14" fmla="*/ 243 w 264"/>
                  <a:gd name="T15" fmla="*/ 151 h 167"/>
                  <a:gd name="T16" fmla="*/ 239 w 264"/>
                  <a:gd name="T17" fmla="*/ 155 h 167"/>
                  <a:gd name="T18" fmla="*/ 235 w 264"/>
                  <a:gd name="T19" fmla="*/ 159 h 167"/>
                  <a:gd name="T20" fmla="*/ 224 w 264"/>
                  <a:gd name="T21" fmla="*/ 164 h 167"/>
                  <a:gd name="T22" fmla="*/ 213 w 264"/>
                  <a:gd name="T23" fmla="*/ 167 h 167"/>
                  <a:gd name="T24" fmla="*/ 213 w 264"/>
                  <a:gd name="T25" fmla="*/ 167 h 167"/>
                  <a:gd name="T26" fmla="*/ 0 w 264"/>
                  <a:gd name="T27" fmla="*/ 153 h 167"/>
                  <a:gd name="T28" fmla="*/ 0 w 264"/>
                  <a:gd name="T29" fmla="*/ 153 h 167"/>
                  <a:gd name="T30" fmla="*/ 2 w 264"/>
                  <a:gd name="T31" fmla="*/ 0 h 167"/>
                  <a:gd name="T32" fmla="*/ 2 w 264"/>
                  <a:gd name="T33" fmla="*/ 0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4"/>
                  <a:gd name="T52" fmla="*/ 0 h 167"/>
                  <a:gd name="T53" fmla="*/ 264 w 264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4" h="167">
                    <a:moveTo>
                      <a:pt x="2" y="0"/>
                    </a:moveTo>
                    <a:lnTo>
                      <a:pt x="2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6" y="145"/>
                    </a:lnTo>
                    <a:lnTo>
                      <a:pt x="243" y="151"/>
                    </a:lnTo>
                    <a:lnTo>
                      <a:pt x="239" y="155"/>
                    </a:lnTo>
                    <a:lnTo>
                      <a:pt x="235" y="159"/>
                    </a:lnTo>
                    <a:lnTo>
                      <a:pt x="224" y="164"/>
                    </a:lnTo>
                    <a:lnTo>
                      <a:pt x="213" y="167"/>
                    </a:lnTo>
                    <a:lnTo>
                      <a:pt x="213" y="167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" name="Freeform 36"/>
              <p:cNvSpPr>
                <a:spLocks noChangeArrowheads="1"/>
              </p:cNvSpPr>
              <p:nvPr/>
            </p:nvSpPr>
            <p:spPr bwMode="auto">
              <a:xfrm>
                <a:off x="1001712" y="152400"/>
                <a:ext cx="412750" cy="265113"/>
              </a:xfrm>
              <a:custGeom>
                <a:avLst/>
                <a:gdLst>
                  <a:gd name="T0" fmla="*/ 2 w 260"/>
                  <a:gd name="T1" fmla="*/ 0 h 167"/>
                  <a:gd name="T2" fmla="*/ 2 w 260"/>
                  <a:gd name="T3" fmla="*/ 0 h 167"/>
                  <a:gd name="T4" fmla="*/ 260 w 260"/>
                  <a:gd name="T5" fmla="*/ 0 h 167"/>
                  <a:gd name="T6" fmla="*/ 260 w 260"/>
                  <a:gd name="T7" fmla="*/ 0 h 167"/>
                  <a:gd name="T8" fmla="*/ 243 w 260"/>
                  <a:gd name="T9" fmla="*/ 140 h 167"/>
                  <a:gd name="T10" fmla="*/ 243 w 260"/>
                  <a:gd name="T11" fmla="*/ 140 h 167"/>
                  <a:gd name="T12" fmla="*/ 242 w 260"/>
                  <a:gd name="T13" fmla="*/ 145 h 167"/>
                  <a:gd name="T14" fmla="*/ 239 w 260"/>
                  <a:gd name="T15" fmla="*/ 151 h 167"/>
                  <a:gd name="T16" fmla="*/ 235 w 260"/>
                  <a:gd name="T17" fmla="*/ 155 h 167"/>
                  <a:gd name="T18" fmla="*/ 231 w 260"/>
                  <a:gd name="T19" fmla="*/ 159 h 167"/>
                  <a:gd name="T20" fmla="*/ 220 w 260"/>
                  <a:gd name="T21" fmla="*/ 164 h 167"/>
                  <a:gd name="T22" fmla="*/ 209 w 260"/>
                  <a:gd name="T23" fmla="*/ 167 h 167"/>
                  <a:gd name="T24" fmla="*/ 209 w 260"/>
                  <a:gd name="T25" fmla="*/ 167 h 167"/>
                  <a:gd name="T26" fmla="*/ 0 w 260"/>
                  <a:gd name="T27" fmla="*/ 152 h 167"/>
                  <a:gd name="T28" fmla="*/ 0 w 260"/>
                  <a:gd name="T29" fmla="*/ 152 h 167"/>
                  <a:gd name="T30" fmla="*/ 2 w 260"/>
                  <a:gd name="T31" fmla="*/ 0 h 167"/>
                  <a:gd name="T32" fmla="*/ 2 w 260"/>
                  <a:gd name="T33" fmla="*/ 0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0"/>
                  <a:gd name="T52" fmla="*/ 0 h 167"/>
                  <a:gd name="T53" fmla="*/ 260 w 260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0" h="167">
                    <a:moveTo>
                      <a:pt x="2" y="0"/>
                    </a:moveTo>
                    <a:lnTo>
                      <a:pt x="2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43" y="140"/>
                    </a:lnTo>
                    <a:lnTo>
                      <a:pt x="243" y="140"/>
                    </a:lnTo>
                    <a:lnTo>
                      <a:pt x="242" y="145"/>
                    </a:lnTo>
                    <a:lnTo>
                      <a:pt x="239" y="151"/>
                    </a:lnTo>
                    <a:lnTo>
                      <a:pt x="235" y="155"/>
                    </a:lnTo>
                    <a:lnTo>
                      <a:pt x="231" y="159"/>
                    </a:lnTo>
                    <a:lnTo>
                      <a:pt x="220" y="164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8" name="Freeform 37"/>
              <p:cNvSpPr>
                <a:spLocks noChangeArrowheads="1"/>
              </p:cNvSpPr>
              <p:nvPr/>
            </p:nvSpPr>
            <p:spPr bwMode="auto">
              <a:xfrm>
                <a:off x="1009650" y="152400"/>
                <a:ext cx="404813" cy="265113"/>
              </a:xfrm>
              <a:custGeom>
                <a:avLst/>
                <a:gdLst>
                  <a:gd name="T0" fmla="*/ 1 w 255"/>
                  <a:gd name="T1" fmla="*/ 0 h 167"/>
                  <a:gd name="T2" fmla="*/ 1 w 255"/>
                  <a:gd name="T3" fmla="*/ 0 h 167"/>
                  <a:gd name="T4" fmla="*/ 255 w 255"/>
                  <a:gd name="T5" fmla="*/ 0 h 167"/>
                  <a:gd name="T6" fmla="*/ 255 w 255"/>
                  <a:gd name="T7" fmla="*/ 0 h 167"/>
                  <a:gd name="T8" fmla="*/ 238 w 255"/>
                  <a:gd name="T9" fmla="*/ 140 h 167"/>
                  <a:gd name="T10" fmla="*/ 238 w 255"/>
                  <a:gd name="T11" fmla="*/ 140 h 167"/>
                  <a:gd name="T12" fmla="*/ 237 w 255"/>
                  <a:gd name="T13" fmla="*/ 145 h 167"/>
                  <a:gd name="T14" fmla="*/ 234 w 255"/>
                  <a:gd name="T15" fmla="*/ 151 h 167"/>
                  <a:gd name="T16" fmla="*/ 230 w 255"/>
                  <a:gd name="T17" fmla="*/ 155 h 167"/>
                  <a:gd name="T18" fmla="*/ 226 w 255"/>
                  <a:gd name="T19" fmla="*/ 159 h 167"/>
                  <a:gd name="T20" fmla="*/ 215 w 255"/>
                  <a:gd name="T21" fmla="*/ 164 h 167"/>
                  <a:gd name="T22" fmla="*/ 205 w 255"/>
                  <a:gd name="T23" fmla="*/ 167 h 167"/>
                  <a:gd name="T24" fmla="*/ 205 w 255"/>
                  <a:gd name="T25" fmla="*/ 167 h 167"/>
                  <a:gd name="T26" fmla="*/ 0 w 255"/>
                  <a:gd name="T27" fmla="*/ 151 h 167"/>
                  <a:gd name="T28" fmla="*/ 0 w 255"/>
                  <a:gd name="T29" fmla="*/ 151 h 167"/>
                  <a:gd name="T30" fmla="*/ 1 w 255"/>
                  <a:gd name="T31" fmla="*/ 0 h 167"/>
                  <a:gd name="T32" fmla="*/ 1 w 255"/>
                  <a:gd name="T33" fmla="*/ 0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5"/>
                  <a:gd name="T52" fmla="*/ 0 h 167"/>
                  <a:gd name="T53" fmla="*/ 255 w 255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5" h="167">
                    <a:moveTo>
                      <a:pt x="1" y="0"/>
                    </a:moveTo>
                    <a:lnTo>
                      <a:pt x="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38" y="140"/>
                    </a:lnTo>
                    <a:lnTo>
                      <a:pt x="238" y="140"/>
                    </a:lnTo>
                    <a:lnTo>
                      <a:pt x="237" y="145"/>
                    </a:lnTo>
                    <a:lnTo>
                      <a:pt x="234" y="151"/>
                    </a:lnTo>
                    <a:lnTo>
                      <a:pt x="230" y="155"/>
                    </a:lnTo>
                    <a:lnTo>
                      <a:pt x="226" y="159"/>
                    </a:lnTo>
                    <a:lnTo>
                      <a:pt x="215" y="164"/>
                    </a:lnTo>
                    <a:lnTo>
                      <a:pt x="205" y="167"/>
                    </a:lnTo>
                    <a:lnTo>
                      <a:pt x="205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9" name="Freeform 38"/>
              <p:cNvSpPr>
                <a:spLocks noChangeArrowheads="1"/>
              </p:cNvSpPr>
              <p:nvPr/>
            </p:nvSpPr>
            <p:spPr bwMode="auto">
              <a:xfrm>
                <a:off x="1016000" y="152400"/>
                <a:ext cx="398463" cy="265113"/>
              </a:xfrm>
              <a:custGeom>
                <a:avLst/>
                <a:gdLst>
                  <a:gd name="T0" fmla="*/ 1 w 251"/>
                  <a:gd name="T1" fmla="*/ 0 h 167"/>
                  <a:gd name="T2" fmla="*/ 1 w 251"/>
                  <a:gd name="T3" fmla="*/ 0 h 167"/>
                  <a:gd name="T4" fmla="*/ 251 w 251"/>
                  <a:gd name="T5" fmla="*/ 0 h 167"/>
                  <a:gd name="T6" fmla="*/ 251 w 251"/>
                  <a:gd name="T7" fmla="*/ 0 h 167"/>
                  <a:gd name="T8" fmla="*/ 234 w 251"/>
                  <a:gd name="T9" fmla="*/ 140 h 167"/>
                  <a:gd name="T10" fmla="*/ 234 w 251"/>
                  <a:gd name="T11" fmla="*/ 140 h 167"/>
                  <a:gd name="T12" fmla="*/ 233 w 251"/>
                  <a:gd name="T13" fmla="*/ 145 h 167"/>
                  <a:gd name="T14" fmla="*/ 230 w 251"/>
                  <a:gd name="T15" fmla="*/ 151 h 167"/>
                  <a:gd name="T16" fmla="*/ 226 w 251"/>
                  <a:gd name="T17" fmla="*/ 155 h 167"/>
                  <a:gd name="T18" fmla="*/ 222 w 251"/>
                  <a:gd name="T19" fmla="*/ 159 h 167"/>
                  <a:gd name="T20" fmla="*/ 212 w 251"/>
                  <a:gd name="T21" fmla="*/ 164 h 167"/>
                  <a:gd name="T22" fmla="*/ 201 w 251"/>
                  <a:gd name="T23" fmla="*/ 167 h 167"/>
                  <a:gd name="T24" fmla="*/ 201 w 251"/>
                  <a:gd name="T25" fmla="*/ 167 h 167"/>
                  <a:gd name="T26" fmla="*/ 0 w 251"/>
                  <a:gd name="T27" fmla="*/ 149 h 167"/>
                  <a:gd name="T28" fmla="*/ 0 w 251"/>
                  <a:gd name="T29" fmla="*/ 149 h 167"/>
                  <a:gd name="T30" fmla="*/ 1 w 251"/>
                  <a:gd name="T31" fmla="*/ 0 h 167"/>
                  <a:gd name="T32" fmla="*/ 1 w 251"/>
                  <a:gd name="T33" fmla="*/ 0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1"/>
                  <a:gd name="T52" fmla="*/ 0 h 167"/>
                  <a:gd name="T53" fmla="*/ 251 w 251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1" h="167">
                    <a:moveTo>
                      <a:pt x="1" y="0"/>
                    </a:moveTo>
                    <a:lnTo>
                      <a:pt x="1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34" y="140"/>
                    </a:lnTo>
                    <a:lnTo>
                      <a:pt x="234" y="140"/>
                    </a:lnTo>
                    <a:lnTo>
                      <a:pt x="233" y="145"/>
                    </a:lnTo>
                    <a:lnTo>
                      <a:pt x="230" y="151"/>
                    </a:lnTo>
                    <a:lnTo>
                      <a:pt x="226" y="155"/>
                    </a:lnTo>
                    <a:lnTo>
                      <a:pt x="222" y="159"/>
                    </a:lnTo>
                    <a:lnTo>
                      <a:pt x="212" y="164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0" name="Freeform 39"/>
              <p:cNvSpPr>
                <a:spLocks noChangeArrowheads="1"/>
              </p:cNvSpPr>
              <p:nvPr/>
            </p:nvSpPr>
            <p:spPr bwMode="auto">
              <a:xfrm>
                <a:off x="1019175" y="152400"/>
                <a:ext cx="395288" cy="263525"/>
              </a:xfrm>
              <a:custGeom>
                <a:avLst/>
                <a:gdLst>
                  <a:gd name="T0" fmla="*/ 2 w 249"/>
                  <a:gd name="T1" fmla="*/ 0 h 166"/>
                  <a:gd name="T2" fmla="*/ 2 w 249"/>
                  <a:gd name="T3" fmla="*/ 0 h 166"/>
                  <a:gd name="T4" fmla="*/ 249 w 249"/>
                  <a:gd name="T5" fmla="*/ 0 h 166"/>
                  <a:gd name="T6" fmla="*/ 249 w 249"/>
                  <a:gd name="T7" fmla="*/ 0 h 166"/>
                  <a:gd name="T8" fmla="*/ 232 w 249"/>
                  <a:gd name="T9" fmla="*/ 140 h 166"/>
                  <a:gd name="T10" fmla="*/ 232 w 249"/>
                  <a:gd name="T11" fmla="*/ 140 h 166"/>
                  <a:gd name="T12" fmla="*/ 231 w 249"/>
                  <a:gd name="T13" fmla="*/ 145 h 166"/>
                  <a:gd name="T14" fmla="*/ 228 w 249"/>
                  <a:gd name="T15" fmla="*/ 151 h 166"/>
                  <a:gd name="T16" fmla="*/ 225 w 249"/>
                  <a:gd name="T17" fmla="*/ 155 h 166"/>
                  <a:gd name="T18" fmla="*/ 220 w 249"/>
                  <a:gd name="T19" fmla="*/ 159 h 166"/>
                  <a:gd name="T20" fmla="*/ 210 w 249"/>
                  <a:gd name="T21" fmla="*/ 164 h 166"/>
                  <a:gd name="T22" fmla="*/ 199 w 249"/>
                  <a:gd name="T23" fmla="*/ 166 h 166"/>
                  <a:gd name="T24" fmla="*/ 199 w 249"/>
                  <a:gd name="T25" fmla="*/ 166 h 166"/>
                  <a:gd name="T26" fmla="*/ 0 w 249"/>
                  <a:gd name="T27" fmla="*/ 148 h 166"/>
                  <a:gd name="T28" fmla="*/ 0 w 249"/>
                  <a:gd name="T29" fmla="*/ 148 h 166"/>
                  <a:gd name="T30" fmla="*/ 2 w 249"/>
                  <a:gd name="T31" fmla="*/ 0 h 166"/>
                  <a:gd name="T32" fmla="*/ 2 w 249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9"/>
                  <a:gd name="T52" fmla="*/ 0 h 166"/>
                  <a:gd name="T53" fmla="*/ 249 w 249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9" h="166">
                    <a:moveTo>
                      <a:pt x="2" y="0"/>
                    </a:moveTo>
                    <a:lnTo>
                      <a:pt x="2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1" y="145"/>
                    </a:lnTo>
                    <a:lnTo>
                      <a:pt x="228" y="151"/>
                    </a:lnTo>
                    <a:lnTo>
                      <a:pt x="225" y="155"/>
                    </a:lnTo>
                    <a:lnTo>
                      <a:pt x="220" y="159"/>
                    </a:lnTo>
                    <a:lnTo>
                      <a:pt x="210" y="164"/>
                    </a:lnTo>
                    <a:lnTo>
                      <a:pt x="199" y="166"/>
                    </a:lnTo>
                    <a:lnTo>
                      <a:pt x="199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1" name="Freeform 40"/>
              <p:cNvSpPr>
                <a:spLocks noChangeArrowheads="1"/>
              </p:cNvSpPr>
              <p:nvPr/>
            </p:nvSpPr>
            <p:spPr bwMode="auto">
              <a:xfrm>
                <a:off x="1025525" y="152400"/>
                <a:ext cx="388938" cy="263525"/>
              </a:xfrm>
              <a:custGeom>
                <a:avLst/>
                <a:gdLst>
                  <a:gd name="T0" fmla="*/ 2 w 245"/>
                  <a:gd name="T1" fmla="*/ 0 h 166"/>
                  <a:gd name="T2" fmla="*/ 2 w 245"/>
                  <a:gd name="T3" fmla="*/ 0 h 166"/>
                  <a:gd name="T4" fmla="*/ 245 w 245"/>
                  <a:gd name="T5" fmla="*/ 0 h 166"/>
                  <a:gd name="T6" fmla="*/ 245 w 245"/>
                  <a:gd name="T7" fmla="*/ 0 h 166"/>
                  <a:gd name="T8" fmla="*/ 228 w 245"/>
                  <a:gd name="T9" fmla="*/ 140 h 166"/>
                  <a:gd name="T10" fmla="*/ 228 w 245"/>
                  <a:gd name="T11" fmla="*/ 140 h 166"/>
                  <a:gd name="T12" fmla="*/ 227 w 245"/>
                  <a:gd name="T13" fmla="*/ 145 h 166"/>
                  <a:gd name="T14" fmla="*/ 224 w 245"/>
                  <a:gd name="T15" fmla="*/ 151 h 166"/>
                  <a:gd name="T16" fmla="*/ 221 w 245"/>
                  <a:gd name="T17" fmla="*/ 155 h 166"/>
                  <a:gd name="T18" fmla="*/ 216 w 245"/>
                  <a:gd name="T19" fmla="*/ 159 h 166"/>
                  <a:gd name="T20" fmla="*/ 206 w 245"/>
                  <a:gd name="T21" fmla="*/ 163 h 166"/>
                  <a:gd name="T22" fmla="*/ 195 w 245"/>
                  <a:gd name="T23" fmla="*/ 166 h 166"/>
                  <a:gd name="T24" fmla="*/ 195 w 245"/>
                  <a:gd name="T25" fmla="*/ 166 h 166"/>
                  <a:gd name="T26" fmla="*/ 0 w 245"/>
                  <a:gd name="T27" fmla="*/ 148 h 166"/>
                  <a:gd name="T28" fmla="*/ 0 w 245"/>
                  <a:gd name="T29" fmla="*/ 148 h 166"/>
                  <a:gd name="T30" fmla="*/ 2 w 245"/>
                  <a:gd name="T31" fmla="*/ 0 h 166"/>
                  <a:gd name="T32" fmla="*/ 2 w 245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166"/>
                  <a:gd name="T53" fmla="*/ 245 w 245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166">
                    <a:moveTo>
                      <a:pt x="2" y="0"/>
                    </a:moveTo>
                    <a:lnTo>
                      <a:pt x="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8" y="140"/>
                    </a:lnTo>
                    <a:lnTo>
                      <a:pt x="228" y="140"/>
                    </a:lnTo>
                    <a:lnTo>
                      <a:pt x="227" y="145"/>
                    </a:lnTo>
                    <a:lnTo>
                      <a:pt x="224" y="151"/>
                    </a:lnTo>
                    <a:lnTo>
                      <a:pt x="221" y="155"/>
                    </a:lnTo>
                    <a:lnTo>
                      <a:pt x="216" y="159"/>
                    </a:lnTo>
                    <a:lnTo>
                      <a:pt x="206" y="163"/>
                    </a:lnTo>
                    <a:lnTo>
                      <a:pt x="195" y="166"/>
                    </a:lnTo>
                    <a:lnTo>
                      <a:pt x="195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2" name="Freeform 41"/>
              <p:cNvSpPr>
                <a:spLocks noChangeArrowheads="1"/>
              </p:cNvSpPr>
              <p:nvPr/>
            </p:nvSpPr>
            <p:spPr bwMode="auto">
              <a:xfrm>
                <a:off x="1031875" y="152400"/>
                <a:ext cx="382588" cy="263525"/>
              </a:xfrm>
              <a:custGeom>
                <a:avLst/>
                <a:gdLst>
                  <a:gd name="T0" fmla="*/ 2 w 241"/>
                  <a:gd name="T1" fmla="*/ 0 h 166"/>
                  <a:gd name="T2" fmla="*/ 2 w 241"/>
                  <a:gd name="T3" fmla="*/ 0 h 166"/>
                  <a:gd name="T4" fmla="*/ 241 w 241"/>
                  <a:gd name="T5" fmla="*/ 0 h 166"/>
                  <a:gd name="T6" fmla="*/ 241 w 241"/>
                  <a:gd name="T7" fmla="*/ 0 h 166"/>
                  <a:gd name="T8" fmla="*/ 224 w 241"/>
                  <a:gd name="T9" fmla="*/ 140 h 166"/>
                  <a:gd name="T10" fmla="*/ 224 w 241"/>
                  <a:gd name="T11" fmla="*/ 140 h 166"/>
                  <a:gd name="T12" fmla="*/ 223 w 241"/>
                  <a:gd name="T13" fmla="*/ 145 h 166"/>
                  <a:gd name="T14" fmla="*/ 220 w 241"/>
                  <a:gd name="T15" fmla="*/ 151 h 166"/>
                  <a:gd name="T16" fmla="*/ 217 w 241"/>
                  <a:gd name="T17" fmla="*/ 155 h 166"/>
                  <a:gd name="T18" fmla="*/ 212 w 241"/>
                  <a:gd name="T19" fmla="*/ 157 h 166"/>
                  <a:gd name="T20" fmla="*/ 202 w 241"/>
                  <a:gd name="T21" fmla="*/ 163 h 166"/>
                  <a:gd name="T22" fmla="*/ 193 w 241"/>
                  <a:gd name="T23" fmla="*/ 166 h 166"/>
                  <a:gd name="T24" fmla="*/ 193 w 241"/>
                  <a:gd name="T25" fmla="*/ 166 h 166"/>
                  <a:gd name="T26" fmla="*/ 0 w 241"/>
                  <a:gd name="T27" fmla="*/ 147 h 166"/>
                  <a:gd name="T28" fmla="*/ 0 w 241"/>
                  <a:gd name="T29" fmla="*/ 147 h 166"/>
                  <a:gd name="T30" fmla="*/ 2 w 241"/>
                  <a:gd name="T31" fmla="*/ 0 h 166"/>
                  <a:gd name="T32" fmla="*/ 2 w 241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1"/>
                  <a:gd name="T52" fmla="*/ 0 h 166"/>
                  <a:gd name="T53" fmla="*/ 241 w 241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1" h="166">
                    <a:moveTo>
                      <a:pt x="2" y="0"/>
                    </a:moveTo>
                    <a:lnTo>
                      <a:pt x="2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4" y="140"/>
                    </a:lnTo>
                    <a:lnTo>
                      <a:pt x="224" y="140"/>
                    </a:lnTo>
                    <a:lnTo>
                      <a:pt x="223" y="145"/>
                    </a:lnTo>
                    <a:lnTo>
                      <a:pt x="220" y="151"/>
                    </a:lnTo>
                    <a:lnTo>
                      <a:pt x="217" y="155"/>
                    </a:lnTo>
                    <a:lnTo>
                      <a:pt x="212" y="157"/>
                    </a:lnTo>
                    <a:lnTo>
                      <a:pt x="202" y="163"/>
                    </a:lnTo>
                    <a:lnTo>
                      <a:pt x="193" y="166"/>
                    </a:lnTo>
                    <a:lnTo>
                      <a:pt x="193" y="16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3" name="Freeform 42"/>
              <p:cNvSpPr>
                <a:spLocks noChangeArrowheads="1"/>
              </p:cNvSpPr>
              <p:nvPr/>
            </p:nvSpPr>
            <p:spPr bwMode="auto">
              <a:xfrm>
                <a:off x="1039812" y="152400"/>
                <a:ext cx="374650" cy="263525"/>
              </a:xfrm>
              <a:custGeom>
                <a:avLst/>
                <a:gdLst>
                  <a:gd name="T0" fmla="*/ 1 w 236"/>
                  <a:gd name="T1" fmla="*/ 0 h 166"/>
                  <a:gd name="T2" fmla="*/ 1 w 236"/>
                  <a:gd name="T3" fmla="*/ 0 h 166"/>
                  <a:gd name="T4" fmla="*/ 236 w 236"/>
                  <a:gd name="T5" fmla="*/ 0 h 166"/>
                  <a:gd name="T6" fmla="*/ 236 w 236"/>
                  <a:gd name="T7" fmla="*/ 0 h 166"/>
                  <a:gd name="T8" fmla="*/ 219 w 236"/>
                  <a:gd name="T9" fmla="*/ 140 h 166"/>
                  <a:gd name="T10" fmla="*/ 219 w 236"/>
                  <a:gd name="T11" fmla="*/ 140 h 166"/>
                  <a:gd name="T12" fmla="*/ 218 w 236"/>
                  <a:gd name="T13" fmla="*/ 145 h 166"/>
                  <a:gd name="T14" fmla="*/ 215 w 236"/>
                  <a:gd name="T15" fmla="*/ 151 h 166"/>
                  <a:gd name="T16" fmla="*/ 212 w 236"/>
                  <a:gd name="T17" fmla="*/ 155 h 166"/>
                  <a:gd name="T18" fmla="*/ 208 w 236"/>
                  <a:gd name="T19" fmla="*/ 157 h 166"/>
                  <a:gd name="T20" fmla="*/ 197 w 236"/>
                  <a:gd name="T21" fmla="*/ 163 h 166"/>
                  <a:gd name="T22" fmla="*/ 188 w 236"/>
                  <a:gd name="T23" fmla="*/ 166 h 166"/>
                  <a:gd name="T24" fmla="*/ 188 w 236"/>
                  <a:gd name="T25" fmla="*/ 166 h 166"/>
                  <a:gd name="T26" fmla="*/ 0 w 236"/>
                  <a:gd name="T27" fmla="*/ 145 h 166"/>
                  <a:gd name="T28" fmla="*/ 0 w 236"/>
                  <a:gd name="T29" fmla="*/ 145 h 166"/>
                  <a:gd name="T30" fmla="*/ 1 w 236"/>
                  <a:gd name="T31" fmla="*/ 0 h 166"/>
                  <a:gd name="T32" fmla="*/ 1 w 236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6"/>
                  <a:gd name="T52" fmla="*/ 0 h 166"/>
                  <a:gd name="T53" fmla="*/ 236 w 236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6" h="166">
                    <a:moveTo>
                      <a:pt x="1" y="0"/>
                    </a:moveTo>
                    <a:lnTo>
                      <a:pt x="1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19" y="140"/>
                    </a:lnTo>
                    <a:lnTo>
                      <a:pt x="219" y="140"/>
                    </a:lnTo>
                    <a:lnTo>
                      <a:pt x="218" y="145"/>
                    </a:lnTo>
                    <a:lnTo>
                      <a:pt x="215" y="151"/>
                    </a:lnTo>
                    <a:lnTo>
                      <a:pt x="212" y="155"/>
                    </a:lnTo>
                    <a:lnTo>
                      <a:pt x="208" y="157"/>
                    </a:lnTo>
                    <a:lnTo>
                      <a:pt x="197" y="163"/>
                    </a:lnTo>
                    <a:lnTo>
                      <a:pt x="188" y="166"/>
                    </a:lnTo>
                    <a:lnTo>
                      <a:pt x="188" y="16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4" name="Freeform 43"/>
              <p:cNvSpPr>
                <a:spLocks noChangeArrowheads="1"/>
              </p:cNvSpPr>
              <p:nvPr/>
            </p:nvSpPr>
            <p:spPr bwMode="auto">
              <a:xfrm>
                <a:off x="1046162" y="152400"/>
                <a:ext cx="368300" cy="263525"/>
              </a:xfrm>
              <a:custGeom>
                <a:avLst/>
                <a:gdLst>
                  <a:gd name="T0" fmla="*/ 1 w 232"/>
                  <a:gd name="T1" fmla="*/ 0 h 166"/>
                  <a:gd name="T2" fmla="*/ 1 w 232"/>
                  <a:gd name="T3" fmla="*/ 0 h 166"/>
                  <a:gd name="T4" fmla="*/ 232 w 232"/>
                  <a:gd name="T5" fmla="*/ 0 h 166"/>
                  <a:gd name="T6" fmla="*/ 232 w 232"/>
                  <a:gd name="T7" fmla="*/ 0 h 166"/>
                  <a:gd name="T8" fmla="*/ 215 w 232"/>
                  <a:gd name="T9" fmla="*/ 140 h 166"/>
                  <a:gd name="T10" fmla="*/ 215 w 232"/>
                  <a:gd name="T11" fmla="*/ 140 h 166"/>
                  <a:gd name="T12" fmla="*/ 214 w 232"/>
                  <a:gd name="T13" fmla="*/ 145 h 166"/>
                  <a:gd name="T14" fmla="*/ 211 w 232"/>
                  <a:gd name="T15" fmla="*/ 151 h 166"/>
                  <a:gd name="T16" fmla="*/ 208 w 232"/>
                  <a:gd name="T17" fmla="*/ 155 h 166"/>
                  <a:gd name="T18" fmla="*/ 204 w 232"/>
                  <a:gd name="T19" fmla="*/ 157 h 166"/>
                  <a:gd name="T20" fmla="*/ 195 w 232"/>
                  <a:gd name="T21" fmla="*/ 163 h 166"/>
                  <a:gd name="T22" fmla="*/ 184 w 232"/>
                  <a:gd name="T23" fmla="*/ 166 h 166"/>
                  <a:gd name="T24" fmla="*/ 184 w 232"/>
                  <a:gd name="T25" fmla="*/ 166 h 166"/>
                  <a:gd name="T26" fmla="*/ 0 w 232"/>
                  <a:gd name="T27" fmla="*/ 144 h 166"/>
                  <a:gd name="T28" fmla="*/ 0 w 232"/>
                  <a:gd name="T29" fmla="*/ 144 h 166"/>
                  <a:gd name="T30" fmla="*/ 1 w 232"/>
                  <a:gd name="T31" fmla="*/ 0 h 166"/>
                  <a:gd name="T32" fmla="*/ 1 w 232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2"/>
                  <a:gd name="T52" fmla="*/ 0 h 166"/>
                  <a:gd name="T53" fmla="*/ 232 w 232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2" h="166">
                    <a:moveTo>
                      <a:pt x="1" y="0"/>
                    </a:moveTo>
                    <a:lnTo>
                      <a:pt x="1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4" y="145"/>
                    </a:lnTo>
                    <a:lnTo>
                      <a:pt x="211" y="151"/>
                    </a:lnTo>
                    <a:lnTo>
                      <a:pt x="208" y="155"/>
                    </a:lnTo>
                    <a:lnTo>
                      <a:pt x="204" y="157"/>
                    </a:lnTo>
                    <a:lnTo>
                      <a:pt x="195" y="163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Freeform 44"/>
              <p:cNvSpPr>
                <a:spLocks noChangeArrowheads="1"/>
              </p:cNvSpPr>
              <p:nvPr/>
            </p:nvSpPr>
            <p:spPr bwMode="auto">
              <a:xfrm>
                <a:off x="1049337" y="152400"/>
                <a:ext cx="365125" cy="263525"/>
              </a:xfrm>
              <a:custGeom>
                <a:avLst/>
                <a:gdLst>
                  <a:gd name="T0" fmla="*/ 3 w 230"/>
                  <a:gd name="T1" fmla="*/ 0 h 166"/>
                  <a:gd name="T2" fmla="*/ 3 w 230"/>
                  <a:gd name="T3" fmla="*/ 0 h 166"/>
                  <a:gd name="T4" fmla="*/ 230 w 230"/>
                  <a:gd name="T5" fmla="*/ 0 h 166"/>
                  <a:gd name="T6" fmla="*/ 230 w 230"/>
                  <a:gd name="T7" fmla="*/ 0 h 166"/>
                  <a:gd name="T8" fmla="*/ 213 w 230"/>
                  <a:gd name="T9" fmla="*/ 140 h 166"/>
                  <a:gd name="T10" fmla="*/ 213 w 230"/>
                  <a:gd name="T11" fmla="*/ 140 h 166"/>
                  <a:gd name="T12" fmla="*/ 212 w 230"/>
                  <a:gd name="T13" fmla="*/ 145 h 166"/>
                  <a:gd name="T14" fmla="*/ 209 w 230"/>
                  <a:gd name="T15" fmla="*/ 149 h 166"/>
                  <a:gd name="T16" fmla="*/ 206 w 230"/>
                  <a:gd name="T17" fmla="*/ 153 h 166"/>
                  <a:gd name="T18" fmla="*/ 202 w 230"/>
                  <a:gd name="T19" fmla="*/ 157 h 166"/>
                  <a:gd name="T20" fmla="*/ 193 w 230"/>
                  <a:gd name="T21" fmla="*/ 163 h 166"/>
                  <a:gd name="T22" fmla="*/ 183 w 230"/>
                  <a:gd name="T23" fmla="*/ 166 h 166"/>
                  <a:gd name="T24" fmla="*/ 183 w 230"/>
                  <a:gd name="T25" fmla="*/ 166 h 166"/>
                  <a:gd name="T26" fmla="*/ 0 w 230"/>
                  <a:gd name="T27" fmla="*/ 143 h 166"/>
                  <a:gd name="T28" fmla="*/ 0 w 230"/>
                  <a:gd name="T29" fmla="*/ 143 h 166"/>
                  <a:gd name="T30" fmla="*/ 3 w 230"/>
                  <a:gd name="T31" fmla="*/ 0 h 166"/>
                  <a:gd name="T32" fmla="*/ 3 w 230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0"/>
                  <a:gd name="T52" fmla="*/ 0 h 166"/>
                  <a:gd name="T53" fmla="*/ 230 w 230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0" h="166">
                    <a:moveTo>
                      <a:pt x="3" y="0"/>
                    </a:moveTo>
                    <a:lnTo>
                      <a:pt x="3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09" y="149"/>
                    </a:lnTo>
                    <a:lnTo>
                      <a:pt x="206" y="153"/>
                    </a:lnTo>
                    <a:lnTo>
                      <a:pt x="202" y="157"/>
                    </a:lnTo>
                    <a:lnTo>
                      <a:pt x="193" y="163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6" name="Freeform 45"/>
              <p:cNvSpPr>
                <a:spLocks noChangeArrowheads="1"/>
              </p:cNvSpPr>
              <p:nvPr/>
            </p:nvSpPr>
            <p:spPr bwMode="auto">
              <a:xfrm>
                <a:off x="1055687" y="152400"/>
                <a:ext cx="358775" cy="263525"/>
              </a:xfrm>
              <a:custGeom>
                <a:avLst/>
                <a:gdLst>
                  <a:gd name="T0" fmla="*/ 3 w 226"/>
                  <a:gd name="T1" fmla="*/ 0 h 166"/>
                  <a:gd name="T2" fmla="*/ 3 w 226"/>
                  <a:gd name="T3" fmla="*/ 0 h 166"/>
                  <a:gd name="T4" fmla="*/ 226 w 226"/>
                  <a:gd name="T5" fmla="*/ 0 h 166"/>
                  <a:gd name="T6" fmla="*/ 226 w 226"/>
                  <a:gd name="T7" fmla="*/ 0 h 166"/>
                  <a:gd name="T8" fmla="*/ 209 w 226"/>
                  <a:gd name="T9" fmla="*/ 140 h 166"/>
                  <a:gd name="T10" fmla="*/ 209 w 226"/>
                  <a:gd name="T11" fmla="*/ 140 h 166"/>
                  <a:gd name="T12" fmla="*/ 208 w 226"/>
                  <a:gd name="T13" fmla="*/ 145 h 166"/>
                  <a:gd name="T14" fmla="*/ 205 w 226"/>
                  <a:gd name="T15" fmla="*/ 149 h 166"/>
                  <a:gd name="T16" fmla="*/ 202 w 226"/>
                  <a:gd name="T17" fmla="*/ 153 h 166"/>
                  <a:gd name="T18" fmla="*/ 198 w 226"/>
                  <a:gd name="T19" fmla="*/ 157 h 166"/>
                  <a:gd name="T20" fmla="*/ 189 w 226"/>
                  <a:gd name="T21" fmla="*/ 163 h 166"/>
                  <a:gd name="T22" fmla="*/ 179 w 226"/>
                  <a:gd name="T23" fmla="*/ 166 h 166"/>
                  <a:gd name="T24" fmla="*/ 179 w 226"/>
                  <a:gd name="T25" fmla="*/ 166 h 166"/>
                  <a:gd name="T26" fmla="*/ 0 w 226"/>
                  <a:gd name="T27" fmla="*/ 141 h 166"/>
                  <a:gd name="T28" fmla="*/ 0 w 226"/>
                  <a:gd name="T29" fmla="*/ 141 h 166"/>
                  <a:gd name="T30" fmla="*/ 3 w 226"/>
                  <a:gd name="T31" fmla="*/ 0 h 166"/>
                  <a:gd name="T32" fmla="*/ 3 w 226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6"/>
                  <a:gd name="T52" fmla="*/ 0 h 166"/>
                  <a:gd name="T53" fmla="*/ 226 w 226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6" h="166">
                    <a:moveTo>
                      <a:pt x="3" y="0"/>
                    </a:moveTo>
                    <a:lnTo>
                      <a:pt x="3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5"/>
                    </a:lnTo>
                    <a:lnTo>
                      <a:pt x="205" y="149"/>
                    </a:lnTo>
                    <a:lnTo>
                      <a:pt x="202" y="153"/>
                    </a:lnTo>
                    <a:lnTo>
                      <a:pt x="198" y="157"/>
                    </a:lnTo>
                    <a:lnTo>
                      <a:pt x="189" y="163"/>
                    </a:lnTo>
                    <a:lnTo>
                      <a:pt x="179" y="166"/>
                    </a:lnTo>
                    <a:lnTo>
                      <a:pt x="179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7" name="Freeform 46"/>
              <p:cNvSpPr>
                <a:spLocks noChangeArrowheads="1"/>
              </p:cNvSpPr>
              <p:nvPr/>
            </p:nvSpPr>
            <p:spPr bwMode="auto">
              <a:xfrm>
                <a:off x="1062037" y="152400"/>
                <a:ext cx="352425" cy="263525"/>
              </a:xfrm>
              <a:custGeom>
                <a:avLst/>
                <a:gdLst>
                  <a:gd name="T0" fmla="*/ 2 w 222"/>
                  <a:gd name="T1" fmla="*/ 0 h 166"/>
                  <a:gd name="T2" fmla="*/ 2 w 222"/>
                  <a:gd name="T3" fmla="*/ 0 h 166"/>
                  <a:gd name="T4" fmla="*/ 222 w 222"/>
                  <a:gd name="T5" fmla="*/ 0 h 166"/>
                  <a:gd name="T6" fmla="*/ 222 w 222"/>
                  <a:gd name="T7" fmla="*/ 0 h 166"/>
                  <a:gd name="T8" fmla="*/ 205 w 222"/>
                  <a:gd name="T9" fmla="*/ 140 h 166"/>
                  <a:gd name="T10" fmla="*/ 205 w 222"/>
                  <a:gd name="T11" fmla="*/ 140 h 166"/>
                  <a:gd name="T12" fmla="*/ 204 w 222"/>
                  <a:gd name="T13" fmla="*/ 145 h 166"/>
                  <a:gd name="T14" fmla="*/ 201 w 222"/>
                  <a:gd name="T15" fmla="*/ 149 h 166"/>
                  <a:gd name="T16" fmla="*/ 198 w 222"/>
                  <a:gd name="T17" fmla="*/ 153 h 166"/>
                  <a:gd name="T18" fmla="*/ 194 w 222"/>
                  <a:gd name="T19" fmla="*/ 157 h 166"/>
                  <a:gd name="T20" fmla="*/ 185 w 222"/>
                  <a:gd name="T21" fmla="*/ 163 h 166"/>
                  <a:gd name="T22" fmla="*/ 175 w 222"/>
                  <a:gd name="T23" fmla="*/ 166 h 166"/>
                  <a:gd name="T24" fmla="*/ 175 w 222"/>
                  <a:gd name="T25" fmla="*/ 166 h 166"/>
                  <a:gd name="T26" fmla="*/ 0 w 222"/>
                  <a:gd name="T27" fmla="*/ 141 h 166"/>
                  <a:gd name="T28" fmla="*/ 0 w 222"/>
                  <a:gd name="T29" fmla="*/ 141 h 166"/>
                  <a:gd name="T30" fmla="*/ 2 w 222"/>
                  <a:gd name="T31" fmla="*/ 0 h 166"/>
                  <a:gd name="T32" fmla="*/ 2 w 222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2"/>
                  <a:gd name="T52" fmla="*/ 0 h 166"/>
                  <a:gd name="T53" fmla="*/ 222 w 222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2" h="166">
                    <a:moveTo>
                      <a:pt x="2" y="0"/>
                    </a:moveTo>
                    <a:lnTo>
                      <a:pt x="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5" y="140"/>
                    </a:lnTo>
                    <a:lnTo>
                      <a:pt x="205" y="140"/>
                    </a:lnTo>
                    <a:lnTo>
                      <a:pt x="204" y="145"/>
                    </a:lnTo>
                    <a:lnTo>
                      <a:pt x="201" y="149"/>
                    </a:lnTo>
                    <a:lnTo>
                      <a:pt x="198" y="153"/>
                    </a:lnTo>
                    <a:lnTo>
                      <a:pt x="194" y="157"/>
                    </a:lnTo>
                    <a:lnTo>
                      <a:pt x="185" y="163"/>
                    </a:lnTo>
                    <a:lnTo>
                      <a:pt x="175" y="166"/>
                    </a:lnTo>
                    <a:lnTo>
                      <a:pt x="175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8" name="Freeform 47"/>
              <p:cNvSpPr>
                <a:spLocks noChangeArrowheads="1"/>
              </p:cNvSpPr>
              <p:nvPr/>
            </p:nvSpPr>
            <p:spPr bwMode="auto">
              <a:xfrm>
                <a:off x="1068387" y="152400"/>
                <a:ext cx="346075" cy="263525"/>
              </a:xfrm>
              <a:custGeom>
                <a:avLst/>
                <a:gdLst>
                  <a:gd name="T0" fmla="*/ 2 w 218"/>
                  <a:gd name="T1" fmla="*/ 0 h 166"/>
                  <a:gd name="T2" fmla="*/ 2 w 218"/>
                  <a:gd name="T3" fmla="*/ 0 h 166"/>
                  <a:gd name="T4" fmla="*/ 218 w 218"/>
                  <a:gd name="T5" fmla="*/ 0 h 166"/>
                  <a:gd name="T6" fmla="*/ 218 w 218"/>
                  <a:gd name="T7" fmla="*/ 0 h 166"/>
                  <a:gd name="T8" fmla="*/ 201 w 218"/>
                  <a:gd name="T9" fmla="*/ 140 h 166"/>
                  <a:gd name="T10" fmla="*/ 201 w 218"/>
                  <a:gd name="T11" fmla="*/ 140 h 166"/>
                  <a:gd name="T12" fmla="*/ 200 w 218"/>
                  <a:gd name="T13" fmla="*/ 145 h 166"/>
                  <a:gd name="T14" fmla="*/ 197 w 218"/>
                  <a:gd name="T15" fmla="*/ 149 h 166"/>
                  <a:gd name="T16" fmla="*/ 194 w 218"/>
                  <a:gd name="T17" fmla="*/ 153 h 166"/>
                  <a:gd name="T18" fmla="*/ 190 w 218"/>
                  <a:gd name="T19" fmla="*/ 157 h 166"/>
                  <a:gd name="T20" fmla="*/ 181 w 218"/>
                  <a:gd name="T21" fmla="*/ 163 h 166"/>
                  <a:gd name="T22" fmla="*/ 171 w 218"/>
                  <a:gd name="T23" fmla="*/ 166 h 166"/>
                  <a:gd name="T24" fmla="*/ 171 w 218"/>
                  <a:gd name="T25" fmla="*/ 166 h 166"/>
                  <a:gd name="T26" fmla="*/ 0 w 218"/>
                  <a:gd name="T27" fmla="*/ 140 h 166"/>
                  <a:gd name="T28" fmla="*/ 0 w 218"/>
                  <a:gd name="T29" fmla="*/ 140 h 166"/>
                  <a:gd name="T30" fmla="*/ 2 w 218"/>
                  <a:gd name="T31" fmla="*/ 0 h 166"/>
                  <a:gd name="T32" fmla="*/ 2 w 218"/>
                  <a:gd name="T33" fmla="*/ 0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8"/>
                  <a:gd name="T52" fmla="*/ 0 h 166"/>
                  <a:gd name="T53" fmla="*/ 218 w 218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8" h="166">
                    <a:moveTo>
                      <a:pt x="2" y="0"/>
                    </a:moveTo>
                    <a:lnTo>
                      <a:pt x="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0" y="145"/>
                    </a:lnTo>
                    <a:lnTo>
                      <a:pt x="197" y="149"/>
                    </a:lnTo>
                    <a:lnTo>
                      <a:pt x="194" y="153"/>
                    </a:lnTo>
                    <a:lnTo>
                      <a:pt x="190" y="157"/>
                    </a:lnTo>
                    <a:lnTo>
                      <a:pt x="181" y="163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9" name="Freeform 48"/>
              <p:cNvSpPr>
                <a:spLocks noChangeArrowheads="1"/>
              </p:cNvSpPr>
              <p:nvPr/>
            </p:nvSpPr>
            <p:spPr bwMode="auto">
              <a:xfrm>
                <a:off x="1073150" y="152400"/>
                <a:ext cx="341313" cy="260350"/>
              </a:xfrm>
              <a:custGeom>
                <a:avLst/>
                <a:gdLst>
                  <a:gd name="T0" fmla="*/ 3 w 215"/>
                  <a:gd name="T1" fmla="*/ 0 h 164"/>
                  <a:gd name="T2" fmla="*/ 3 w 215"/>
                  <a:gd name="T3" fmla="*/ 0 h 164"/>
                  <a:gd name="T4" fmla="*/ 215 w 215"/>
                  <a:gd name="T5" fmla="*/ 0 h 164"/>
                  <a:gd name="T6" fmla="*/ 215 w 215"/>
                  <a:gd name="T7" fmla="*/ 0 h 164"/>
                  <a:gd name="T8" fmla="*/ 198 w 215"/>
                  <a:gd name="T9" fmla="*/ 140 h 164"/>
                  <a:gd name="T10" fmla="*/ 198 w 215"/>
                  <a:gd name="T11" fmla="*/ 140 h 164"/>
                  <a:gd name="T12" fmla="*/ 197 w 215"/>
                  <a:gd name="T13" fmla="*/ 145 h 164"/>
                  <a:gd name="T14" fmla="*/ 195 w 215"/>
                  <a:gd name="T15" fmla="*/ 149 h 164"/>
                  <a:gd name="T16" fmla="*/ 191 w 215"/>
                  <a:gd name="T17" fmla="*/ 153 h 164"/>
                  <a:gd name="T18" fmla="*/ 187 w 215"/>
                  <a:gd name="T19" fmla="*/ 157 h 164"/>
                  <a:gd name="T20" fmla="*/ 178 w 215"/>
                  <a:gd name="T21" fmla="*/ 163 h 164"/>
                  <a:gd name="T22" fmla="*/ 169 w 215"/>
                  <a:gd name="T23" fmla="*/ 164 h 164"/>
                  <a:gd name="T24" fmla="*/ 169 w 215"/>
                  <a:gd name="T25" fmla="*/ 164 h 164"/>
                  <a:gd name="T26" fmla="*/ 0 w 215"/>
                  <a:gd name="T27" fmla="*/ 138 h 164"/>
                  <a:gd name="T28" fmla="*/ 0 w 215"/>
                  <a:gd name="T29" fmla="*/ 138 h 164"/>
                  <a:gd name="T30" fmla="*/ 3 w 215"/>
                  <a:gd name="T31" fmla="*/ 0 h 164"/>
                  <a:gd name="T32" fmla="*/ 3 w 215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5"/>
                  <a:gd name="T52" fmla="*/ 0 h 164"/>
                  <a:gd name="T53" fmla="*/ 215 w 215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5" h="164">
                    <a:moveTo>
                      <a:pt x="3" y="0"/>
                    </a:moveTo>
                    <a:lnTo>
                      <a:pt x="3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7" y="145"/>
                    </a:lnTo>
                    <a:lnTo>
                      <a:pt x="195" y="149"/>
                    </a:lnTo>
                    <a:lnTo>
                      <a:pt x="191" y="153"/>
                    </a:lnTo>
                    <a:lnTo>
                      <a:pt x="187" y="157"/>
                    </a:lnTo>
                    <a:lnTo>
                      <a:pt x="178" y="163"/>
                    </a:lnTo>
                    <a:lnTo>
                      <a:pt x="169" y="164"/>
                    </a:lnTo>
                    <a:lnTo>
                      <a:pt x="169" y="16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0" name="Freeform 49"/>
              <p:cNvSpPr>
                <a:spLocks noChangeArrowheads="1"/>
              </p:cNvSpPr>
              <p:nvPr/>
            </p:nvSpPr>
            <p:spPr bwMode="auto">
              <a:xfrm>
                <a:off x="1079500" y="152400"/>
                <a:ext cx="334963" cy="260350"/>
              </a:xfrm>
              <a:custGeom>
                <a:avLst/>
                <a:gdLst>
                  <a:gd name="T0" fmla="*/ 3 w 211"/>
                  <a:gd name="T1" fmla="*/ 0 h 164"/>
                  <a:gd name="T2" fmla="*/ 3 w 211"/>
                  <a:gd name="T3" fmla="*/ 0 h 164"/>
                  <a:gd name="T4" fmla="*/ 211 w 211"/>
                  <a:gd name="T5" fmla="*/ 0 h 164"/>
                  <a:gd name="T6" fmla="*/ 211 w 211"/>
                  <a:gd name="T7" fmla="*/ 0 h 164"/>
                  <a:gd name="T8" fmla="*/ 194 w 211"/>
                  <a:gd name="T9" fmla="*/ 140 h 164"/>
                  <a:gd name="T10" fmla="*/ 194 w 211"/>
                  <a:gd name="T11" fmla="*/ 140 h 164"/>
                  <a:gd name="T12" fmla="*/ 193 w 211"/>
                  <a:gd name="T13" fmla="*/ 145 h 164"/>
                  <a:gd name="T14" fmla="*/ 191 w 211"/>
                  <a:gd name="T15" fmla="*/ 149 h 164"/>
                  <a:gd name="T16" fmla="*/ 187 w 211"/>
                  <a:gd name="T17" fmla="*/ 153 h 164"/>
                  <a:gd name="T18" fmla="*/ 183 w 211"/>
                  <a:gd name="T19" fmla="*/ 157 h 164"/>
                  <a:gd name="T20" fmla="*/ 175 w 211"/>
                  <a:gd name="T21" fmla="*/ 161 h 164"/>
                  <a:gd name="T22" fmla="*/ 165 w 211"/>
                  <a:gd name="T23" fmla="*/ 164 h 164"/>
                  <a:gd name="T24" fmla="*/ 165 w 211"/>
                  <a:gd name="T25" fmla="*/ 164 h 164"/>
                  <a:gd name="T26" fmla="*/ 0 w 211"/>
                  <a:gd name="T27" fmla="*/ 137 h 164"/>
                  <a:gd name="T28" fmla="*/ 0 w 211"/>
                  <a:gd name="T29" fmla="*/ 137 h 164"/>
                  <a:gd name="T30" fmla="*/ 3 w 211"/>
                  <a:gd name="T31" fmla="*/ 0 h 164"/>
                  <a:gd name="T32" fmla="*/ 3 w 211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1"/>
                  <a:gd name="T52" fmla="*/ 0 h 164"/>
                  <a:gd name="T53" fmla="*/ 211 w 211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1" h="164">
                    <a:moveTo>
                      <a:pt x="3" y="0"/>
                    </a:moveTo>
                    <a:lnTo>
                      <a:pt x="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3" y="145"/>
                    </a:lnTo>
                    <a:lnTo>
                      <a:pt x="191" y="149"/>
                    </a:lnTo>
                    <a:lnTo>
                      <a:pt x="187" y="153"/>
                    </a:lnTo>
                    <a:lnTo>
                      <a:pt x="183" y="157"/>
                    </a:lnTo>
                    <a:lnTo>
                      <a:pt x="175" y="161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1" name="Freeform 50"/>
              <p:cNvSpPr>
                <a:spLocks noChangeArrowheads="1"/>
              </p:cNvSpPr>
              <p:nvPr/>
            </p:nvSpPr>
            <p:spPr bwMode="auto">
              <a:xfrm>
                <a:off x="1085850" y="152400"/>
                <a:ext cx="328613" cy="260350"/>
              </a:xfrm>
              <a:custGeom>
                <a:avLst/>
                <a:gdLst>
                  <a:gd name="T0" fmla="*/ 3 w 207"/>
                  <a:gd name="T1" fmla="*/ 0 h 164"/>
                  <a:gd name="T2" fmla="*/ 3 w 207"/>
                  <a:gd name="T3" fmla="*/ 0 h 164"/>
                  <a:gd name="T4" fmla="*/ 207 w 207"/>
                  <a:gd name="T5" fmla="*/ 0 h 164"/>
                  <a:gd name="T6" fmla="*/ 207 w 207"/>
                  <a:gd name="T7" fmla="*/ 0 h 164"/>
                  <a:gd name="T8" fmla="*/ 190 w 207"/>
                  <a:gd name="T9" fmla="*/ 140 h 164"/>
                  <a:gd name="T10" fmla="*/ 190 w 207"/>
                  <a:gd name="T11" fmla="*/ 140 h 164"/>
                  <a:gd name="T12" fmla="*/ 189 w 207"/>
                  <a:gd name="T13" fmla="*/ 145 h 164"/>
                  <a:gd name="T14" fmla="*/ 187 w 207"/>
                  <a:gd name="T15" fmla="*/ 149 h 164"/>
                  <a:gd name="T16" fmla="*/ 183 w 207"/>
                  <a:gd name="T17" fmla="*/ 153 h 164"/>
                  <a:gd name="T18" fmla="*/ 179 w 207"/>
                  <a:gd name="T19" fmla="*/ 156 h 164"/>
                  <a:gd name="T20" fmla="*/ 171 w 207"/>
                  <a:gd name="T21" fmla="*/ 161 h 164"/>
                  <a:gd name="T22" fmla="*/ 161 w 207"/>
                  <a:gd name="T23" fmla="*/ 164 h 164"/>
                  <a:gd name="T24" fmla="*/ 161 w 207"/>
                  <a:gd name="T25" fmla="*/ 164 h 164"/>
                  <a:gd name="T26" fmla="*/ 0 w 207"/>
                  <a:gd name="T27" fmla="*/ 136 h 164"/>
                  <a:gd name="T28" fmla="*/ 0 w 207"/>
                  <a:gd name="T29" fmla="*/ 136 h 164"/>
                  <a:gd name="T30" fmla="*/ 3 w 207"/>
                  <a:gd name="T31" fmla="*/ 0 h 164"/>
                  <a:gd name="T32" fmla="*/ 3 w 207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7"/>
                  <a:gd name="T52" fmla="*/ 0 h 164"/>
                  <a:gd name="T53" fmla="*/ 207 w 207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7" h="164">
                    <a:moveTo>
                      <a:pt x="3" y="0"/>
                    </a:moveTo>
                    <a:lnTo>
                      <a:pt x="3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89" y="145"/>
                    </a:lnTo>
                    <a:lnTo>
                      <a:pt x="187" y="149"/>
                    </a:lnTo>
                    <a:lnTo>
                      <a:pt x="183" y="153"/>
                    </a:lnTo>
                    <a:lnTo>
                      <a:pt x="179" y="156"/>
                    </a:lnTo>
                    <a:lnTo>
                      <a:pt x="17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2" name="Freeform 51"/>
              <p:cNvSpPr>
                <a:spLocks noChangeArrowheads="1"/>
              </p:cNvSpPr>
              <p:nvPr/>
            </p:nvSpPr>
            <p:spPr bwMode="auto">
              <a:xfrm>
                <a:off x="1092200" y="152400"/>
                <a:ext cx="322263" cy="260350"/>
              </a:xfrm>
              <a:custGeom>
                <a:avLst/>
                <a:gdLst>
                  <a:gd name="T0" fmla="*/ 3 w 203"/>
                  <a:gd name="T1" fmla="*/ 0 h 164"/>
                  <a:gd name="T2" fmla="*/ 3 w 203"/>
                  <a:gd name="T3" fmla="*/ 0 h 164"/>
                  <a:gd name="T4" fmla="*/ 203 w 203"/>
                  <a:gd name="T5" fmla="*/ 0 h 164"/>
                  <a:gd name="T6" fmla="*/ 203 w 203"/>
                  <a:gd name="T7" fmla="*/ 0 h 164"/>
                  <a:gd name="T8" fmla="*/ 186 w 203"/>
                  <a:gd name="T9" fmla="*/ 140 h 164"/>
                  <a:gd name="T10" fmla="*/ 186 w 203"/>
                  <a:gd name="T11" fmla="*/ 140 h 164"/>
                  <a:gd name="T12" fmla="*/ 185 w 203"/>
                  <a:gd name="T13" fmla="*/ 145 h 164"/>
                  <a:gd name="T14" fmla="*/ 183 w 203"/>
                  <a:gd name="T15" fmla="*/ 149 h 164"/>
                  <a:gd name="T16" fmla="*/ 179 w 203"/>
                  <a:gd name="T17" fmla="*/ 153 h 164"/>
                  <a:gd name="T18" fmla="*/ 176 w 203"/>
                  <a:gd name="T19" fmla="*/ 156 h 164"/>
                  <a:gd name="T20" fmla="*/ 167 w 203"/>
                  <a:gd name="T21" fmla="*/ 161 h 164"/>
                  <a:gd name="T22" fmla="*/ 157 w 203"/>
                  <a:gd name="T23" fmla="*/ 164 h 164"/>
                  <a:gd name="T24" fmla="*/ 157 w 203"/>
                  <a:gd name="T25" fmla="*/ 164 h 164"/>
                  <a:gd name="T26" fmla="*/ 0 w 203"/>
                  <a:gd name="T27" fmla="*/ 134 h 164"/>
                  <a:gd name="T28" fmla="*/ 0 w 203"/>
                  <a:gd name="T29" fmla="*/ 134 h 164"/>
                  <a:gd name="T30" fmla="*/ 3 w 203"/>
                  <a:gd name="T31" fmla="*/ 0 h 164"/>
                  <a:gd name="T32" fmla="*/ 3 w 203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3"/>
                  <a:gd name="T52" fmla="*/ 0 h 164"/>
                  <a:gd name="T53" fmla="*/ 203 w 203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3" h="164">
                    <a:moveTo>
                      <a:pt x="3" y="0"/>
                    </a:moveTo>
                    <a:lnTo>
                      <a:pt x="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5" y="145"/>
                    </a:lnTo>
                    <a:lnTo>
                      <a:pt x="183" y="149"/>
                    </a:lnTo>
                    <a:lnTo>
                      <a:pt x="179" y="153"/>
                    </a:lnTo>
                    <a:lnTo>
                      <a:pt x="176" y="156"/>
                    </a:lnTo>
                    <a:lnTo>
                      <a:pt x="167" y="161"/>
                    </a:lnTo>
                    <a:lnTo>
                      <a:pt x="157" y="164"/>
                    </a:lnTo>
                    <a:lnTo>
                      <a:pt x="157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3" name="Freeform 52"/>
              <p:cNvSpPr>
                <a:spLocks noChangeArrowheads="1"/>
              </p:cNvSpPr>
              <p:nvPr/>
            </p:nvSpPr>
            <p:spPr bwMode="auto">
              <a:xfrm>
                <a:off x="1096962" y="152400"/>
                <a:ext cx="317500" cy="260350"/>
              </a:xfrm>
              <a:custGeom>
                <a:avLst/>
                <a:gdLst>
                  <a:gd name="T0" fmla="*/ 3 w 200"/>
                  <a:gd name="T1" fmla="*/ 0 h 164"/>
                  <a:gd name="T2" fmla="*/ 3 w 200"/>
                  <a:gd name="T3" fmla="*/ 0 h 164"/>
                  <a:gd name="T4" fmla="*/ 200 w 200"/>
                  <a:gd name="T5" fmla="*/ 0 h 164"/>
                  <a:gd name="T6" fmla="*/ 200 w 200"/>
                  <a:gd name="T7" fmla="*/ 0 h 164"/>
                  <a:gd name="T8" fmla="*/ 183 w 200"/>
                  <a:gd name="T9" fmla="*/ 140 h 164"/>
                  <a:gd name="T10" fmla="*/ 183 w 200"/>
                  <a:gd name="T11" fmla="*/ 140 h 164"/>
                  <a:gd name="T12" fmla="*/ 182 w 200"/>
                  <a:gd name="T13" fmla="*/ 145 h 164"/>
                  <a:gd name="T14" fmla="*/ 180 w 200"/>
                  <a:gd name="T15" fmla="*/ 149 h 164"/>
                  <a:gd name="T16" fmla="*/ 176 w 200"/>
                  <a:gd name="T17" fmla="*/ 153 h 164"/>
                  <a:gd name="T18" fmla="*/ 173 w 200"/>
                  <a:gd name="T19" fmla="*/ 156 h 164"/>
                  <a:gd name="T20" fmla="*/ 164 w 200"/>
                  <a:gd name="T21" fmla="*/ 161 h 164"/>
                  <a:gd name="T22" fmla="*/ 156 w 200"/>
                  <a:gd name="T23" fmla="*/ 164 h 164"/>
                  <a:gd name="T24" fmla="*/ 156 w 200"/>
                  <a:gd name="T25" fmla="*/ 164 h 164"/>
                  <a:gd name="T26" fmla="*/ 0 w 200"/>
                  <a:gd name="T27" fmla="*/ 134 h 164"/>
                  <a:gd name="T28" fmla="*/ 0 w 200"/>
                  <a:gd name="T29" fmla="*/ 134 h 164"/>
                  <a:gd name="T30" fmla="*/ 3 w 200"/>
                  <a:gd name="T31" fmla="*/ 0 h 164"/>
                  <a:gd name="T32" fmla="*/ 3 w 200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0"/>
                  <a:gd name="T52" fmla="*/ 0 h 164"/>
                  <a:gd name="T53" fmla="*/ 200 w 200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0" h="164">
                    <a:moveTo>
                      <a:pt x="3" y="0"/>
                    </a:moveTo>
                    <a:lnTo>
                      <a:pt x="3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3" y="140"/>
                    </a:lnTo>
                    <a:lnTo>
                      <a:pt x="183" y="140"/>
                    </a:lnTo>
                    <a:lnTo>
                      <a:pt x="182" y="145"/>
                    </a:lnTo>
                    <a:lnTo>
                      <a:pt x="180" y="149"/>
                    </a:lnTo>
                    <a:lnTo>
                      <a:pt x="176" y="153"/>
                    </a:lnTo>
                    <a:lnTo>
                      <a:pt x="173" y="156"/>
                    </a:lnTo>
                    <a:lnTo>
                      <a:pt x="164" y="161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4" name="Freeform 53"/>
              <p:cNvSpPr>
                <a:spLocks noChangeArrowheads="1"/>
              </p:cNvSpPr>
              <p:nvPr/>
            </p:nvSpPr>
            <p:spPr bwMode="auto">
              <a:xfrm>
                <a:off x="1103312" y="152400"/>
                <a:ext cx="311150" cy="260350"/>
              </a:xfrm>
              <a:custGeom>
                <a:avLst/>
                <a:gdLst>
                  <a:gd name="T0" fmla="*/ 3 w 196"/>
                  <a:gd name="T1" fmla="*/ 0 h 164"/>
                  <a:gd name="T2" fmla="*/ 3 w 196"/>
                  <a:gd name="T3" fmla="*/ 0 h 164"/>
                  <a:gd name="T4" fmla="*/ 196 w 196"/>
                  <a:gd name="T5" fmla="*/ 0 h 164"/>
                  <a:gd name="T6" fmla="*/ 196 w 196"/>
                  <a:gd name="T7" fmla="*/ 0 h 164"/>
                  <a:gd name="T8" fmla="*/ 179 w 196"/>
                  <a:gd name="T9" fmla="*/ 140 h 164"/>
                  <a:gd name="T10" fmla="*/ 179 w 196"/>
                  <a:gd name="T11" fmla="*/ 140 h 164"/>
                  <a:gd name="T12" fmla="*/ 178 w 196"/>
                  <a:gd name="T13" fmla="*/ 145 h 164"/>
                  <a:gd name="T14" fmla="*/ 176 w 196"/>
                  <a:gd name="T15" fmla="*/ 149 h 164"/>
                  <a:gd name="T16" fmla="*/ 172 w 196"/>
                  <a:gd name="T17" fmla="*/ 153 h 164"/>
                  <a:gd name="T18" fmla="*/ 169 w 196"/>
                  <a:gd name="T19" fmla="*/ 156 h 164"/>
                  <a:gd name="T20" fmla="*/ 160 w 196"/>
                  <a:gd name="T21" fmla="*/ 161 h 164"/>
                  <a:gd name="T22" fmla="*/ 152 w 196"/>
                  <a:gd name="T23" fmla="*/ 164 h 164"/>
                  <a:gd name="T24" fmla="*/ 152 w 196"/>
                  <a:gd name="T25" fmla="*/ 164 h 164"/>
                  <a:gd name="T26" fmla="*/ 0 w 196"/>
                  <a:gd name="T27" fmla="*/ 133 h 164"/>
                  <a:gd name="T28" fmla="*/ 0 w 196"/>
                  <a:gd name="T29" fmla="*/ 133 h 164"/>
                  <a:gd name="T30" fmla="*/ 3 w 196"/>
                  <a:gd name="T31" fmla="*/ 0 h 164"/>
                  <a:gd name="T32" fmla="*/ 3 w 196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6"/>
                  <a:gd name="T52" fmla="*/ 0 h 164"/>
                  <a:gd name="T53" fmla="*/ 196 w 196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6" h="164">
                    <a:moveTo>
                      <a:pt x="3" y="0"/>
                    </a:moveTo>
                    <a:lnTo>
                      <a:pt x="3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45"/>
                    </a:lnTo>
                    <a:lnTo>
                      <a:pt x="176" y="149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0" y="161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5" name="Freeform 54"/>
              <p:cNvSpPr>
                <a:spLocks noChangeArrowheads="1"/>
              </p:cNvSpPr>
              <p:nvPr/>
            </p:nvSpPr>
            <p:spPr bwMode="auto">
              <a:xfrm>
                <a:off x="1109662" y="152400"/>
                <a:ext cx="304800" cy="260350"/>
              </a:xfrm>
              <a:custGeom>
                <a:avLst/>
                <a:gdLst>
                  <a:gd name="T0" fmla="*/ 3 w 192"/>
                  <a:gd name="T1" fmla="*/ 0 h 164"/>
                  <a:gd name="T2" fmla="*/ 3 w 192"/>
                  <a:gd name="T3" fmla="*/ 0 h 164"/>
                  <a:gd name="T4" fmla="*/ 192 w 192"/>
                  <a:gd name="T5" fmla="*/ 0 h 164"/>
                  <a:gd name="T6" fmla="*/ 192 w 192"/>
                  <a:gd name="T7" fmla="*/ 0 h 164"/>
                  <a:gd name="T8" fmla="*/ 175 w 192"/>
                  <a:gd name="T9" fmla="*/ 140 h 164"/>
                  <a:gd name="T10" fmla="*/ 175 w 192"/>
                  <a:gd name="T11" fmla="*/ 140 h 164"/>
                  <a:gd name="T12" fmla="*/ 174 w 192"/>
                  <a:gd name="T13" fmla="*/ 145 h 164"/>
                  <a:gd name="T14" fmla="*/ 172 w 192"/>
                  <a:gd name="T15" fmla="*/ 149 h 164"/>
                  <a:gd name="T16" fmla="*/ 169 w 192"/>
                  <a:gd name="T17" fmla="*/ 153 h 164"/>
                  <a:gd name="T18" fmla="*/ 165 w 192"/>
                  <a:gd name="T19" fmla="*/ 156 h 164"/>
                  <a:gd name="T20" fmla="*/ 157 w 192"/>
                  <a:gd name="T21" fmla="*/ 161 h 164"/>
                  <a:gd name="T22" fmla="*/ 148 w 192"/>
                  <a:gd name="T23" fmla="*/ 164 h 164"/>
                  <a:gd name="T24" fmla="*/ 148 w 192"/>
                  <a:gd name="T25" fmla="*/ 164 h 164"/>
                  <a:gd name="T26" fmla="*/ 0 w 192"/>
                  <a:gd name="T27" fmla="*/ 132 h 164"/>
                  <a:gd name="T28" fmla="*/ 0 w 192"/>
                  <a:gd name="T29" fmla="*/ 132 h 164"/>
                  <a:gd name="T30" fmla="*/ 3 w 192"/>
                  <a:gd name="T31" fmla="*/ 0 h 164"/>
                  <a:gd name="T32" fmla="*/ 3 w 192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2"/>
                  <a:gd name="T52" fmla="*/ 0 h 164"/>
                  <a:gd name="T53" fmla="*/ 192 w 192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2" h="164">
                    <a:moveTo>
                      <a:pt x="3" y="0"/>
                    </a:moveTo>
                    <a:lnTo>
                      <a:pt x="3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4" y="145"/>
                    </a:lnTo>
                    <a:lnTo>
                      <a:pt x="172" y="149"/>
                    </a:lnTo>
                    <a:lnTo>
                      <a:pt x="169" y="153"/>
                    </a:lnTo>
                    <a:lnTo>
                      <a:pt x="165" y="156"/>
                    </a:lnTo>
                    <a:lnTo>
                      <a:pt x="157" y="161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6" name="Freeform 55"/>
              <p:cNvSpPr>
                <a:spLocks noChangeArrowheads="1"/>
              </p:cNvSpPr>
              <p:nvPr/>
            </p:nvSpPr>
            <p:spPr bwMode="auto">
              <a:xfrm>
                <a:off x="1116012" y="152400"/>
                <a:ext cx="298450" cy="260350"/>
              </a:xfrm>
              <a:custGeom>
                <a:avLst/>
                <a:gdLst>
                  <a:gd name="T0" fmla="*/ 3 w 188"/>
                  <a:gd name="T1" fmla="*/ 0 h 164"/>
                  <a:gd name="T2" fmla="*/ 3 w 188"/>
                  <a:gd name="T3" fmla="*/ 0 h 164"/>
                  <a:gd name="T4" fmla="*/ 188 w 188"/>
                  <a:gd name="T5" fmla="*/ 0 h 164"/>
                  <a:gd name="T6" fmla="*/ 188 w 188"/>
                  <a:gd name="T7" fmla="*/ 0 h 164"/>
                  <a:gd name="T8" fmla="*/ 171 w 188"/>
                  <a:gd name="T9" fmla="*/ 140 h 164"/>
                  <a:gd name="T10" fmla="*/ 171 w 188"/>
                  <a:gd name="T11" fmla="*/ 140 h 164"/>
                  <a:gd name="T12" fmla="*/ 170 w 188"/>
                  <a:gd name="T13" fmla="*/ 145 h 164"/>
                  <a:gd name="T14" fmla="*/ 168 w 188"/>
                  <a:gd name="T15" fmla="*/ 149 h 164"/>
                  <a:gd name="T16" fmla="*/ 165 w 188"/>
                  <a:gd name="T17" fmla="*/ 153 h 164"/>
                  <a:gd name="T18" fmla="*/ 161 w 188"/>
                  <a:gd name="T19" fmla="*/ 156 h 164"/>
                  <a:gd name="T20" fmla="*/ 153 w 188"/>
                  <a:gd name="T21" fmla="*/ 161 h 164"/>
                  <a:gd name="T22" fmla="*/ 144 w 188"/>
                  <a:gd name="T23" fmla="*/ 164 h 164"/>
                  <a:gd name="T24" fmla="*/ 144 w 188"/>
                  <a:gd name="T25" fmla="*/ 164 h 164"/>
                  <a:gd name="T26" fmla="*/ 0 w 188"/>
                  <a:gd name="T27" fmla="*/ 130 h 164"/>
                  <a:gd name="T28" fmla="*/ 0 w 188"/>
                  <a:gd name="T29" fmla="*/ 130 h 164"/>
                  <a:gd name="T30" fmla="*/ 3 w 188"/>
                  <a:gd name="T31" fmla="*/ 0 h 164"/>
                  <a:gd name="T32" fmla="*/ 3 w 188"/>
                  <a:gd name="T33" fmla="*/ 0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8"/>
                  <a:gd name="T52" fmla="*/ 0 h 164"/>
                  <a:gd name="T53" fmla="*/ 188 w 188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8" h="164">
                    <a:moveTo>
                      <a:pt x="3" y="0"/>
                    </a:moveTo>
                    <a:lnTo>
                      <a:pt x="3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1" y="140"/>
                    </a:lnTo>
                    <a:lnTo>
                      <a:pt x="171" y="140"/>
                    </a:lnTo>
                    <a:lnTo>
                      <a:pt x="170" y="145"/>
                    </a:lnTo>
                    <a:lnTo>
                      <a:pt x="168" y="149"/>
                    </a:lnTo>
                    <a:lnTo>
                      <a:pt x="165" y="153"/>
                    </a:lnTo>
                    <a:lnTo>
                      <a:pt x="161" y="156"/>
                    </a:lnTo>
                    <a:lnTo>
                      <a:pt x="153" y="161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Freeform 56"/>
              <p:cNvSpPr>
                <a:spLocks noChangeArrowheads="1"/>
              </p:cNvSpPr>
              <p:nvPr/>
            </p:nvSpPr>
            <p:spPr bwMode="auto">
              <a:xfrm>
                <a:off x="1122362" y="152400"/>
                <a:ext cx="292100" cy="260350"/>
              </a:xfrm>
              <a:custGeom>
                <a:avLst/>
                <a:gdLst>
                  <a:gd name="T0" fmla="*/ 3 w 184"/>
                  <a:gd name="T1" fmla="*/ 0 h 164"/>
                  <a:gd name="T2" fmla="*/ 3 w 184"/>
                  <a:gd name="T3" fmla="*/ 0 h 164"/>
                  <a:gd name="T4" fmla="*/ 184 w 184"/>
                  <a:gd name="T5" fmla="*/ 0 h 164"/>
                  <a:gd name="T6" fmla="*/ 184 w 184"/>
                  <a:gd name="T7" fmla="*/ 0 h 164"/>
                  <a:gd name="T8" fmla="*/ 167 w 184"/>
                  <a:gd name="T9" fmla="*/ 140 h 164"/>
                  <a:gd name="T10" fmla="*/ 167 w 184"/>
                  <a:gd name="T11" fmla="*/ 140 h 164"/>
                  <a:gd name="T12" fmla="*/ 166 w 184"/>
                  <a:gd name="T13" fmla="*/ 145 h 164"/>
                  <a:gd name="T14" fmla="*/ 164 w 184"/>
                  <a:gd name="T15" fmla="*/ 149 h 164"/>
                  <a:gd name="T16" fmla="*/ 157 w 184"/>
                  <a:gd name="T17" fmla="*/ 156 h 164"/>
                  <a:gd name="T18" fmla="*/ 149 w 184"/>
                  <a:gd name="T19" fmla="*/ 161 h 164"/>
                  <a:gd name="T20" fmla="*/ 141 w 184"/>
                  <a:gd name="T21" fmla="*/ 164 h 164"/>
                  <a:gd name="T22" fmla="*/ 141 w 184"/>
                  <a:gd name="T23" fmla="*/ 164 h 164"/>
                  <a:gd name="T24" fmla="*/ 0 w 184"/>
                  <a:gd name="T25" fmla="*/ 129 h 164"/>
                  <a:gd name="T26" fmla="*/ 0 w 184"/>
                  <a:gd name="T27" fmla="*/ 129 h 164"/>
                  <a:gd name="T28" fmla="*/ 3 w 184"/>
                  <a:gd name="T29" fmla="*/ 0 h 164"/>
                  <a:gd name="T30" fmla="*/ 3 w 184"/>
                  <a:gd name="T31" fmla="*/ 0 h 1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4"/>
                  <a:gd name="T49" fmla="*/ 0 h 164"/>
                  <a:gd name="T50" fmla="*/ 184 w 184"/>
                  <a:gd name="T51" fmla="*/ 164 h 1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4" h="164">
                    <a:moveTo>
                      <a:pt x="3" y="0"/>
                    </a:moveTo>
                    <a:lnTo>
                      <a:pt x="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7" y="140"/>
                    </a:lnTo>
                    <a:lnTo>
                      <a:pt x="167" y="140"/>
                    </a:lnTo>
                    <a:lnTo>
                      <a:pt x="166" y="145"/>
                    </a:lnTo>
                    <a:lnTo>
                      <a:pt x="164" y="149"/>
                    </a:lnTo>
                    <a:lnTo>
                      <a:pt x="157" y="156"/>
                    </a:lnTo>
                    <a:lnTo>
                      <a:pt x="149" y="161"/>
                    </a:lnTo>
                    <a:lnTo>
                      <a:pt x="141" y="164"/>
                    </a:lnTo>
                    <a:lnTo>
                      <a:pt x="141" y="16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8" name="Freeform 57"/>
              <p:cNvSpPr>
                <a:spLocks noChangeArrowheads="1"/>
              </p:cNvSpPr>
              <p:nvPr/>
            </p:nvSpPr>
            <p:spPr bwMode="auto">
              <a:xfrm>
                <a:off x="1127125" y="152400"/>
                <a:ext cx="287338" cy="260350"/>
              </a:xfrm>
              <a:custGeom>
                <a:avLst/>
                <a:gdLst>
                  <a:gd name="T0" fmla="*/ 4 w 181"/>
                  <a:gd name="T1" fmla="*/ 0 h 164"/>
                  <a:gd name="T2" fmla="*/ 4 w 181"/>
                  <a:gd name="T3" fmla="*/ 0 h 164"/>
                  <a:gd name="T4" fmla="*/ 181 w 181"/>
                  <a:gd name="T5" fmla="*/ 0 h 164"/>
                  <a:gd name="T6" fmla="*/ 181 w 181"/>
                  <a:gd name="T7" fmla="*/ 0 h 164"/>
                  <a:gd name="T8" fmla="*/ 164 w 181"/>
                  <a:gd name="T9" fmla="*/ 140 h 164"/>
                  <a:gd name="T10" fmla="*/ 164 w 181"/>
                  <a:gd name="T11" fmla="*/ 140 h 164"/>
                  <a:gd name="T12" fmla="*/ 163 w 181"/>
                  <a:gd name="T13" fmla="*/ 145 h 164"/>
                  <a:gd name="T14" fmla="*/ 161 w 181"/>
                  <a:gd name="T15" fmla="*/ 149 h 164"/>
                  <a:gd name="T16" fmla="*/ 154 w 181"/>
                  <a:gd name="T17" fmla="*/ 156 h 164"/>
                  <a:gd name="T18" fmla="*/ 146 w 181"/>
                  <a:gd name="T19" fmla="*/ 160 h 164"/>
                  <a:gd name="T20" fmla="*/ 138 w 181"/>
                  <a:gd name="T21" fmla="*/ 164 h 164"/>
                  <a:gd name="T22" fmla="*/ 138 w 181"/>
                  <a:gd name="T23" fmla="*/ 164 h 164"/>
                  <a:gd name="T24" fmla="*/ 0 w 181"/>
                  <a:gd name="T25" fmla="*/ 128 h 164"/>
                  <a:gd name="T26" fmla="*/ 0 w 181"/>
                  <a:gd name="T27" fmla="*/ 128 h 164"/>
                  <a:gd name="T28" fmla="*/ 4 w 181"/>
                  <a:gd name="T29" fmla="*/ 0 h 164"/>
                  <a:gd name="T30" fmla="*/ 4 w 181"/>
                  <a:gd name="T31" fmla="*/ 0 h 1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1"/>
                  <a:gd name="T49" fmla="*/ 0 h 164"/>
                  <a:gd name="T50" fmla="*/ 181 w 181"/>
                  <a:gd name="T51" fmla="*/ 164 h 1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1" h="164">
                    <a:moveTo>
                      <a:pt x="4" y="0"/>
                    </a:moveTo>
                    <a:lnTo>
                      <a:pt x="4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3" y="145"/>
                    </a:lnTo>
                    <a:lnTo>
                      <a:pt x="161" y="149"/>
                    </a:lnTo>
                    <a:lnTo>
                      <a:pt x="154" y="156"/>
                    </a:lnTo>
                    <a:lnTo>
                      <a:pt x="146" y="160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9" name="Freeform 58"/>
              <p:cNvSpPr>
                <a:spLocks noChangeArrowheads="1"/>
              </p:cNvSpPr>
              <p:nvPr/>
            </p:nvSpPr>
            <p:spPr bwMode="auto">
              <a:xfrm>
                <a:off x="1133475" y="152400"/>
                <a:ext cx="280988" cy="258763"/>
              </a:xfrm>
              <a:custGeom>
                <a:avLst/>
                <a:gdLst>
                  <a:gd name="T0" fmla="*/ 4 w 177"/>
                  <a:gd name="T1" fmla="*/ 0 h 163"/>
                  <a:gd name="T2" fmla="*/ 4 w 177"/>
                  <a:gd name="T3" fmla="*/ 0 h 163"/>
                  <a:gd name="T4" fmla="*/ 177 w 177"/>
                  <a:gd name="T5" fmla="*/ 0 h 163"/>
                  <a:gd name="T6" fmla="*/ 177 w 177"/>
                  <a:gd name="T7" fmla="*/ 0 h 163"/>
                  <a:gd name="T8" fmla="*/ 160 w 177"/>
                  <a:gd name="T9" fmla="*/ 140 h 163"/>
                  <a:gd name="T10" fmla="*/ 160 w 177"/>
                  <a:gd name="T11" fmla="*/ 140 h 163"/>
                  <a:gd name="T12" fmla="*/ 159 w 177"/>
                  <a:gd name="T13" fmla="*/ 145 h 163"/>
                  <a:gd name="T14" fmla="*/ 157 w 177"/>
                  <a:gd name="T15" fmla="*/ 149 h 163"/>
                  <a:gd name="T16" fmla="*/ 150 w 177"/>
                  <a:gd name="T17" fmla="*/ 156 h 163"/>
                  <a:gd name="T18" fmla="*/ 142 w 177"/>
                  <a:gd name="T19" fmla="*/ 160 h 163"/>
                  <a:gd name="T20" fmla="*/ 134 w 177"/>
                  <a:gd name="T21" fmla="*/ 163 h 163"/>
                  <a:gd name="T22" fmla="*/ 134 w 177"/>
                  <a:gd name="T23" fmla="*/ 163 h 163"/>
                  <a:gd name="T24" fmla="*/ 0 w 177"/>
                  <a:gd name="T25" fmla="*/ 128 h 163"/>
                  <a:gd name="T26" fmla="*/ 0 w 177"/>
                  <a:gd name="T27" fmla="*/ 128 h 163"/>
                  <a:gd name="T28" fmla="*/ 4 w 177"/>
                  <a:gd name="T29" fmla="*/ 0 h 163"/>
                  <a:gd name="T30" fmla="*/ 4 w 177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7"/>
                  <a:gd name="T49" fmla="*/ 0 h 163"/>
                  <a:gd name="T50" fmla="*/ 177 w 177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7" h="163">
                    <a:moveTo>
                      <a:pt x="4" y="0"/>
                    </a:moveTo>
                    <a:lnTo>
                      <a:pt x="4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59" y="145"/>
                    </a:lnTo>
                    <a:lnTo>
                      <a:pt x="157" y="149"/>
                    </a:lnTo>
                    <a:lnTo>
                      <a:pt x="150" y="156"/>
                    </a:lnTo>
                    <a:lnTo>
                      <a:pt x="142" y="160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0" name="Freeform 59"/>
              <p:cNvSpPr>
                <a:spLocks noChangeArrowheads="1"/>
              </p:cNvSpPr>
              <p:nvPr/>
            </p:nvSpPr>
            <p:spPr bwMode="auto">
              <a:xfrm>
                <a:off x="1139825" y="152400"/>
                <a:ext cx="274638" cy="258763"/>
              </a:xfrm>
              <a:custGeom>
                <a:avLst/>
                <a:gdLst>
                  <a:gd name="T0" fmla="*/ 3 w 173"/>
                  <a:gd name="T1" fmla="*/ 0 h 163"/>
                  <a:gd name="T2" fmla="*/ 3 w 173"/>
                  <a:gd name="T3" fmla="*/ 0 h 163"/>
                  <a:gd name="T4" fmla="*/ 173 w 173"/>
                  <a:gd name="T5" fmla="*/ 0 h 163"/>
                  <a:gd name="T6" fmla="*/ 173 w 173"/>
                  <a:gd name="T7" fmla="*/ 0 h 163"/>
                  <a:gd name="T8" fmla="*/ 156 w 173"/>
                  <a:gd name="T9" fmla="*/ 140 h 163"/>
                  <a:gd name="T10" fmla="*/ 156 w 173"/>
                  <a:gd name="T11" fmla="*/ 140 h 163"/>
                  <a:gd name="T12" fmla="*/ 155 w 173"/>
                  <a:gd name="T13" fmla="*/ 145 h 163"/>
                  <a:gd name="T14" fmla="*/ 153 w 173"/>
                  <a:gd name="T15" fmla="*/ 149 h 163"/>
                  <a:gd name="T16" fmla="*/ 146 w 173"/>
                  <a:gd name="T17" fmla="*/ 156 h 163"/>
                  <a:gd name="T18" fmla="*/ 140 w 173"/>
                  <a:gd name="T19" fmla="*/ 160 h 163"/>
                  <a:gd name="T20" fmla="*/ 132 w 173"/>
                  <a:gd name="T21" fmla="*/ 163 h 163"/>
                  <a:gd name="T22" fmla="*/ 132 w 173"/>
                  <a:gd name="T23" fmla="*/ 163 h 163"/>
                  <a:gd name="T24" fmla="*/ 0 w 173"/>
                  <a:gd name="T25" fmla="*/ 126 h 163"/>
                  <a:gd name="T26" fmla="*/ 0 w 173"/>
                  <a:gd name="T27" fmla="*/ 126 h 163"/>
                  <a:gd name="T28" fmla="*/ 3 w 173"/>
                  <a:gd name="T29" fmla="*/ 0 h 163"/>
                  <a:gd name="T30" fmla="*/ 3 w 173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3"/>
                  <a:gd name="T49" fmla="*/ 0 h 163"/>
                  <a:gd name="T50" fmla="*/ 173 w 173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3" h="163">
                    <a:moveTo>
                      <a:pt x="3" y="0"/>
                    </a:moveTo>
                    <a:lnTo>
                      <a:pt x="3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5" y="145"/>
                    </a:lnTo>
                    <a:lnTo>
                      <a:pt x="153" y="149"/>
                    </a:lnTo>
                    <a:lnTo>
                      <a:pt x="146" y="156"/>
                    </a:lnTo>
                    <a:lnTo>
                      <a:pt x="140" y="160"/>
                    </a:lnTo>
                    <a:lnTo>
                      <a:pt x="132" y="163"/>
                    </a:lnTo>
                    <a:lnTo>
                      <a:pt x="132" y="16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1" name="Freeform 60"/>
              <p:cNvSpPr>
                <a:spLocks noChangeArrowheads="1"/>
              </p:cNvSpPr>
              <p:nvPr/>
            </p:nvSpPr>
            <p:spPr bwMode="auto">
              <a:xfrm>
                <a:off x="1146175" y="152400"/>
                <a:ext cx="268288" cy="258763"/>
              </a:xfrm>
              <a:custGeom>
                <a:avLst/>
                <a:gdLst>
                  <a:gd name="T0" fmla="*/ 3 w 169"/>
                  <a:gd name="T1" fmla="*/ 0 h 163"/>
                  <a:gd name="T2" fmla="*/ 3 w 169"/>
                  <a:gd name="T3" fmla="*/ 0 h 163"/>
                  <a:gd name="T4" fmla="*/ 169 w 169"/>
                  <a:gd name="T5" fmla="*/ 0 h 163"/>
                  <a:gd name="T6" fmla="*/ 169 w 169"/>
                  <a:gd name="T7" fmla="*/ 0 h 163"/>
                  <a:gd name="T8" fmla="*/ 152 w 169"/>
                  <a:gd name="T9" fmla="*/ 140 h 163"/>
                  <a:gd name="T10" fmla="*/ 152 w 169"/>
                  <a:gd name="T11" fmla="*/ 140 h 163"/>
                  <a:gd name="T12" fmla="*/ 151 w 169"/>
                  <a:gd name="T13" fmla="*/ 144 h 163"/>
                  <a:gd name="T14" fmla="*/ 149 w 169"/>
                  <a:gd name="T15" fmla="*/ 148 h 163"/>
                  <a:gd name="T16" fmla="*/ 142 w 169"/>
                  <a:gd name="T17" fmla="*/ 155 h 163"/>
                  <a:gd name="T18" fmla="*/ 136 w 169"/>
                  <a:gd name="T19" fmla="*/ 160 h 163"/>
                  <a:gd name="T20" fmla="*/ 128 w 169"/>
                  <a:gd name="T21" fmla="*/ 163 h 163"/>
                  <a:gd name="T22" fmla="*/ 128 w 169"/>
                  <a:gd name="T23" fmla="*/ 163 h 163"/>
                  <a:gd name="T24" fmla="*/ 0 w 169"/>
                  <a:gd name="T25" fmla="*/ 125 h 163"/>
                  <a:gd name="T26" fmla="*/ 0 w 169"/>
                  <a:gd name="T27" fmla="*/ 125 h 163"/>
                  <a:gd name="T28" fmla="*/ 3 w 169"/>
                  <a:gd name="T29" fmla="*/ 0 h 163"/>
                  <a:gd name="T30" fmla="*/ 3 w 169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"/>
                  <a:gd name="T49" fmla="*/ 0 h 163"/>
                  <a:gd name="T50" fmla="*/ 169 w 169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" h="163">
                    <a:moveTo>
                      <a:pt x="3" y="0"/>
                    </a:moveTo>
                    <a:lnTo>
                      <a:pt x="3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1" y="144"/>
                    </a:lnTo>
                    <a:lnTo>
                      <a:pt x="149" y="148"/>
                    </a:lnTo>
                    <a:lnTo>
                      <a:pt x="142" y="155"/>
                    </a:lnTo>
                    <a:lnTo>
                      <a:pt x="136" y="160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2" name="Freeform 61"/>
              <p:cNvSpPr>
                <a:spLocks noChangeArrowheads="1"/>
              </p:cNvSpPr>
              <p:nvPr/>
            </p:nvSpPr>
            <p:spPr bwMode="auto">
              <a:xfrm>
                <a:off x="1150937" y="152400"/>
                <a:ext cx="263525" cy="258763"/>
              </a:xfrm>
              <a:custGeom>
                <a:avLst/>
                <a:gdLst>
                  <a:gd name="T0" fmla="*/ 4 w 166"/>
                  <a:gd name="T1" fmla="*/ 0 h 163"/>
                  <a:gd name="T2" fmla="*/ 4 w 166"/>
                  <a:gd name="T3" fmla="*/ 0 h 163"/>
                  <a:gd name="T4" fmla="*/ 166 w 166"/>
                  <a:gd name="T5" fmla="*/ 0 h 163"/>
                  <a:gd name="T6" fmla="*/ 166 w 166"/>
                  <a:gd name="T7" fmla="*/ 0 h 163"/>
                  <a:gd name="T8" fmla="*/ 149 w 166"/>
                  <a:gd name="T9" fmla="*/ 140 h 163"/>
                  <a:gd name="T10" fmla="*/ 149 w 166"/>
                  <a:gd name="T11" fmla="*/ 140 h 163"/>
                  <a:gd name="T12" fmla="*/ 148 w 166"/>
                  <a:gd name="T13" fmla="*/ 144 h 163"/>
                  <a:gd name="T14" fmla="*/ 146 w 166"/>
                  <a:gd name="T15" fmla="*/ 148 h 163"/>
                  <a:gd name="T16" fmla="*/ 141 w 166"/>
                  <a:gd name="T17" fmla="*/ 155 h 163"/>
                  <a:gd name="T18" fmla="*/ 133 w 166"/>
                  <a:gd name="T19" fmla="*/ 160 h 163"/>
                  <a:gd name="T20" fmla="*/ 125 w 166"/>
                  <a:gd name="T21" fmla="*/ 163 h 163"/>
                  <a:gd name="T22" fmla="*/ 125 w 166"/>
                  <a:gd name="T23" fmla="*/ 163 h 163"/>
                  <a:gd name="T24" fmla="*/ 0 w 166"/>
                  <a:gd name="T25" fmla="*/ 124 h 163"/>
                  <a:gd name="T26" fmla="*/ 0 w 166"/>
                  <a:gd name="T27" fmla="*/ 124 h 163"/>
                  <a:gd name="T28" fmla="*/ 4 w 166"/>
                  <a:gd name="T29" fmla="*/ 0 h 163"/>
                  <a:gd name="T30" fmla="*/ 4 w 166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6"/>
                  <a:gd name="T49" fmla="*/ 0 h 163"/>
                  <a:gd name="T50" fmla="*/ 166 w 166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6" h="163">
                    <a:moveTo>
                      <a:pt x="4" y="0"/>
                    </a:moveTo>
                    <a:lnTo>
                      <a:pt x="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8" y="144"/>
                    </a:lnTo>
                    <a:lnTo>
                      <a:pt x="146" y="148"/>
                    </a:lnTo>
                    <a:lnTo>
                      <a:pt x="141" y="155"/>
                    </a:lnTo>
                    <a:lnTo>
                      <a:pt x="133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3" name="Freeform 62"/>
              <p:cNvSpPr>
                <a:spLocks noChangeArrowheads="1"/>
              </p:cNvSpPr>
              <p:nvPr/>
            </p:nvSpPr>
            <p:spPr bwMode="auto">
              <a:xfrm>
                <a:off x="1157287" y="152400"/>
                <a:ext cx="257175" cy="258763"/>
              </a:xfrm>
              <a:custGeom>
                <a:avLst/>
                <a:gdLst>
                  <a:gd name="T0" fmla="*/ 4 w 162"/>
                  <a:gd name="T1" fmla="*/ 0 h 163"/>
                  <a:gd name="T2" fmla="*/ 4 w 162"/>
                  <a:gd name="T3" fmla="*/ 0 h 163"/>
                  <a:gd name="T4" fmla="*/ 162 w 162"/>
                  <a:gd name="T5" fmla="*/ 0 h 163"/>
                  <a:gd name="T6" fmla="*/ 162 w 162"/>
                  <a:gd name="T7" fmla="*/ 0 h 163"/>
                  <a:gd name="T8" fmla="*/ 145 w 162"/>
                  <a:gd name="T9" fmla="*/ 140 h 163"/>
                  <a:gd name="T10" fmla="*/ 145 w 162"/>
                  <a:gd name="T11" fmla="*/ 140 h 163"/>
                  <a:gd name="T12" fmla="*/ 144 w 162"/>
                  <a:gd name="T13" fmla="*/ 144 h 163"/>
                  <a:gd name="T14" fmla="*/ 142 w 162"/>
                  <a:gd name="T15" fmla="*/ 148 h 163"/>
                  <a:gd name="T16" fmla="*/ 137 w 162"/>
                  <a:gd name="T17" fmla="*/ 155 h 163"/>
                  <a:gd name="T18" fmla="*/ 129 w 162"/>
                  <a:gd name="T19" fmla="*/ 160 h 163"/>
                  <a:gd name="T20" fmla="*/ 121 w 162"/>
                  <a:gd name="T21" fmla="*/ 163 h 163"/>
                  <a:gd name="T22" fmla="*/ 121 w 162"/>
                  <a:gd name="T23" fmla="*/ 163 h 163"/>
                  <a:gd name="T24" fmla="*/ 0 w 162"/>
                  <a:gd name="T25" fmla="*/ 122 h 163"/>
                  <a:gd name="T26" fmla="*/ 0 w 162"/>
                  <a:gd name="T27" fmla="*/ 122 h 163"/>
                  <a:gd name="T28" fmla="*/ 4 w 162"/>
                  <a:gd name="T29" fmla="*/ 0 h 163"/>
                  <a:gd name="T30" fmla="*/ 4 w 162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163"/>
                  <a:gd name="T50" fmla="*/ 162 w 162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163">
                    <a:moveTo>
                      <a:pt x="4" y="0"/>
                    </a:moveTo>
                    <a:lnTo>
                      <a:pt x="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2" y="148"/>
                    </a:lnTo>
                    <a:lnTo>
                      <a:pt x="137" y="155"/>
                    </a:lnTo>
                    <a:lnTo>
                      <a:pt x="129" y="160"/>
                    </a:lnTo>
                    <a:lnTo>
                      <a:pt x="121" y="163"/>
                    </a:lnTo>
                    <a:lnTo>
                      <a:pt x="121" y="16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4" name="Freeform 63"/>
              <p:cNvSpPr>
                <a:spLocks noChangeArrowheads="1"/>
              </p:cNvSpPr>
              <p:nvPr/>
            </p:nvSpPr>
            <p:spPr bwMode="auto">
              <a:xfrm>
                <a:off x="1163637" y="152400"/>
                <a:ext cx="250825" cy="258763"/>
              </a:xfrm>
              <a:custGeom>
                <a:avLst/>
                <a:gdLst>
                  <a:gd name="T0" fmla="*/ 4 w 158"/>
                  <a:gd name="T1" fmla="*/ 0 h 163"/>
                  <a:gd name="T2" fmla="*/ 4 w 158"/>
                  <a:gd name="T3" fmla="*/ 0 h 163"/>
                  <a:gd name="T4" fmla="*/ 158 w 158"/>
                  <a:gd name="T5" fmla="*/ 0 h 163"/>
                  <a:gd name="T6" fmla="*/ 158 w 158"/>
                  <a:gd name="T7" fmla="*/ 0 h 163"/>
                  <a:gd name="T8" fmla="*/ 141 w 158"/>
                  <a:gd name="T9" fmla="*/ 140 h 163"/>
                  <a:gd name="T10" fmla="*/ 141 w 158"/>
                  <a:gd name="T11" fmla="*/ 140 h 163"/>
                  <a:gd name="T12" fmla="*/ 140 w 158"/>
                  <a:gd name="T13" fmla="*/ 144 h 163"/>
                  <a:gd name="T14" fmla="*/ 138 w 158"/>
                  <a:gd name="T15" fmla="*/ 148 h 163"/>
                  <a:gd name="T16" fmla="*/ 133 w 158"/>
                  <a:gd name="T17" fmla="*/ 155 h 163"/>
                  <a:gd name="T18" fmla="*/ 125 w 158"/>
                  <a:gd name="T19" fmla="*/ 160 h 163"/>
                  <a:gd name="T20" fmla="*/ 118 w 158"/>
                  <a:gd name="T21" fmla="*/ 163 h 163"/>
                  <a:gd name="T22" fmla="*/ 118 w 158"/>
                  <a:gd name="T23" fmla="*/ 163 h 163"/>
                  <a:gd name="T24" fmla="*/ 0 w 158"/>
                  <a:gd name="T25" fmla="*/ 121 h 163"/>
                  <a:gd name="T26" fmla="*/ 0 w 158"/>
                  <a:gd name="T27" fmla="*/ 121 h 163"/>
                  <a:gd name="T28" fmla="*/ 4 w 158"/>
                  <a:gd name="T29" fmla="*/ 0 h 163"/>
                  <a:gd name="T30" fmla="*/ 4 w 158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8"/>
                  <a:gd name="T49" fmla="*/ 0 h 163"/>
                  <a:gd name="T50" fmla="*/ 158 w 158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8" h="163">
                    <a:moveTo>
                      <a:pt x="4" y="0"/>
                    </a:moveTo>
                    <a:lnTo>
                      <a:pt x="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40" y="144"/>
                    </a:lnTo>
                    <a:lnTo>
                      <a:pt x="138" y="148"/>
                    </a:lnTo>
                    <a:lnTo>
                      <a:pt x="133" y="155"/>
                    </a:lnTo>
                    <a:lnTo>
                      <a:pt x="125" y="160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5" name="Freeform 64"/>
              <p:cNvSpPr>
                <a:spLocks noChangeArrowheads="1"/>
              </p:cNvSpPr>
              <p:nvPr/>
            </p:nvSpPr>
            <p:spPr bwMode="auto">
              <a:xfrm>
                <a:off x="1169987" y="152400"/>
                <a:ext cx="244475" cy="258763"/>
              </a:xfrm>
              <a:custGeom>
                <a:avLst/>
                <a:gdLst>
                  <a:gd name="T0" fmla="*/ 4 w 154"/>
                  <a:gd name="T1" fmla="*/ 0 h 163"/>
                  <a:gd name="T2" fmla="*/ 4 w 154"/>
                  <a:gd name="T3" fmla="*/ 0 h 163"/>
                  <a:gd name="T4" fmla="*/ 154 w 154"/>
                  <a:gd name="T5" fmla="*/ 0 h 163"/>
                  <a:gd name="T6" fmla="*/ 154 w 154"/>
                  <a:gd name="T7" fmla="*/ 0 h 163"/>
                  <a:gd name="T8" fmla="*/ 137 w 154"/>
                  <a:gd name="T9" fmla="*/ 140 h 163"/>
                  <a:gd name="T10" fmla="*/ 137 w 154"/>
                  <a:gd name="T11" fmla="*/ 140 h 163"/>
                  <a:gd name="T12" fmla="*/ 136 w 154"/>
                  <a:gd name="T13" fmla="*/ 144 h 163"/>
                  <a:gd name="T14" fmla="*/ 134 w 154"/>
                  <a:gd name="T15" fmla="*/ 148 h 163"/>
                  <a:gd name="T16" fmla="*/ 129 w 154"/>
                  <a:gd name="T17" fmla="*/ 155 h 163"/>
                  <a:gd name="T18" fmla="*/ 122 w 154"/>
                  <a:gd name="T19" fmla="*/ 160 h 163"/>
                  <a:gd name="T20" fmla="*/ 114 w 154"/>
                  <a:gd name="T21" fmla="*/ 163 h 163"/>
                  <a:gd name="T22" fmla="*/ 114 w 154"/>
                  <a:gd name="T23" fmla="*/ 163 h 163"/>
                  <a:gd name="T24" fmla="*/ 0 w 154"/>
                  <a:gd name="T25" fmla="*/ 119 h 163"/>
                  <a:gd name="T26" fmla="*/ 0 w 154"/>
                  <a:gd name="T27" fmla="*/ 119 h 163"/>
                  <a:gd name="T28" fmla="*/ 4 w 154"/>
                  <a:gd name="T29" fmla="*/ 0 h 163"/>
                  <a:gd name="T30" fmla="*/ 4 w 154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4"/>
                  <a:gd name="T49" fmla="*/ 0 h 163"/>
                  <a:gd name="T50" fmla="*/ 154 w 154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4" h="163">
                    <a:moveTo>
                      <a:pt x="4" y="0"/>
                    </a:moveTo>
                    <a:lnTo>
                      <a:pt x="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6" y="144"/>
                    </a:lnTo>
                    <a:lnTo>
                      <a:pt x="134" y="148"/>
                    </a:lnTo>
                    <a:lnTo>
                      <a:pt x="129" y="155"/>
                    </a:lnTo>
                    <a:lnTo>
                      <a:pt x="122" y="160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6" name="Freeform 65"/>
              <p:cNvSpPr>
                <a:spLocks noChangeArrowheads="1"/>
              </p:cNvSpPr>
              <p:nvPr/>
            </p:nvSpPr>
            <p:spPr bwMode="auto">
              <a:xfrm>
                <a:off x="1174750" y="152400"/>
                <a:ext cx="239713" cy="258763"/>
              </a:xfrm>
              <a:custGeom>
                <a:avLst/>
                <a:gdLst>
                  <a:gd name="T0" fmla="*/ 4 w 151"/>
                  <a:gd name="T1" fmla="*/ 0 h 163"/>
                  <a:gd name="T2" fmla="*/ 4 w 151"/>
                  <a:gd name="T3" fmla="*/ 0 h 163"/>
                  <a:gd name="T4" fmla="*/ 151 w 151"/>
                  <a:gd name="T5" fmla="*/ 0 h 163"/>
                  <a:gd name="T6" fmla="*/ 151 w 151"/>
                  <a:gd name="T7" fmla="*/ 0 h 163"/>
                  <a:gd name="T8" fmla="*/ 134 w 151"/>
                  <a:gd name="T9" fmla="*/ 140 h 163"/>
                  <a:gd name="T10" fmla="*/ 134 w 151"/>
                  <a:gd name="T11" fmla="*/ 140 h 163"/>
                  <a:gd name="T12" fmla="*/ 133 w 151"/>
                  <a:gd name="T13" fmla="*/ 144 h 163"/>
                  <a:gd name="T14" fmla="*/ 131 w 151"/>
                  <a:gd name="T15" fmla="*/ 148 h 163"/>
                  <a:gd name="T16" fmla="*/ 126 w 151"/>
                  <a:gd name="T17" fmla="*/ 155 h 163"/>
                  <a:gd name="T18" fmla="*/ 119 w 151"/>
                  <a:gd name="T19" fmla="*/ 160 h 163"/>
                  <a:gd name="T20" fmla="*/ 111 w 151"/>
                  <a:gd name="T21" fmla="*/ 163 h 163"/>
                  <a:gd name="T22" fmla="*/ 111 w 151"/>
                  <a:gd name="T23" fmla="*/ 163 h 163"/>
                  <a:gd name="T24" fmla="*/ 0 w 151"/>
                  <a:gd name="T25" fmla="*/ 119 h 163"/>
                  <a:gd name="T26" fmla="*/ 0 w 151"/>
                  <a:gd name="T27" fmla="*/ 119 h 163"/>
                  <a:gd name="T28" fmla="*/ 4 w 151"/>
                  <a:gd name="T29" fmla="*/ 0 h 163"/>
                  <a:gd name="T30" fmla="*/ 4 w 151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1"/>
                  <a:gd name="T49" fmla="*/ 0 h 163"/>
                  <a:gd name="T50" fmla="*/ 151 w 151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1" h="163">
                    <a:moveTo>
                      <a:pt x="4" y="0"/>
                    </a:moveTo>
                    <a:lnTo>
                      <a:pt x="4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44"/>
                    </a:lnTo>
                    <a:lnTo>
                      <a:pt x="131" y="148"/>
                    </a:lnTo>
                    <a:lnTo>
                      <a:pt x="126" y="155"/>
                    </a:lnTo>
                    <a:lnTo>
                      <a:pt x="119" y="160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7" name="Freeform 66"/>
              <p:cNvSpPr>
                <a:spLocks noChangeArrowheads="1"/>
              </p:cNvSpPr>
              <p:nvPr/>
            </p:nvSpPr>
            <p:spPr bwMode="auto">
              <a:xfrm>
                <a:off x="1181100" y="152400"/>
                <a:ext cx="233363" cy="258763"/>
              </a:xfrm>
              <a:custGeom>
                <a:avLst/>
                <a:gdLst>
                  <a:gd name="T0" fmla="*/ 4 w 147"/>
                  <a:gd name="T1" fmla="*/ 0 h 163"/>
                  <a:gd name="T2" fmla="*/ 4 w 147"/>
                  <a:gd name="T3" fmla="*/ 0 h 163"/>
                  <a:gd name="T4" fmla="*/ 147 w 147"/>
                  <a:gd name="T5" fmla="*/ 0 h 163"/>
                  <a:gd name="T6" fmla="*/ 147 w 147"/>
                  <a:gd name="T7" fmla="*/ 0 h 163"/>
                  <a:gd name="T8" fmla="*/ 130 w 147"/>
                  <a:gd name="T9" fmla="*/ 140 h 163"/>
                  <a:gd name="T10" fmla="*/ 130 w 147"/>
                  <a:gd name="T11" fmla="*/ 140 h 163"/>
                  <a:gd name="T12" fmla="*/ 129 w 147"/>
                  <a:gd name="T13" fmla="*/ 144 h 163"/>
                  <a:gd name="T14" fmla="*/ 127 w 147"/>
                  <a:gd name="T15" fmla="*/ 148 h 163"/>
                  <a:gd name="T16" fmla="*/ 122 w 147"/>
                  <a:gd name="T17" fmla="*/ 155 h 163"/>
                  <a:gd name="T18" fmla="*/ 115 w 147"/>
                  <a:gd name="T19" fmla="*/ 159 h 163"/>
                  <a:gd name="T20" fmla="*/ 107 w 147"/>
                  <a:gd name="T21" fmla="*/ 163 h 163"/>
                  <a:gd name="T22" fmla="*/ 107 w 147"/>
                  <a:gd name="T23" fmla="*/ 163 h 163"/>
                  <a:gd name="T24" fmla="*/ 0 w 147"/>
                  <a:gd name="T25" fmla="*/ 118 h 163"/>
                  <a:gd name="T26" fmla="*/ 0 w 147"/>
                  <a:gd name="T27" fmla="*/ 118 h 163"/>
                  <a:gd name="T28" fmla="*/ 4 w 147"/>
                  <a:gd name="T29" fmla="*/ 0 h 163"/>
                  <a:gd name="T30" fmla="*/ 4 w 147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7"/>
                  <a:gd name="T49" fmla="*/ 0 h 163"/>
                  <a:gd name="T50" fmla="*/ 147 w 147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7" h="163">
                    <a:moveTo>
                      <a:pt x="4" y="0"/>
                    </a:moveTo>
                    <a:lnTo>
                      <a:pt x="4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0" y="140"/>
                    </a:lnTo>
                    <a:lnTo>
                      <a:pt x="130" y="140"/>
                    </a:lnTo>
                    <a:lnTo>
                      <a:pt x="129" y="144"/>
                    </a:lnTo>
                    <a:lnTo>
                      <a:pt x="127" y="148"/>
                    </a:lnTo>
                    <a:lnTo>
                      <a:pt x="122" y="155"/>
                    </a:lnTo>
                    <a:lnTo>
                      <a:pt x="115" y="159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8" name="Freeform 67"/>
              <p:cNvSpPr>
                <a:spLocks noChangeArrowheads="1"/>
              </p:cNvSpPr>
              <p:nvPr/>
            </p:nvSpPr>
            <p:spPr bwMode="auto">
              <a:xfrm>
                <a:off x="1187450" y="152400"/>
                <a:ext cx="227013" cy="258763"/>
              </a:xfrm>
              <a:custGeom>
                <a:avLst/>
                <a:gdLst>
                  <a:gd name="T0" fmla="*/ 4 w 143"/>
                  <a:gd name="T1" fmla="*/ 0 h 163"/>
                  <a:gd name="T2" fmla="*/ 4 w 143"/>
                  <a:gd name="T3" fmla="*/ 0 h 163"/>
                  <a:gd name="T4" fmla="*/ 143 w 143"/>
                  <a:gd name="T5" fmla="*/ 0 h 163"/>
                  <a:gd name="T6" fmla="*/ 143 w 143"/>
                  <a:gd name="T7" fmla="*/ 0 h 163"/>
                  <a:gd name="T8" fmla="*/ 126 w 143"/>
                  <a:gd name="T9" fmla="*/ 140 h 163"/>
                  <a:gd name="T10" fmla="*/ 126 w 143"/>
                  <a:gd name="T11" fmla="*/ 140 h 163"/>
                  <a:gd name="T12" fmla="*/ 125 w 143"/>
                  <a:gd name="T13" fmla="*/ 144 h 163"/>
                  <a:gd name="T14" fmla="*/ 123 w 143"/>
                  <a:gd name="T15" fmla="*/ 148 h 163"/>
                  <a:gd name="T16" fmla="*/ 118 w 143"/>
                  <a:gd name="T17" fmla="*/ 155 h 163"/>
                  <a:gd name="T18" fmla="*/ 111 w 143"/>
                  <a:gd name="T19" fmla="*/ 159 h 163"/>
                  <a:gd name="T20" fmla="*/ 104 w 143"/>
                  <a:gd name="T21" fmla="*/ 163 h 163"/>
                  <a:gd name="T22" fmla="*/ 104 w 143"/>
                  <a:gd name="T23" fmla="*/ 163 h 163"/>
                  <a:gd name="T24" fmla="*/ 0 w 143"/>
                  <a:gd name="T25" fmla="*/ 117 h 163"/>
                  <a:gd name="T26" fmla="*/ 0 w 143"/>
                  <a:gd name="T27" fmla="*/ 117 h 163"/>
                  <a:gd name="T28" fmla="*/ 4 w 143"/>
                  <a:gd name="T29" fmla="*/ 0 h 163"/>
                  <a:gd name="T30" fmla="*/ 4 w 143"/>
                  <a:gd name="T31" fmla="*/ 0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3"/>
                  <a:gd name="T49" fmla="*/ 0 h 163"/>
                  <a:gd name="T50" fmla="*/ 143 w 143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3" h="163">
                    <a:moveTo>
                      <a:pt x="4" y="0"/>
                    </a:moveTo>
                    <a:lnTo>
                      <a:pt x="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5" y="144"/>
                    </a:lnTo>
                    <a:lnTo>
                      <a:pt x="123" y="148"/>
                    </a:lnTo>
                    <a:lnTo>
                      <a:pt x="118" y="155"/>
                    </a:lnTo>
                    <a:lnTo>
                      <a:pt x="111" y="159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9" name="Freeform 68"/>
              <p:cNvSpPr>
                <a:spLocks noChangeArrowheads="1"/>
              </p:cNvSpPr>
              <p:nvPr/>
            </p:nvSpPr>
            <p:spPr bwMode="auto">
              <a:xfrm>
                <a:off x="1193800" y="152400"/>
                <a:ext cx="220663" cy="255588"/>
              </a:xfrm>
              <a:custGeom>
                <a:avLst/>
                <a:gdLst>
                  <a:gd name="T0" fmla="*/ 4 w 139"/>
                  <a:gd name="T1" fmla="*/ 0 h 161"/>
                  <a:gd name="T2" fmla="*/ 4 w 139"/>
                  <a:gd name="T3" fmla="*/ 0 h 161"/>
                  <a:gd name="T4" fmla="*/ 139 w 139"/>
                  <a:gd name="T5" fmla="*/ 0 h 161"/>
                  <a:gd name="T6" fmla="*/ 139 w 139"/>
                  <a:gd name="T7" fmla="*/ 0 h 161"/>
                  <a:gd name="T8" fmla="*/ 122 w 139"/>
                  <a:gd name="T9" fmla="*/ 140 h 161"/>
                  <a:gd name="T10" fmla="*/ 122 w 139"/>
                  <a:gd name="T11" fmla="*/ 140 h 161"/>
                  <a:gd name="T12" fmla="*/ 121 w 139"/>
                  <a:gd name="T13" fmla="*/ 144 h 161"/>
                  <a:gd name="T14" fmla="*/ 119 w 139"/>
                  <a:gd name="T15" fmla="*/ 148 h 161"/>
                  <a:gd name="T16" fmla="*/ 114 w 139"/>
                  <a:gd name="T17" fmla="*/ 155 h 161"/>
                  <a:gd name="T18" fmla="*/ 107 w 139"/>
                  <a:gd name="T19" fmla="*/ 159 h 161"/>
                  <a:gd name="T20" fmla="*/ 100 w 139"/>
                  <a:gd name="T21" fmla="*/ 161 h 161"/>
                  <a:gd name="T22" fmla="*/ 100 w 139"/>
                  <a:gd name="T23" fmla="*/ 161 h 161"/>
                  <a:gd name="T24" fmla="*/ 0 w 139"/>
                  <a:gd name="T25" fmla="*/ 115 h 161"/>
                  <a:gd name="T26" fmla="*/ 0 w 139"/>
                  <a:gd name="T27" fmla="*/ 115 h 161"/>
                  <a:gd name="T28" fmla="*/ 4 w 139"/>
                  <a:gd name="T29" fmla="*/ 0 h 161"/>
                  <a:gd name="T30" fmla="*/ 4 w 139"/>
                  <a:gd name="T31" fmla="*/ 0 h 1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9"/>
                  <a:gd name="T49" fmla="*/ 0 h 161"/>
                  <a:gd name="T50" fmla="*/ 139 w 139"/>
                  <a:gd name="T51" fmla="*/ 161 h 1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9" h="161">
                    <a:moveTo>
                      <a:pt x="4" y="0"/>
                    </a:moveTo>
                    <a:lnTo>
                      <a:pt x="4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1" y="144"/>
                    </a:lnTo>
                    <a:lnTo>
                      <a:pt x="119" y="148"/>
                    </a:lnTo>
                    <a:lnTo>
                      <a:pt x="114" y="155"/>
                    </a:lnTo>
                    <a:lnTo>
                      <a:pt x="107" y="159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0" name="Freeform 69"/>
              <p:cNvSpPr>
                <a:spLocks noChangeArrowheads="1"/>
              </p:cNvSpPr>
              <p:nvPr/>
            </p:nvSpPr>
            <p:spPr bwMode="auto">
              <a:xfrm>
                <a:off x="1200150" y="152400"/>
                <a:ext cx="214313" cy="255588"/>
              </a:xfrm>
              <a:custGeom>
                <a:avLst/>
                <a:gdLst>
                  <a:gd name="T0" fmla="*/ 4 w 135"/>
                  <a:gd name="T1" fmla="*/ 0 h 161"/>
                  <a:gd name="T2" fmla="*/ 4 w 135"/>
                  <a:gd name="T3" fmla="*/ 0 h 161"/>
                  <a:gd name="T4" fmla="*/ 135 w 135"/>
                  <a:gd name="T5" fmla="*/ 0 h 161"/>
                  <a:gd name="T6" fmla="*/ 135 w 135"/>
                  <a:gd name="T7" fmla="*/ 0 h 161"/>
                  <a:gd name="T8" fmla="*/ 118 w 135"/>
                  <a:gd name="T9" fmla="*/ 140 h 161"/>
                  <a:gd name="T10" fmla="*/ 118 w 135"/>
                  <a:gd name="T11" fmla="*/ 140 h 161"/>
                  <a:gd name="T12" fmla="*/ 117 w 135"/>
                  <a:gd name="T13" fmla="*/ 144 h 161"/>
                  <a:gd name="T14" fmla="*/ 115 w 135"/>
                  <a:gd name="T15" fmla="*/ 148 h 161"/>
                  <a:gd name="T16" fmla="*/ 110 w 135"/>
                  <a:gd name="T17" fmla="*/ 155 h 161"/>
                  <a:gd name="T18" fmla="*/ 103 w 135"/>
                  <a:gd name="T19" fmla="*/ 159 h 161"/>
                  <a:gd name="T20" fmla="*/ 96 w 135"/>
                  <a:gd name="T21" fmla="*/ 161 h 161"/>
                  <a:gd name="T22" fmla="*/ 96 w 135"/>
                  <a:gd name="T23" fmla="*/ 161 h 161"/>
                  <a:gd name="T24" fmla="*/ 0 w 135"/>
                  <a:gd name="T25" fmla="*/ 114 h 161"/>
                  <a:gd name="T26" fmla="*/ 0 w 135"/>
                  <a:gd name="T27" fmla="*/ 114 h 161"/>
                  <a:gd name="T28" fmla="*/ 4 w 135"/>
                  <a:gd name="T29" fmla="*/ 0 h 161"/>
                  <a:gd name="T30" fmla="*/ 4 w 135"/>
                  <a:gd name="T31" fmla="*/ 0 h 1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5"/>
                  <a:gd name="T49" fmla="*/ 0 h 161"/>
                  <a:gd name="T50" fmla="*/ 135 w 135"/>
                  <a:gd name="T51" fmla="*/ 161 h 1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5" h="161">
                    <a:moveTo>
                      <a:pt x="4" y="0"/>
                    </a:moveTo>
                    <a:lnTo>
                      <a:pt x="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7" y="144"/>
                    </a:lnTo>
                    <a:lnTo>
                      <a:pt x="115" y="148"/>
                    </a:lnTo>
                    <a:lnTo>
                      <a:pt x="110" y="155"/>
                    </a:lnTo>
                    <a:lnTo>
                      <a:pt x="103" y="159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Freeform 70"/>
              <p:cNvSpPr>
                <a:spLocks noChangeArrowheads="1"/>
              </p:cNvSpPr>
              <p:nvPr/>
            </p:nvSpPr>
            <p:spPr bwMode="auto">
              <a:xfrm>
                <a:off x="1204912" y="152400"/>
                <a:ext cx="209550" cy="255588"/>
              </a:xfrm>
              <a:custGeom>
                <a:avLst/>
                <a:gdLst>
                  <a:gd name="T0" fmla="*/ 5 w 132"/>
                  <a:gd name="T1" fmla="*/ 0 h 161"/>
                  <a:gd name="T2" fmla="*/ 5 w 132"/>
                  <a:gd name="T3" fmla="*/ 0 h 161"/>
                  <a:gd name="T4" fmla="*/ 132 w 132"/>
                  <a:gd name="T5" fmla="*/ 0 h 161"/>
                  <a:gd name="T6" fmla="*/ 132 w 132"/>
                  <a:gd name="T7" fmla="*/ 0 h 161"/>
                  <a:gd name="T8" fmla="*/ 115 w 132"/>
                  <a:gd name="T9" fmla="*/ 140 h 161"/>
                  <a:gd name="T10" fmla="*/ 115 w 132"/>
                  <a:gd name="T11" fmla="*/ 140 h 161"/>
                  <a:gd name="T12" fmla="*/ 114 w 132"/>
                  <a:gd name="T13" fmla="*/ 144 h 161"/>
                  <a:gd name="T14" fmla="*/ 112 w 132"/>
                  <a:gd name="T15" fmla="*/ 148 h 161"/>
                  <a:gd name="T16" fmla="*/ 108 w 132"/>
                  <a:gd name="T17" fmla="*/ 153 h 161"/>
                  <a:gd name="T18" fmla="*/ 101 w 132"/>
                  <a:gd name="T19" fmla="*/ 159 h 161"/>
                  <a:gd name="T20" fmla="*/ 95 w 132"/>
                  <a:gd name="T21" fmla="*/ 161 h 161"/>
                  <a:gd name="T22" fmla="*/ 95 w 132"/>
                  <a:gd name="T23" fmla="*/ 161 h 161"/>
                  <a:gd name="T24" fmla="*/ 0 w 132"/>
                  <a:gd name="T25" fmla="*/ 113 h 161"/>
                  <a:gd name="T26" fmla="*/ 0 w 132"/>
                  <a:gd name="T27" fmla="*/ 113 h 161"/>
                  <a:gd name="T28" fmla="*/ 5 w 132"/>
                  <a:gd name="T29" fmla="*/ 0 h 161"/>
                  <a:gd name="T30" fmla="*/ 5 w 132"/>
                  <a:gd name="T31" fmla="*/ 0 h 1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2"/>
                  <a:gd name="T49" fmla="*/ 0 h 161"/>
                  <a:gd name="T50" fmla="*/ 132 w 132"/>
                  <a:gd name="T51" fmla="*/ 161 h 1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2" h="161">
                    <a:moveTo>
                      <a:pt x="5" y="0"/>
                    </a:moveTo>
                    <a:lnTo>
                      <a:pt x="5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5" y="140"/>
                    </a:lnTo>
                    <a:lnTo>
                      <a:pt x="115" y="140"/>
                    </a:lnTo>
                    <a:lnTo>
                      <a:pt x="114" y="144"/>
                    </a:lnTo>
                    <a:lnTo>
                      <a:pt x="112" y="148"/>
                    </a:lnTo>
                    <a:lnTo>
                      <a:pt x="108" y="153"/>
                    </a:lnTo>
                    <a:lnTo>
                      <a:pt x="101" y="159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2" name="Freeform 71"/>
              <p:cNvSpPr>
                <a:spLocks noChangeArrowheads="1"/>
              </p:cNvSpPr>
              <p:nvPr/>
            </p:nvSpPr>
            <p:spPr bwMode="auto">
              <a:xfrm>
                <a:off x="1211262" y="152400"/>
                <a:ext cx="203200" cy="255588"/>
              </a:xfrm>
              <a:custGeom>
                <a:avLst/>
                <a:gdLst>
                  <a:gd name="T0" fmla="*/ 4 w 128"/>
                  <a:gd name="T1" fmla="*/ 0 h 161"/>
                  <a:gd name="T2" fmla="*/ 4 w 128"/>
                  <a:gd name="T3" fmla="*/ 0 h 161"/>
                  <a:gd name="T4" fmla="*/ 128 w 128"/>
                  <a:gd name="T5" fmla="*/ 0 h 161"/>
                  <a:gd name="T6" fmla="*/ 128 w 128"/>
                  <a:gd name="T7" fmla="*/ 0 h 161"/>
                  <a:gd name="T8" fmla="*/ 111 w 128"/>
                  <a:gd name="T9" fmla="*/ 140 h 161"/>
                  <a:gd name="T10" fmla="*/ 111 w 128"/>
                  <a:gd name="T11" fmla="*/ 140 h 161"/>
                  <a:gd name="T12" fmla="*/ 111 w 128"/>
                  <a:gd name="T13" fmla="*/ 144 h 161"/>
                  <a:gd name="T14" fmla="*/ 108 w 128"/>
                  <a:gd name="T15" fmla="*/ 148 h 161"/>
                  <a:gd name="T16" fmla="*/ 104 w 128"/>
                  <a:gd name="T17" fmla="*/ 153 h 161"/>
                  <a:gd name="T18" fmla="*/ 97 w 128"/>
                  <a:gd name="T19" fmla="*/ 159 h 161"/>
                  <a:gd name="T20" fmla="*/ 91 w 128"/>
                  <a:gd name="T21" fmla="*/ 161 h 161"/>
                  <a:gd name="T22" fmla="*/ 91 w 128"/>
                  <a:gd name="T23" fmla="*/ 161 h 161"/>
                  <a:gd name="T24" fmla="*/ 0 w 128"/>
                  <a:gd name="T25" fmla="*/ 113 h 161"/>
                  <a:gd name="T26" fmla="*/ 0 w 128"/>
                  <a:gd name="T27" fmla="*/ 113 h 161"/>
                  <a:gd name="T28" fmla="*/ 4 w 128"/>
                  <a:gd name="T29" fmla="*/ 0 h 161"/>
                  <a:gd name="T30" fmla="*/ 4 w 128"/>
                  <a:gd name="T31" fmla="*/ 0 h 1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8"/>
                  <a:gd name="T49" fmla="*/ 0 h 161"/>
                  <a:gd name="T50" fmla="*/ 128 w 128"/>
                  <a:gd name="T51" fmla="*/ 161 h 1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8" h="161">
                    <a:moveTo>
                      <a:pt x="4" y="0"/>
                    </a:moveTo>
                    <a:lnTo>
                      <a:pt x="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4"/>
                    </a:lnTo>
                    <a:lnTo>
                      <a:pt x="108" y="148"/>
                    </a:lnTo>
                    <a:lnTo>
                      <a:pt x="104" y="153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91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3" name="Freeform 72"/>
              <p:cNvSpPr>
                <a:spLocks noChangeArrowheads="1"/>
              </p:cNvSpPr>
              <p:nvPr/>
            </p:nvSpPr>
            <p:spPr bwMode="auto">
              <a:xfrm>
                <a:off x="1217612" y="152400"/>
                <a:ext cx="196850" cy="255588"/>
              </a:xfrm>
              <a:custGeom>
                <a:avLst/>
                <a:gdLst>
                  <a:gd name="T0" fmla="*/ 4 w 124"/>
                  <a:gd name="T1" fmla="*/ 0 h 161"/>
                  <a:gd name="T2" fmla="*/ 4 w 124"/>
                  <a:gd name="T3" fmla="*/ 0 h 161"/>
                  <a:gd name="T4" fmla="*/ 124 w 124"/>
                  <a:gd name="T5" fmla="*/ 0 h 161"/>
                  <a:gd name="T6" fmla="*/ 124 w 124"/>
                  <a:gd name="T7" fmla="*/ 0 h 161"/>
                  <a:gd name="T8" fmla="*/ 107 w 124"/>
                  <a:gd name="T9" fmla="*/ 140 h 161"/>
                  <a:gd name="T10" fmla="*/ 107 w 124"/>
                  <a:gd name="T11" fmla="*/ 140 h 161"/>
                  <a:gd name="T12" fmla="*/ 104 w 124"/>
                  <a:gd name="T13" fmla="*/ 148 h 161"/>
                  <a:gd name="T14" fmla="*/ 100 w 124"/>
                  <a:gd name="T15" fmla="*/ 153 h 161"/>
                  <a:gd name="T16" fmla="*/ 93 w 124"/>
                  <a:gd name="T17" fmla="*/ 159 h 161"/>
                  <a:gd name="T18" fmla="*/ 87 w 124"/>
                  <a:gd name="T19" fmla="*/ 161 h 161"/>
                  <a:gd name="T20" fmla="*/ 87 w 124"/>
                  <a:gd name="T21" fmla="*/ 161 h 161"/>
                  <a:gd name="T22" fmla="*/ 0 w 124"/>
                  <a:gd name="T23" fmla="*/ 111 h 161"/>
                  <a:gd name="T24" fmla="*/ 0 w 124"/>
                  <a:gd name="T25" fmla="*/ 111 h 161"/>
                  <a:gd name="T26" fmla="*/ 4 w 124"/>
                  <a:gd name="T27" fmla="*/ 0 h 161"/>
                  <a:gd name="T28" fmla="*/ 4 w 124"/>
                  <a:gd name="T29" fmla="*/ 0 h 1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"/>
                  <a:gd name="T46" fmla="*/ 0 h 161"/>
                  <a:gd name="T47" fmla="*/ 124 w 124"/>
                  <a:gd name="T48" fmla="*/ 161 h 1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" h="161">
                    <a:moveTo>
                      <a:pt x="4" y="0"/>
                    </a:moveTo>
                    <a:lnTo>
                      <a:pt x="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4" y="148"/>
                    </a:lnTo>
                    <a:lnTo>
                      <a:pt x="100" y="153"/>
                    </a:lnTo>
                    <a:lnTo>
                      <a:pt x="93" y="159"/>
                    </a:lnTo>
                    <a:lnTo>
                      <a:pt x="87" y="161"/>
                    </a:lnTo>
                    <a:lnTo>
                      <a:pt x="87" y="16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4" name="Freeform 73"/>
              <p:cNvSpPr>
                <a:spLocks noChangeArrowheads="1"/>
              </p:cNvSpPr>
              <p:nvPr/>
            </p:nvSpPr>
            <p:spPr bwMode="auto">
              <a:xfrm>
                <a:off x="1223962" y="152400"/>
                <a:ext cx="190500" cy="255588"/>
              </a:xfrm>
              <a:custGeom>
                <a:avLst/>
                <a:gdLst>
                  <a:gd name="T0" fmla="*/ 4 w 120"/>
                  <a:gd name="T1" fmla="*/ 0 h 161"/>
                  <a:gd name="T2" fmla="*/ 4 w 120"/>
                  <a:gd name="T3" fmla="*/ 0 h 161"/>
                  <a:gd name="T4" fmla="*/ 120 w 120"/>
                  <a:gd name="T5" fmla="*/ 0 h 161"/>
                  <a:gd name="T6" fmla="*/ 120 w 120"/>
                  <a:gd name="T7" fmla="*/ 0 h 161"/>
                  <a:gd name="T8" fmla="*/ 103 w 120"/>
                  <a:gd name="T9" fmla="*/ 140 h 161"/>
                  <a:gd name="T10" fmla="*/ 103 w 120"/>
                  <a:gd name="T11" fmla="*/ 140 h 161"/>
                  <a:gd name="T12" fmla="*/ 100 w 120"/>
                  <a:gd name="T13" fmla="*/ 148 h 161"/>
                  <a:gd name="T14" fmla="*/ 96 w 120"/>
                  <a:gd name="T15" fmla="*/ 153 h 161"/>
                  <a:gd name="T16" fmla="*/ 89 w 120"/>
                  <a:gd name="T17" fmla="*/ 159 h 161"/>
                  <a:gd name="T18" fmla="*/ 83 w 120"/>
                  <a:gd name="T19" fmla="*/ 161 h 161"/>
                  <a:gd name="T20" fmla="*/ 83 w 120"/>
                  <a:gd name="T21" fmla="*/ 161 h 161"/>
                  <a:gd name="T22" fmla="*/ 0 w 120"/>
                  <a:gd name="T23" fmla="*/ 110 h 161"/>
                  <a:gd name="T24" fmla="*/ 0 w 120"/>
                  <a:gd name="T25" fmla="*/ 110 h 161"/>
                  <a:gd name="T26" fmla="*/ 4 w 120"/>
                  <a:gd name="T27" fmla="*/ 0 h 161"/>
                  <a:gd name="T28" fmla="*/ 4 w 120"/>
                  <a:gd name="T29" fmla="*/ 0 h 1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0"/>
                  <a:gd name="T46" fmla="*/ 0 h 161"/>
                  <a:gd name="T47" fmla="*/ 120 w 120"/>
                  <a:gd name="T48" fmla="*/ 161 h 1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0" h="161">
                    <a:moveTo>
                      <a:pt x="4" y="0"/>
                    </a:moveTo>
                    <a:lnTo>
                      <a:pt x="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0" y="148"/>
                    </a:lnTo>
                    <a:lnTo>
                      <a:pt x="96" y="153"/>
                    </a:lnTo>
                    <a:lnTo>
                      <a:pt x="89" y="159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5" name="Freeform 74"/>
              <p:cNvSpPr>
                <a:spLocks noChangeArrowheads="1"/>
              </p:cNvSpPr>
              <p:nvPr/>
            </p:nvSpPr>
            <p:spPr bwMode="auto">
              <a:xfrm>
                <a:off x="1228725" y="152400"/>
                <a:ext cx="185738" cy="255588"/>
              </a:xfrm>
              <a:custGeom>
                <a:avLst/>
                <a:gdLst>
                  <a:gd name="T0" fmla="*/ 5 w 117"/>
                  <a:gd name="T1" fmla="*/ 0 h 161"/>
                  <a:gd name="T2" fmla="*/ 5 w 117"/>
                  <a:gd name="T3" fmla="*/ 0 h 161"/>
                  <a:gd name="T4" fmla="*/ 117 w 117"/>
                  <a:gd name="T5" fmla="*/ 0 h 161"/>
                  <a:gd name="T6" fmla="*/ 117 w 117"/>
                  <a:gd name="T7" fmla="*/ 0 h 161"/>
                  <a:gd name="T8" fmla="*/ 100 w 117"/>
                  <a:gd name="T9" fmla="*/ 140 h 161"/>
                  <a:gd name="T10" fmla="*/ 100 w 117"/>
                  <a:gd name="T11" fmla="*/ 140 h 161"/>
                  <a:gd name="T12" fmla="*/ 97 w 117"/>
                  <a:gd name="T13" fmla="*/ 148 h 161"/>
                  <a:gd name="T14" fmla="*/ 93 w 117"/>
                  <a:gd name="T15" fmla="*/ 153 h 161"/>
                  <a:gd name="T16" fmla="*/ 86 w 117"/>
                  <a:gd name="T17" fmla="*/ 157 h 161"/>
                  <a:gd name="T18" fmla="*/ 81 w 117"/>
                  <a:gd name="T19" fmla="*/ 161 h 161"/>
                  <a:gd name="T20" fmla="*/ 81 w 117"/>
                  <a:gd name="T21" fmla="*/ 161 h 161"/>
                  <a:gd name="T22" fmla="*/ 0 w 117"/>
                  <a:gd name="T23" fmla="*/ 109 h 161"/>
                  <a:gd name="T24" fmla="*/ 0 w 117"/>
                  <a:gd name="T25" fmla="*/ 109 h 161"/>
                  <a:gd name="T26" fmla="*/ 5 w 117"/>
                  <a:gd name="T27" fmla="*/ 0 h 161"/>
                  <a:gd name="T28" fmla="*/ 5 w 117"/>
                  <a:gd name="T29" fmla="*/ 0 h 1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7"/>
                  <a:gd name="T46" fmla="*/ 0 h 161"/>
                  <a:gd name="T47" fmla="*/ 117 w 117"/>
                  <a:gd name="T48" fmla="*/ 161 h 1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7" h="161">
                    <a:moveTo>
                      <a:pt x="5" y="0"/>
                    </a:moveTo>
                    <a:lnTo>
                      <a:pt x="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97" y="148"/>
                    </a:lnTo>
                    <a:lnTo>
                      <a:pt x="93" y="153"/>
                    </a:lnTo>
                    <a:lnTo>
                      <a:pt x="86" y="157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6" name="Freeform 75"/>
              <p:cNvSpPr>
                <a:spLocks noChangeArrowheads="1"/>
              </p:cNvSpPr>
              <p:nvPr/>
            </p:nvSpPr>
            <p:spPr bwMode="auto">
              <a:xfrm>
                <a:off x="1235075" y="152400"/>
                <a:ext cx="179388" cy="255588"/>
              </a:xfrm>
              <a:custGeom>
                <a:avLst/>
                <a:gdLst>
                  <a:gd name="T0" fmla="*/ 5 w 113"/>
                  <a:gd name="T1" fmla="*/ 0 h 161"/>
                  <a:gd name="T2" fmla="*/ 5 w 113"/>
                  <a:gd name="T3" fmla="*/ 0 h 161"/>
                  <a:gd name="T4" fmla="*/ 113 w 113"/>
                  <a:gd name="T5" fmla="*/ 0 h 161"/>
                  <a:gd name="T6" fmla="*/ 113 w 113"/>
                  <a:gd name="T7" fmla="*/ 0 h 161"/>
                  <a:gd name="T8" fmla="*/ 96 w 113"/>
                  <a:gd name="T9" fmla="*/ 140 h 161"/>
                  <a:gd name="T10" fmla="*/ 96 w 113"/>
                  <a:gd name="T11" fmla="*/ 140 h 161"/>
                  <a:gd name="T12" fmla="*/ 93 w 113"/>
                  <a:gd name="T13" fmla="*/ 147 h 161"/>
                  <a:gd name="T14" fmla="*/ 89 w 113"/>
                  <a:gd name="T15" fmla="*/ 153 h 161"/>
                  <a:gd name="T16" fmla="*/ 84 w 113"/>
                  <a:gd name="T17" fmla="*/ 157 h 161"/>
                  <a:gd name="T18" fmla="*/ 77 w 113"/>
                  <a:gd name="T19" fmla="*/ 161 h 161"/>
                  <a:gd name="T20" fmla="*/ 77 w 113"/>
                  <a:gd name="T21" fmla="*/ 161 h 161"/>
                  <a:gd name="T22" fmla="*/ 0 w 113"/>
                  <a:gd name="T23" fmla="*/ 107 h 161"/>
                  <a:gd name="T24" fmla="*/ 0 w 113"/>
                  <a:gd name="T25" fmla="*/ 107 h 161"/>
                  <a:gd name="T26" fmla="*/ 5 w 113"/>
                  <a:gd name="T27" fmla="*/ 0 h 161"/>
                  <a:gd name="T28" fmla="*/ 5 w 113"/>
                  <a:gd name="T29" fmla="*/ 0 h 1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3"/>
                  <a:gd name="T46" fmla="*/ 0 h 161"/>
                  <a:gd name="T47" fmla="*/ 113 w 113"/>
                  <a:gd name="T48" fmla="*/ 161 h 1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3" h="161">
                    <a:moveTo>
                      <a:pt x="5" y="0"/>
                    </a:moveTo>
                    <a:lnTo>
                      <a:pt x="5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3" y="147"/>
                    </a:lnTo>
                    <a:lnTo>
                      <a:pt x="89" y="153"/>
                    </a:lnTo>
                    <a:lnTo>
                      <a:pt x="84" y="157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7" name="Freeform 76"/>
              <p:cNvSpPr>
                <a:spLocks noChangeArrowheads="1"/>
              </p:cNvSpPr>
              <p:nvPr/>
            </p:nvSpPr>
            <p:spPr bwMode="auto">
              <a:xfrm>
                <a:off x="1241425" y="152400"/>
                <a:ext cx="173038" cy="255588"/>
              </a:xfrm>
              <a:custGeom>
                <a:avLst/>
                <a:gdLst>
                  <a:gd name="T0" fmla="*/ 5 w 109"/>
                  <a:gd name="T1" fmla="*/ 0 h 161"/>
                  <a:gd name="T2" fmla="*/ 5 w 109"/>
                  <a:gd name="T3" fmla="*/ 0 h 161"/>
                  <a:gd name="T4" fmla="*/ 109 w 109"/>
                  <a:gd name="T5" fmla="*/ 0 h 161"/>
                  <a:gd name="T6" fmla="*/ 109 w 109"/>
                  <a:gd name="T7" fmla="*/ 0 h 161"/>
                  <a:gd name="T8" fmla="*/ 92 w 109"/>
                  <a:gd name="T9" fmla="*/ 140 h 161"/>
                  <a:gd name="T10" fmla="*/ 92 w 109"/>
                  <a:gd name="T11" fmla="*/ 140 h 161"/>
                  <a:gd name="T12" fmla="*/ 89 w 109"/>
                  <a:gd name="T13" fmla="*/ 147 h 161"/>
                  <a:gd name="T14" fmla="*/ 85 w 109"/>
                  <a:gd name="T15" fmla="*/ 153 h 161"/>
                  <a:gd name="T16" fmla="*/ 80 w 109"/>
                  <a:gd name="T17" fmla="*/ 157 h 161"/>
                  <a:gd name="T18" fmla="*/ 73 w 109"/>
                  <a:gd name="T19" fmla="*/ 161 h 161"/>
                  <a:gd name="T20" fmla="*/ 73 w 109"/>
                  <a:gd name="T21" fmla="*/ 161 h 161"/>
                  <a:gd name="T22" fmla="*/ 0 w 109"/>
                  <a:gd name="T23" fmla="*/ 106 h 161"/>
                  <a:gd name="T24" fmla="*/ 0 w 109"/>
                  <a:gd name="T25" fmla="*/ 106 h 161"/>
                  <a:gd name="T26" fmla="*/ 5 w 109"/>
                  <a:gd name="T27" fmla="*/ 0 h 161"/>
                  <a:gd name="T28" fmla="*/ 5 w 109"/>
                  <a:gd name="T29" fmla="*/ 0 h 1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61"/>
                  <a:gd name="T47" fmla="*/ 109 w 109"/>
                  <a:gd name="T48" fmla="*/ 161 h 1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61">
                    <a:moveTo>
                      <a:pt x="5" y="0"/>
                    </a:moveTo>
                    <a:lnTo>
                      <a:pt x="5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89" y="147"/>
                    </a:lnTo>
                    <a:lnTo>
                      <a:pt x="85" y="153"/>
                    </a:lnTo>
                    <a:lnTo>
                      <a:pt x="80" y="157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8" name="Freeform 77"/>
              <p:cNvSpPr>
                <a:spLocks noChangeArrowheads="1"/>
              </p:cNvSpPr>
              <p:nvPr/>
            </p:nvSpPr>
            <p:spPr bwMode="auto">
              <a:xfrm>
                <a:off x="1247775" y="152400"/>
                <a:ext cx="166688" cy="254000"/>
              </a:xfrm>
              <a:custGeom>
                <a:avLst/>
                <a:gdLst>
                  <a:gd name="T0" fmla="*/ 5 w 105"/>
                  <a:gd name="T1" fmla="*/ 0 h 160"/>
                  <a:gd name="T2" fmla="*/ 5 w 105"/>
                  <a:gd name="T3" fmla="*/ 0 h 160"/>
                  <a:gd name="T4" fmla="*/ 105 w 105"/>
                  <a:gd name="T5" fmla="*/ 0 h 160"/>
                  <a:gd name="T6" fmla="*/ 105 w 105"/>
                  <a:gd name="T7" fmla="*/ 0 h 160"/>
                  <a:gd name="T8" fmla="*/ 88 w 105"/>
                  <a:gd name="T9" fmla="*/ 140 h 160"/>
                  <a:gd name="T10" fmla="*/ 88 w 105"/>
                  <a:gd name="T11" fmla="*/ 140 h 160"/>
                  <a:gd name="T12" fmla="*/ 87 w 105"/>
                  <a:gd name="T13" fmla="*/ 147 h 160"/>
                  <a:gd name="T14" fmla="*/ 81 w 105"/>
                  <a:gd name="T15" fmla="*/ 153 h 160"/>
                  <a:gd name="T16" fmla="*/ 76 w 105"/>
                  <a:gd name="T17" fmla="*/ 157 h 160"/>
                  <a:gd name="T18" fmla="*/ 69 w 105"/>
                  <a:gd name="T19" fmla="*/ 160 h 160"/>
                  <a:gd name="T20" fmla="*/ 69 w 105"/>
                  <a:gd name="T21" fmla="*/ 160 h 160"/>
                  <a:gd name="T22" fmla="*/ 0 w 105"/>
                  <a:gd name="T23" fmla="*/ 106 h 160"/>
                  <a:gd name="T24" fmla="*/ 0 w 105"/>
                  <a:gd name="T25" fmla="*/ 106 h 160"/>
                  <a:gd name="T26" fmla="*/ 5 w 105"/>
                  <a:gd name="T27" fmla="*/ 0 h 160"/>
                  <a:gd name="T28" fmla="*/ 5 w 105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5"/>
                  <a:gd name="T46" fmla="*/ 0 h 160"/>
                  <a:gd name="T47" fmla="*/ 105 w 105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5" h="160">
                    <a:moveTo>
                      <a:pt x="5" y="0"/>
                    </a:moveTo>
                    <a:lnTo>
                      <a:pt x="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7" y="147"/>
                    </a:lnTo>
                    <a:lnTo>
                      <a:pt x="81" y="153"/>
                    </a:lnTo>
                    <a:lnTo>
                      <a:pt x="76" y="157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9" name="Freeform 78"/>
              <p:cNvSpPr>
                <a:spLocks noChangeArrowheads="1"/>
              </p:cNvSpPr>
              <p:nvPr/>
            </p:nvSpPr>
            <p:spPr bwMode="auto">
              <a:xfrm>
                <a:off x="1252537" y="152400"/>
                <a:ext cx="161925" cy="254000"/>
              </a:xfrm>
              <a:custGeom>
                <a:avLst/>
                <a:gdLst>
                  <a:gd name="T0" fmla="*/ 5 w 102"/>
                  <a:gd name="T1" fmla="*/ 0 h 160"/>
                  <a:gd name="T2" fmla="*/ 5 w 102"/>
                  <a:gd name="T3" fmla="*/ 0 h 160"/>
                  <a:gd name="T4" fmla="*/ 102 w 102"/>
                  <a:gd name="T5" fmla="*/ 0 h 160"/>
                  <a:gd name="T6" fmla="*/ 102 w 102"/>
                  <a:gd name="T7" fmla="*/ 0 h 160"/>
                  <a:gd name="T8" fmla="*/ 85 w 102"/>
                  <a:gd name="T9" fmla="*/ 140 h 160"/>
                  <a:gd name="T10" fmla="*/ 85 w 102"/>
                  <a:gd name="T11" fmla="*/ 140 h 160"/>
                  <a:gd name="T12" fmla="*/ 84 w 102"/>
                  <a:gd name="T13" fmla="*/ 147 h 160"/>
                  <a:gd name="T14" fmla="*/ 78 w 102"/>
                  <a:gd name="T15" fmla="*/ 153 h 160"/>
                  <a:gd name="T16" fmla="*/ 73 w 102"/>
                  <a:gd name="T17" fmla="*/ 157 h 160"/>
                  <a:gd name="T18" fmla="*/ 67 w 102"/>
                  <a:gd name="T19" fmla="*/ 160 h 160"/>
                  <a:gd name="T20" fmla="*/ 67 w 102"/>
                  <a:gd name="T21" fmla="*/ 160 h 160"/>
                  <a:gd name="T22" fmla="*/ 0 w 102"/>
                  <a:gd name="T23" fmla="*/ 105 h 160"/>
                  <a:gd name="T24" fmla="*/ 0 w 102"/>
                  <a:gd name="T25" fmla="*/ 105 h 160"/>
                  <a:gd name="T26" fmla="*/ 5 w 102"/>
                  <a:gd name="T27" fmla="*/ 0 h 160"/>
                  <a:gd name="T28" fmla="*/ 5 w 102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160"/>
                  <a:gd name="T47" fmla="*/ 102 w 102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160">
                    <a:moveTo>
                      <a:pt x="5" y="0"/>
                    </a:moveTo>
                    <a:lnTo>
                      <a:pt x="5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5" y="140"/>
                    </a:lnTo>
                    <a:lnTo>
                      <a:pt x="85" y="140"/>
                    </a:lnTo>
                    <a:lnTo>
                      <a:pt x="84" y="147"/>
                    </a:lnTo>
                    <a:lnTo>
                      <a:pt x="78" y="153"/>
                    </a:lnTo>
                    <a:lnTo>
                      <a:pt x="73" y="157"/>
                    </a:lnTo>
                    <a:lnTo>
                      <a:pt x="67" y="160"/>
                    </a:lnTo>
                    <a:lnTo>
                      <a:pt x="67" y="16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0" name="Freeform 79"/>
              <p:cNvSpPr>
                <a:spLocks noChangeArrowheads="1"/>
              </p:cNvSpPr>
              <p:nvPr/>
            </p:nvSpPr>
            <p:spPr bwMode="auto">
              <a:xfrm>
                <a:off x="1258887" y="152400"/>
                <a:ext cx="155575" cy="254000"/>
              </a:xfrm>
              <a:custGeom>
                <a:avLst/>
                <a:gdLst>
                  <a:gd name="T0" fmla="*/ 5 w 98"/>
                  <a:gd name="T1" fmla="*/ 0 h 160"/>
                  <a:gd name="T2" fmla="*/ 5 w 98"/>
                  <a:gd name="T3" fmla="*/ 0 h 160"/>
                  <a:gd name="T4" fmla="*/ 98 w 98"/>
                  <a:gd name="T5" fmla="*/ 0 h 160"/>
                  <a:gd name="T6" fmla="*/ 98 w 98"/>
                  <a:gd name="T7" fmla="*/ 0 h 160"/>
                  <a:gd name="T8" fmla="*/ 81 w 98"/>
                  <a:gd name="T9" fmla="*/ 140 h 160"/>
                  <a:gd name="T10" fmla="*/ 81 w 98"/>
                  <a:gd name="T11" fmla="*/ 140 h 160"/>
                  <a:gd name="T12" fmla="*/ 80 w 98"/>
                  <a:gd name="T13" fmla="*/ 147 h 160"/>
                  <a:gd name="T14" fmla="*/ 74 w 98"/>
                  <a:gd name="T15" fmla="*/ 152 h 160"/>
                  <a:gd name="T16" fmla="*/ 69 w 98"/>
                  <a:gd name="T17" fmla="*/ 157 h 160"/>
                  <a:gd name="T18" fmla="*/ 63 w 98"/>
                  <a:gd name="T19" fmla="*/ 160 h 160"/>
                  <a:gd name="T20" fmla="*/ 63 w 98"/>
                  <a:gd name="T21" fmla="*/ 160 h 160"/>
                  <a:gd name="T22" fmla="*/ 0 w 98"/>
                  <a:gd name="T23" fmla="*/ 103 h 160"/>
                  <a:gd name="T24" fmla="*/ 0 w 98"/>
                  <a:gd name="T25" fmla="*/ 103 h 160"/>
                  <a:gd name="T26" fmla="*/ 5 w 98"/>
                  <a:gd name="T27" fmla="*/ 0 h 160"/>
                  <a:gd name="T28" fmla="*/ 5 w 98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8"/>
                  <a:gd name="T46" fmla="*/ 0 h 160"/>
                  <a:gd name="T47" fmla="*/ 98 w 98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8" h="160">
                    <a:moveTo>
                      <a:pt x="5" y="0"/>
                    </a:moveTo>
                    <a:lnTo>
                      <a:pt x="5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0" y="147"/>
                    </a:lnTo>
                    <a:lnTo>
                      <a:pt x="74" y="152"/>
                    </a:lnTo>
                    <a:lnTo>
                      <a:pt x="69" y="157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1" name="Freeform 80"/>
              <p:cNvSpPr>
                <a:spLocks noChangeArrowheads="1"/>
              </p:cNvSpPr>
              <p:nvPr/>
            </p:nvSpPr>
            <p:spPr bwMode="auto">
              <a:xfrm>
                <a:off x="1265237" y="152400"/>
                <a:ext cx="149225" cy="254000"/>
              </a:xfrm>
              <a:custGeom>
                <a:avLst/>
                <a:gdLst>
                  <a:gd name="T0" fmla="*/ 5 w 94"/>
                  <a:gd name="T1" fmla="*/ 0 h 160"/>
                  <a:gd name="T2" fmla="*/ 5 w 94"/>
                  <a:gd name="T3" fmla="*/ 0 h 160"/>
                  <a:gd name="T4" fmla="*/ 94 w 94"/>
                  <a:gd name="T5" fmla="*/ 0 h 160"/>
                  <a:gd name="T6" fmla="*/ 94 w 94"/>
                  <a:gd name="T7" fmla="*/ 0 h 160"/>
                  <a:gd name="T8" fmla="*/ 77 w 94"/>
                  <a:gd name="T9" fmla="*/ 140 h 160"/>
                  <a:gd name="T10" fmla="*/ 77 w 94"/>
                  <a:gd name="T11" fmla="*/ 140 h 160"/>
                  <a:gd name="T12" fmla="*/ 76 w 94"/>
                  <a:gd name="T13" fmla="*/ 147 h 160"/>
                  <a:gd name="T14" fmla="*/ 71 w 94"/>
                  <a:gd name="T15" fmla="*/ 152 h 160"/>
                  <a:gd name="T16" fmla="*/ 66 w 94"/>
                  <a:gd name="T17" fmla="*/ 157 h 160"/>
                  <a:gd name="T18" fmla="*/ 59 w 94"/>
                  <a:gd name="T19" fmla="*/ 160 h 160"/>
                  <a:gd name="T20" fmla="*/ 59 w 94"/>
                  <a:gd name="T21" fmla="*/ 160 h 160"/>
                  <a:gd name="T22" fmla="*/ 0 w 94"/>
                  <a:gd name="T23" fmla="*/ 102 h 160"/>
                  <a:gd name="T24" fmla="*/ 0 w 94"/>
                  <a:gd name="T25" fmla="*/ 102 h 160"/>
                  <a:gd name="T26" fmla="*/ 5 w 94"/>
                  <a:gd name="T27" fmla="*/ 0 h 160"/>
                  <a:gd name="T28" fmla="*/ 5 w 94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4"/>
                  <a:gd name="T46" fmla="*/ 0 h 160"/>
                  <a:gd name="T47" fmla="*/ 94 w 94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4" h="160">
                    <a:moveTo>
                      <a:pt x="5" y="0"/>
                    </a:moveTo>
                    <a:lnTo>
                      <a:pt x="5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6" y="147"/>
                    </a:lnTo>
                    <a:lnTo>
                      <a:pt x="71" y="152"/>
                    </a:lnTo>
                    <a:lnTo>
                      <a:pt x="66" y="157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2" name="Freeform 81"/>
              <p:cNvSpPr>
                <a:spLocks noChangeArrowheads="1"/>
              </p:cNvSpPr>
              <p:nvPr/>
            </p:nvSpPr>
            <p:spPr bwMode="auto">
              <a:xfrm>
                <a:off x="1271587" y="152400"/>
                <a:ext cx="142875" cy="254000"/>
              </a:xfrm>
              <a:custGeom>
                <a:avLst/>
                <a:gdLst>
                  <a:gd name="T0" fmla="*/ 5 w 90"/>
                  <a:gd name="T1" fmla="*/ 0 h 160"/>
                  <a:gd name="T2" fmla="*/ 5 w 90"/>
                  <a:gd name="T3" fmla="*/ 0 h 160"/>
                  <a:gd name="T4" fmla="*/ 90 w 90"/>
                  <a:gd name="T5" fmla="*/ 0 h 160"/>
                  <a:gd name="T6" fmla="*/ 90 w 90"/>
                  <a:gd name="T7" fmla="*/ 0 h 160"/>
                  <a:gd name="T8" fmla="*/ 73 w 90"/>
                  <a:gd name="T9" fmla="*/ 140 h 160"/>
                  <a:gd name="T10" fmla="*/ 73 w 90"/>
                  <a:gd name="T11" fmla="*/ 140 h 160"/>
                  <a:gd name="T12" fmla="*/ 72 w 90"/>
                  <a:gd name="T13" fmla="*/ 147 h 160"/>
                  <a:gd name="T14" fmla="*/ 67 w 90"/>
                  <a:gd name="T15" fmla="*/ 152 h 160"/>
                  <a:gd name="T16" fmla="*/ 62 w 90"/>
                  <a:gd name="T17" fmla="*/ 157 h 160"/>
                  <a:gd name="T18" fmla="*/ 55 w 90"/>
                  <a:gd name="T19" fmla="*/ 160 h 160"/>
                  <a:gd name="T20" fmla="*/ 55 w 90"/>
                  <a:gd name="T21" fmla="*/ 160 h 160"/>
                  <a:gd name="T22" fmla="*/ 0 w 90"/>
                  <a:gd name="T23" fmla="*/ 101 h 160"/>
                  <a:gd name="T24" fmla="*/ 0 w 90"/>
                  <a:gd name="T25" fmla="*/ 101 h 160"/>
                  <a:gd name="T26" fmla="*/ 5 w 90"/>
                  <a:gd name="T27" fmla="*/ 0 h 160"/>
                  <a:gd name="T28" fmla="*/ 5 w 90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0"/>
                  <a:gd name="T46" fmla="*/ 0 h 160"/>
                  <a:gd name="T47" fmla="*/ 90 w 90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0" h="160">
                    <a:moveTo>
                      <a:pt x="5" y="0"/>
                    </a:moveTo>
                    <a:lnTo>
                      <a:pt x="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2" y="147"/>
                    </a:lnTo>
                    <a:lnTo>
                      <a:pt x="67" y="152"/>
                    </a:lnTo>
                    <a:lnTo>
                      <a:pt x="62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3" name="Freeform 82"/>
              <p:cNvSpPr>
                <a:spLocks noChangeArrowheads="1"/>
              </p:cNvSpPr>
              <p:nvPr/>
            </p:nvSpPr>
            <p:spPr bwMode="auto">
              <a:xfrm>
                <a:off x="1274762" y="152400"/>
                <a:ext cx="139700" cy="254000"/>
              </a:xfrm>
              <a:custGeom>
                <a:avLst/>
                <a:gdLst>
                  <a:gd name="T0" fmla="*/ 7 w 88"/>
                  <a:gd name="T1" fmla="*/ 0 h 160"/>
                  <a:gd name="T2" fmla="*/ 7 w 88"/>
                  <a:gd name="T3" fmla="*/ 0 h 160"/>
                  <a:gd name="T4" fmla="*/ 88 w 88"/>
                  <a:gd name="T5" fmla="*/ 0 h 160"/>
                  <a:gd name="T6" fmla="*/ 88 w 88"/>
                  <a:gd name="T7" fmla="*/ 0 h 160"/>
                  <a:gd name="T8" fmla="*/ 71 w 88"/>
                  <a:gd name="T9" fmla="*/ 140 h 160"/>
                  <a:gd name="T10" fmla="*/ 71 w 88"/>
                  <a:gd name="T11" fmla="*/ 140 h 160"/>
                  <a:gd name="T12" fmla="*/ 70 w 88"/>
                  <a:gd name="T13" fmla="*/ 147 h 160"/>
                  <a:gd name="T14" fmla="*/ 65 w 88"/>
                  <a:gd name="T15" fmla="*/ 152 h 160"/>
                  <a:gd name="T16" fmla="*/ 60 w 88"/>
                  <a:gd name="T17" fmla="*/ 157 h 160"/>
                  <a:gd name="T18" fmla="*/ 55 w 88"/>
                  <a:gd name="T19" fmla="*/ 160 h 160"/>
                  <a:gd name="T20" fmla="*/ 55 w 88"/>
                  <a:gd name="T21" fmla="*/ 160 h 160"/>
                  <a:gd name="T22" fmla="*/ 0 w 88"/>
                  <a:gd name="T23" fmla="*/ 99 h 160"/>
                  <a:gd name="T24" fmla="*/ 0 w 88"/>
                  <a:gd name="T25" fmla="*/ 99 h 160"/>
                  <a:gd name="T26" fmla="*/ 7 w 88"/>
                  <a:gd name="T27" fmla="*/ 0 h 160"/>
                  <a:gd name="T28" fmla="*/ 7 w 88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160"/>
                  <a:gd name="T47" fmla="*/ 88 w 88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160">
                    <a:moveTo>
                      <a:pt x="7" y="0"/>
                    </a:moveTo>
                    <a:lnTo>
                      <a:pt x="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7"/>
                    </a:lnTo>
                    <a:lnTo>
                      <a:pt x="65" y="152"/>
                    </a:lnTo>
                    <a:lnTo>
                      <a:pt x="60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4" name="Freeform 83"/>
              <p:cNvSpPr>
                <a:spLocks noChangeArrowheads="1"/>
              </p:cNvSpPr>
              <p:nvPr/>
            </p:nvSpPr>
            <p:spPr bwMode="auto">
              <a:xfrm>
                <a:off x="1282700" y="152400"/>
                <a:ext cx="131763" cy="254000"/>
              </a:xfrm>
              <a:custGeom>
                <a:avLst/>
                <a:gdLst>
                  <a:gd name="T0" fmla="*/ 6 w 83"/>
                  <a:gd name="T1" fmla="*/ 0 h 160"/>
                  <a:gd name="T2" fmla="*/ 6 w 83"/>
                  <a:gd name="T3" fmla="*/ 0 h 160"/>
                  <a:gd name="T4" fmla="*/ 83 w 83"/>
                  <a:gd name="T5" fmla="*/ 0 h 160"/>
                  <a:gd name="T6" fmla="*/ 83 w 83"/>
                  <a:gd name="T7" fmla="*/ 0 h 160"/>
                  <a:gd name="T8" fmla="*/ 66 w 83"/>
                  <a:gd name="T9" fmla="*/ 140 h 160"/>
                  <a:gd name="T10" fmla="*/ 66 w 83"/>
                  <a:gd name="T11" fmla="*/ 140 h 160"/>
                  <a:gd name="T12" fmla="*/ 65 w 83"/>
                  <a:gd name="T13" fmla="*/ 147 h 160"/>
                  <a:gd name="T14" fmla="*/ 60 w 83"/>
                  <a:gd name="T15" fmla="*/ 152 h 160"/>
                  <a:gd name="T16" fmla="*/ 55 w 83"/>
                  <a:gd name="T17" fmla="*/ 156 h 160"/>
                  <a:gd name="T18" fmla="*/ 50 w 83"/>
                  <a:gd name="T19" fmla="*/ 160 h 160"/>
                  <a:gd name="T20" fmla="*/ 50 w 83"/>
                  <a:gd name="T21" fmla="*/ 160 h 160"/>
                  <a:gd name="T22" fmla="*/ 0 w 83"/>
                  <a:gd name="T23" fmla="*/ 99 h 160"/>
                  <a:gd name="T24" fmla="*/ 0 w 83"/>
                  <a:gd name="T25" fmla="*/ 99 h 160"/>
                  <a:gd name="T26" fmla="*/ 6 w 83"/>
                  <a:gd name="T27" fmla="*/ 0 h 160"/>
                  <a:gd name="T28" fmla="*/ 6 w 83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3"/>
                  <a:gd name="T46" fmla="*/ 0 h 160"/>
                  <a:gd name="T47" fmla="*/ 83 w 83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3" h="160">
                    <a:moveTo>
                      <a:pt x="6" y="0"/>
                    </a:moveTo>
                    <a:lnTo>
                      <a:pt x="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5" y="147"/>
                    </a:lnTo>
                    <a:lnTo>
                      <a:pt x="60" y="152"/>
                    </a:lnTo>
                    <a:lnTo>
                      <a:pt x="55" y="156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5" name="Freeform 84"/>
              <p:cNvSpPr>
                <a:spLocks noChangeArrowheads="1"/>
              </p:cNvSpPr>
              <p:nvPr/>
            </p:nvSpPr>
            <p:spPr bwMode="auto">
              <a:xfrm>
                <a:off x="1289050" y="152400"/>
                <a:ext cx="125413" cy="254000"/>
              </a:xfrm>
              <a:custGeom>
                <a:avLst/>
                <a:gdLst>
                  <a:gd name="T0" fmla="*/ 5 w 79"/>
                  <a:gd name="T1" fmla="*/ 0 h 160"/>
                  <a:gd name="T2" fmla="*/ 5 w 79"/>
                  <a:gd name="T3" fmla="*/ 0 h 160"/>
                  <a:gd name="T4" fmla="*/ 79 w 79"/>
                  <a:gd name="T5" fmla="*/ 0 h 160"/>
                  <a:gd name="T6" fmla="*/ 79 w 79"/>
                  <a:gd name="T7" fmla="*/ 0 h 160"/>
                  <a:gd name="T8" fmla="*/ 62 w 79"/>
                  <a:gd name="T9" fmla="*/ 140 h 160"/>
                  <a:gd name="T10" fmla="*/ 62 w 79"/>
                  <a:gd name="T11" fmla="*/ 140 h 160"/>
                  <a:gd name="T12" fmla="*/ 61 w 79"/>
                  <a:gd name="T13" fmla="*/ 147 h 160"/>
                  <a:gd name="T14" fmla="*/ 56 w 79"/>
                  <a:gd name="T15" fmla="*/ 152 h 160"/>
                  <a:gd name="T16" fmla="*/ 51 w 79"/>
                  <a:gd name="T17" fmla="*/ 156 h 160"/>
                  <a:gd name="T18" fmla="*/ 46 w 79"/>
                  <a:gd name="T19" fmla="*/ 160 h 160"/>
                  <a:gd name="T20" fmla="*/ 46 w 79"/>
                  <a:gd name="T21" fmla="*/ 160 h 160"/>
                  <a:gd name="T22" fmla="*/ 0 w 79"/>
                  <a:gd name="T23" fmla="*/ 98 h 160"/>
                  <a:gd name="T24" fmla="*/ 0 w 79"/>
                  <a:gd name="T25" fmla="*/ 98 h 160"/>
                  <a:gd name="T26" fmla="*/ 5 w 79"/>
                  <a:gd name="T27" fmla="*/ 0 h 160"/>
                  <a:gd name="T28" fmla="*/ 5 w 79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"/>
                  <a:gd name="T46" fmla="*/ 0 h 160"/>
                  <a:gd name="T47" fmla="*/ 79 w 79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" h="160">
                    <a:moveTo>
                      <a:pt x="5" y="0"/>
                    </a:moveTo>
                    <a:lnTo>
                      <a:pt x="5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7"/>
                    </a:lnTo>
                    <a:lnTo>
                      <a:pt x="56" y="152"/>
                    </a:lnTo>
                    <a:lnTo>
                      <a:pt x="51" y="156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6" name="Freeform 85"/>
              <p:cNvSpPr>
                <a:spLocks noChangeArrowheads="1"/>
              </p:cNvSpPr>
              <p:nvPr/>
            </p:nvSpPr>
            <p:spPr bwMode="auto">
              <a:xfrm>
                <a:off x="1295400" y="152400"/>
                <a:ext cx="119063" cy="254000"/>
              </a:xfrm>
              <a:custGeom>
                <a:avLst/>
                <a:gdLst>
                  <a:gd name="T0" fmla="*/ 5 w 75"/>
                  <a:gd name="T1" fmla="*/ 0 h 160"/>
                  <a:gd name="T2" fmla="*/ 5 w 75"/>
                  <a:gd name="T3" fmla="*/ 0 h 160"/>
                  <a:gd name="T4" fmla="*/ 75 w 75"/>
                  <a:gd name="T5" fmla="*/ 0 h 160"/>
                  <a:gd name="T6" fmla="*/ 75 w 75"/>
                  <a:gd name="T7" fmla="*/ 0 h 160"/>
                  <a:gd name="T8" fmla="*/ 58 w 75"/>
                  <a:gd name="T9" fmla="*/ 140 h 160"/>
                  <a:gd name="T10" fmla="*/ 58 w 75"/>
                  <a:gd name="T11" fmla="*/ 140 h 160"/>
                  <a:gd name="T12" fmla="*/ 57 w 75"/>
                  <a:gd name="T13" fmla="*/ 147 h 160"/>
                  <a:gd name="T14" fmla="*/ 52 w 75"/>
                  <a:gd name="T15" fmla="*/ 152 h 160"/>
                  <a:gd name="T16" fmla="*/ 48 w 75"/>
                  <a:gd name="T17" fmla="*/ 156 h 160"/>
                  <a:gd name="T18" fmla="*/ 43 w 75"/>
                  <a:gd name="T19" fmla="*/ 160 h 160"/>
                  <a:gd name="T20" fmla="*/ 43 w 75"/>
                  <a:gd name="T21" fmla="*/ 160 h 160"/>
                  <a:gd name="T22" fmla="*/ 0 w 75"/>
                  <a:gd name="T23" fmla="*/ 96 h 160"/>
                  <a:gd name="T24" fmla="*/ 0 w 75"/>
                  <a:gd name="T25" fmla="*/ 96 h 160"/>
                  <a:gd name="T26" fmla="*/ 5 w 75"/>
                  <a:gd name="T27" fmla="*/ 0 h 160"/>
                  <a:gd name="T28" fmla="*/ 5 w 75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5"/>
                  <a:gd name="T46" fmla="*/ 0 h 160"/>
                  <a:gd name="T47" fmla="*/ 75 w 75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5" h="160">
                    <a:moveTo>
                      <a:pt x="5" y="0"/>
                    </a:moveTo>
                    <a:lnTo>
                      <a:pt x="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7" y="147"/>
                    </a:lnTo>
                    <a:lnTo>
                      <a:pt x="52" y="152"/>
                    </a:lnTo>
                    <a:lnTo>
                      <a:pt x="48" y="156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7" name="Freeform 86"/>
              <p:cNvSpPr>
                <a:spLocks noChangeArrowheads="1"/>
              </p:cNvSpPr>
              <p:nvPr/>
            </p:nvSpPr>
            <p:spPr bwMode="auto">
              <a:xfrm>
                <a:off x="1301750" y="152400"/>
                <a:ext cx="112713" cy="254000"/>
              </a:xfrm>
              <a:custGeom>
                <a:avLst/>
                <a:gdLst>
                  <a:gd name="T0" fmla="*/ 5 w 71"/>
                  <a:gd name="T1" fmla="*/ 0 h 160"/>
                  <a:gd name="T2" fmla="*/ 5 w 71"/>
                  <a:gd name="T3" fmla="*/ 0 h 160"/>
                  <a:gd name="T4" fmla="*/ 71 w 71"/>
                  <a:gd name="T5" fmla="*/ 0 h 160"/>
                  <a:gd name="T6" fmla="*/ 71 w 71"/>
                  <a:gd name="T7" fmla="*/ 0 h 160"/>
                  <a:gd name="T8" fmla="*/ 54 w 71"/>
                  <a:gd name="T9" fmla="*/ 140 h 160"/>
                  <a:gd name="T10" fmla="*/ 54 w 71"/>
                  <a:gd name="T11" fmla="*/ 140 h 160"/>
                  <a:gd name="T12" fmla="*/ 53 w 71"/>
                  <a:gd name="T13" fmla="*/ 147 h 160"/>
                  <a:gd name="T14" fmla="*/ 48 w 71"/>
                  <a:gd name="T15" fmla="*/ 152 h 160"/>
                  <a:gd name="T16" fmla="*/ 44 w 71"/>
                  <a:gd name="T17" fmla="*/ 156 h 160"/>
                  <a:gd name="T18" fmla="*/ 39 w 71"/>
                  <a:gd name="T19" fmla="*/ 160 h 160"/>
                  <a:gd name="T20" fmla="*/ 39 w 71"/>
                  <a:gd name="T21" fmla="*/ 160 h 160"/>
                  <a:gd name="T22" fmla="*/ 0 w 71"/>
                  <a:gd name="T23" fmla="*/ 95 h 160"/>
                  <a:gd name="T24" fmla="*/ 0 w 71"/>
                  <a:gd name="T25" fmla="*/ 95 h 160"/>
                  <a:gd name="T26" fmla="*/ 5 w 71"/>
                  <a:gd name="T27" fmla="*/ 0 h 160"/>
                  <a:gd name="T28" fmla="*/ 5 w 71"/>
                  <a:gd name="T29" fmla="*/ 0 h 1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160"/>
                  <a:gd name="T47" fmla="*/ 71 w 71"/>
                  <a:gd name="T48" fmla="*/ 160 h 1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160">
                    <a:moveTo>
                      <a:pt x="5" y="0"/>
                    </a:moveTo>
                    <a:lnTo>
                      <a:pt x="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3" y="147"/>
                    </a:lnTo>
                    <a:lnTo>
                      <a:pt x="48" y="152"/>
                    </a:lnTo>
                    <a:lnTo>
                      <a:pt x="44" y="15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8" name="Freeform 87"/>
              <p:cNvSpPr>
                <a:spLocks noChangeArrowheads="1"/>
              </p:cNvSpPr>
              <p:nvPr/>
            </p:nvSpPr>
            <p:spPr bwMode="auto">
              <a:xfrm>
                <a:off x="1304925" y="152400"/>
                <a:ext cx="109538" cy="252413"/>
              </a:xfrm>
              <a:custGeom>
                <a:avLst/>
                <a:gdLst>
                  <a:gd name="T0" fmla="*/ 7 w 69"/>
                  <a:gd name="T1" fmla="*/ 0 h 159"/>
                  <a:gd name="T2" fmla="*/ 7 w 69"/>
                  <a:gd name="T3" fmla="*/ 0 h 159"/>
                  <a:gd name="T4" fmla="*/ 69 w 69"/>
                  <a:gd name="T5" fmla="*/ 0 h 159"/>
                  <a:gd name="T6" fmla="*/ 69 w 69"/>
                  <a:gd name="T7" fmla="*/ 0 h 159"/>
                  <a:gd name="T8" fmla="*/ 52 w 69"/>
                  <a:gd name="T9" fmla="*/ 140 h 159"/>
                  <a:gd name="T10" fmla="*/ 52 w 69"/>
                  <a:gd name="T11" fmla="*/ 140 h 159"/>
                  <a:gd name="T12" fmla="*/ 51 w 69"/>
                  <a:gd name="T13" fmla="*/ 147 h 159"/>
                  <a:gd name="T14" fmla="*/ 46 w 69"/>
                  <a:gd name="T15" fmla="*/ 152 h 159"/>
                  <a:gd name="T16" fmla="*/ 42 w 69"/>
                  <a:gd name="T17" fmla="*/ 156 h 159"/>
                  <a:gd name="T18" fmla="*/ 37 w 69"/>
                  <a:gd name="T19" fmla="*/ 159 h 159"/>
                  <a:gd name="T20" fmla="*/ 37 w 69"/>
                  <a:gd name="T21" fmla="*/ 159 h 159"/>
                  <a:gd name="T22" fmla="*/ 0 w 69"/>
                  <a:gd name="T23" fmla="*/ 94 h 159"/>
                  <a:gd name="T24" fmla="*/ 0 w 69"/>
                  <a:gd name="T25" fmla="*/ 94 h 159"/>
                  <a:gd name="T26" fmla="*/ 7 w 69"/>
                  <a:gd name="T27" fmla="*/ 0 h 159"/>
                  <a:gd name="T28" fmla="*/ 7 w 69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9"/>
                  <a:gd name="T46" fmla="*/ 0 h 159"/>
                  <a:gd name="T47" fmla="*/ 69 w 69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9" h="159">
                    <a:moveTo>
                      <a:pt x="7" y="0"/>
                    </a:moveTo>
                    <a:lnTo>
                      <a:pt x="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1" y="147"/>
                    </a:lnTo>
                    <a:lnTo>
                      <a:pt x="46" y="152"/>
                    </a:lnTo>
                    <a:lnTo>
                      <a:pt x="42" y="156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9" name="Freeform 88"/>
              <p:cNvSpPr>
                <a:spLocks noChangeArrowheads="1"/>
              </p:cNvSpPr>
              <p:nvPr/>
            </p:nvSpPr>
            <p:spPr bwMode="auto">
              <a:xfrm>
                <a:off x="1311275" y="152400"/>
                <a:ext cx="103188" cy="252413"/>
              </a:xfrm>
              <a:custGeom>
                <a:avLst/>
                <a:gdLst>
                  <a:gd name="T0" fmla="*/ 7 w 65"/>
                  <a:gd name="T1" fmla="*/ 0 h 159"/>
                  <a:gd name="T2" fmla="*/ 7 w 65"/>
                  <a:gd name="T3" fmla="*/ 0 h 159"/>
                  <a:gd name="T4" fmla="*/ 65 w 65"/>
                  <a:gd name="T5" fmla="*/ 0 h 159"/>
                  <a:gd name="T6" fmla="*/ 65 w 65"/>
                  <a:gd name="T7" fmla="*/ 0 h 159"/>
                  <a:gd name="T8" fmla="*/ 48 w 65"/>
                  <a:gd name="T9" fmla="*/ 140 h 159"/>
                  <a:gd name="T10" fmla="*/ 48 w 65"/>
                  <a:gd name="T11" fmla="*/ 140 h 159"/>
                  <a:gd name="T12" fmla="*/ 47 w 65"/>
                  <a:gd name="T13" fmla="*/ 147 h 159"/>
                  <a:gd name="T14" fmla="*/ 42 w 65"/>
                  <a:gd name="T15" fmla="*/ 152 h 159"/>
                  <a:gd name="T16" fmla="*/ 38 w 65"/>
                  <a:gd name="T17" fmla="*/ 156 h 159"/>
                  <a:gd name="T18" fmla="*/ 33 w 65"/>
                  <a:gd name="T19" fmla="*/ 159 h 159"/>
                  <a:gd name="T20" fmla="*/ 33 w 65"/>
                  <a:gd name="T21" fmla="*/ 159 h 159"/>
                  <a:gd name="T22" fmla="*/ 0 w 65"/>
                  <a:gd name="T23" fmla="*/ 92 h 159"/>
                  <a:gd name="T24" fmla="*/ 0 w 65"/>
                  <a:gd name="T25" fmla="*/ 92 h 159"/>
                  <a:gd name="T26" fmla="*/ 7 w 65"/>
                  <a:gd name="T27" fmla="*/ 0 h 159"/>
                  <a:gd name="T28" fmla="*/ 7 w 65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159"/>
                  <a:gd name="T47" fmla="*/ 65 w 65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159">
                    <a:moveTo>
                      <a:pt x="7" y="0"/>
                    </a:moveTo>
                    <a:lnTo>
                      <a:pt x="7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7" y="147"/>
                    </a:lnTo>
                    <a:lnTo>
                      <a:pt x="42" y="152"/>
                    </a:lnTo>
                    <a:lnTo>
                      <a:pt x="38" y="156"/>
                    </a:lnTo>
                    <a:lnTo>
                      <a:pt x="33" y="159"/>
                    </a:lnTo>
                    <a:lnTo>
                      <a:pt x="33" y="15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0" name="Freeform 89"/>
              <p:cNvSpPr>
                <a:spLocks noChangeArrowheads="1"/>
              </p:cNvSpPr>
              <p:nvPr/>
            </p:nvSpPr>
            <p:spPr bwMode="auto">
              <a:xfrm>
                <a:off x="1319212" y="152400"/>
                <a:ext cx="95250" cy="252413"/>
              </a:xfrm>
              <a:custGeom>
                <a:avLst/>
                <a:gdLst>
                  <a:gd name="T0" fmla="*/ 6 w 60"/>
                  <a:gd name="T1" fmla="*/ 0 h 159"/>
                  <a:gd name="T2" fmla="*/ 6 w 60"/>
                  <a:gd name="T3" fmla="*/ 0 h 159"/>
                  <a:gd name="T4" fmla="*/ 60 w 60"/>
                  <a:gd name="T5" fmla="*/ 0 h 159"/>
                  <a:gd name="T6" fmla="*/ 60 w 60"/>
                  <a:gd name="T7" fmla="*/ 0 h 159"/>
                  <a:gd name="T8" fmla="*/ 43 w 60"/>
                  <a:gd name="T9" fmla="*/ 140 h 159"/>
                  <a:gd name="T10" fmla="*/ 43 w 60"/>
                  <a:gd name="T11" fmla="*/ 140 h 159"/>
                  <a:gd name="T12" fmla="*/ 42 w 60"/>
                  <a:gd name="T13" fmla="*/ 147 h 159"/>
                  <a:gd name="T14" fmla="*/ 39 w 60"/>
                  <a:gd name="T15" fmla="*/ 151 h 159"/>
                  <a:gd name="T16" fmla="*/ 33 w 60"/>
                  <a:gd name="T17" fmla="*/ 156 h 159"/>
                  <a:gd name="T18" fmla="*/ 29 w 60"/>
                  <a:gd name="T19" fmla="*/ 159 h 159"/>
                  <a:gd name="T20" fmla="*/ 29 w 60"/>
                  <a:gd name="T21" fmla="*/ 159 h 159"/>
                  <a:gd name="T22" fmla="*/ 0 w 60"/>
                  <a:gd name="T23" fmla="*/ 91 h 159"/>
                  <a:gd name="T24" fmla="*/ 0 w 60"/>
                  <a:gd name="T25" fmla="*/ 91 h 159"/>
                  <a:gd name="T26" fmla="*/ 6 w 60"/>
                  <a:gd name="T27" fmla="*/ 0 h 159"/>
                  <a:gd name="T28" fmla="*/ 6 w 60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"/>
                  <a:gd name="T46" fmla="*/ 0 h 159"/>
                  <a:gd name="T47" fmla="*/ 60 w 60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" h="159">
                    <a:moveTo>
                      <a:pt x="6" y="0"/>
                    </a:moveTo>
                    <a:lnTo>
                      <a:pt x="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2" y="147"/>
                    </a:lnTo>
                    <a:lnTo>
                      <a:pt x="39" y="151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1" name="Freeform 90"/>
              <p:cNvSpPr>
                <a:spLocks noChangeArrowheads="1"/>
              </p:cNvSpPr>
              <p:nvPr/>
            </p:nvSpPr>
            <p:spPr bwMode="auto">
              <a:xfrm>
                <a:off x="1325562" y="152400"/>
                <a:ext cx="88900" cy="252413"/>
              </a:xfrm>
              <a:custGeom>
                <a:avLst/>
                <a:gdLst>
                  <a:gd name="T0" fmla="*/ 6 w 56"/>
                  <a:gd name="T1" fmla="*/ 0 h 159"/>
                  <a:gd name="T2" fmla="*/ 6 w 56"/>
                  <a:gd name="T3" fmla="*/ 0 h 159"/>
                  <a:gd name="T4" fmla="*/ 56 w 56"/>
                  <a:gd name="T5" fmla="*/ 0 h 159"/>
                  <a:gd name="T6" fmla="*/ 56 w 56"/>
                  <a:gd name="T7" fmla="*/ 0 h 159"/>
                  <a:gd name="T8" fmla="*/ 39 w 56"/>
                  <a:gd name="T9" fmla="*/ 140 h 159"/>
                  <a:gd name="T10" fmla="*/ 39 w 56"/>
                  <a:gd name="T11" fmla="*/ 140 h 159"/>
                  <a:gd name="T12" fmla="*/ 38 w 56"/>
                  <a:gd name="T13" fmla="*/ 147 h 159"/>
                  <a:gd name="T14" fmla="*/ 35 w 56"/>
                  <a:gd name="T15" fmla="*/ 151 h 159"/>
                  <a:gd name="T16" fmla="*/ 29 w 56"/>
                  <a:gd name="T17" fmla="*/ 156 h 159"/>
                  <a:gd name="T18" fmla="*/ 25 w 56"/>
                  <a:gd name="T19" fmla="*/ 159 h 159"/>
                  <a:gd name="T20" fmla="*/ 25 w 56"/>
                  <a:gd name="T21" fmla="*/ 159 h 159"/>
                  <a:gd name="T22" fmla="*/ 0 w 56"/>
                  <a:gd name="T23" fmla="*/ 91 h 159"/>
                  <a:gd name="T24" fmla="*/ 0 w 56"/>
                  <a:gd name="T25" fmla="*/ 91 h 159"/>
                  <a:gd name="T26" fmla="*/ 6 w 56"/>
                  <a:gd name="T27" fmla="*/ 0 h 159"/>
                  <a:gd name="T28" fmla="*/ 6 w 56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159"/>
                  <a:gd name="T47" fmla="*/ 56 w 56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159">
                    <a:moveTo>
                      <a:pt x="6" y="0"/>
                    </a:moveTo>
                    <a:lnTo>
                      <a:pt x="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38" y="147"/>
                    </a:lnTo>
                    <a:lnTo>
                      <a:pt x="35" y="151"/>
                    </a:lnTo>
                    <a:lnTo>
                      <a:pt x="29" y="156"/>
                    </a:lnTo>
                    <a:lnTo>
                      <a:pt x="25" y="159"/>
                    </a:lnTo>
                    <a:lnTo>
                      <a:pt x="25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2" name="Freeform 91"/>
              <p:cNvSpPr>
                <a:spLocks noChangeArrowheads="1"/>
              </p:cNvSpPr>
              <p:nvPr/>
            </p:nvSpPr>
            <p:spPr bwMode="auto">
              <a:xfrm>
                <a:off x="1328737" y="152400"/>
                <a:ext cx="85725" cy="252413"/>
              </a:xfrm>
              <a:custGeom>
                <a:avLst/>
                <a:gdLst>
                  <a:gd name="T0" fmla="*/ 7 w 54"/>
                  <a:gd name="T1" fmla="*/ 0 h 159"/>
                  <a:gd name="T2" fmla="*/ 7 w 54"/>
                  <a:gd name="T3" fmla="*/ 0 h 159"/>
                  <a:gd name="T4" fmla="*/ 54 w 54"/>
                  <a:gd name="T5" fmla="*/ 0 h 159"/>
                  <a:gd name="T6" fmla="*/ 54 w 54"/>
                  <a:gd name="T7" fmla="*/ 0 h 159"/>
                  <a:gd name="T8" fmla="*/ 37 w 54"/>
                  <a:gd name="T9" fmla="*/ 140 h 159"/>
                  <a:gd name="T10" fmla="*/ 37 w 54"/>
                  <a:gd name="T11" fmla="*/ 140 h 159"/>
                  <a:gd name="T12" fmla="*/ 36 w 54"/>
                  <a:gd name="T13" fmla="*/ 145 h 159"/>
                  <a:gd name="T14" fmla="*/ 33 w 54"/>
                  <a:gd name="T15" fmla="*/ 151 h 159"/>
                  <a:gd name="T16" fmla="*/ 29 w 54"/>
                  <a:gd name="T17" fmla="*/ 155 h 159"/>
                  <a:gd name="T18" fmla="*/ 23 w 54"/>
                  <a:gd name="T19" fmla="*/ 159 h 159"/>
                  <a:gd name="T20" fmla="*/ 23 w 54"/>
                  <a:gd name="T21" fmla="*/ 159 h 159"/>
                  <a:gd name="T22" fmla="*/ 0 w 54"/>
                  <a:gd name="T23" fmla="*/ 90 h 159"/>
                  <a:gd name="T24" fmla="*/ 0 w 54"/>
                  <a:gd name="T25" fmla="*/ 90 h 159"/>
                  <a:gd name="T26" fmla="*/ 7 w 54"/>
                  <a:gd name="T27" fmla="*/ 0 h 159"/>
                  <a:gd name="T28" fmla="*/ 7 w 54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159"/>
                  <a:gd name="T47" fmla="*/ 54 w 54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159">
                    <a:moveTo>
                      <a:pt x="7" y="0"/>
                    </a:moveTo>
                    <a:lnTo>
                      <a:pt x="7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6" y="145"/>
                    </a:lnTo>
                    <a:lnTo>
                      <a:pt x="33" y="151"/>
                    </a:lnTo>
                    <a:lnTo>
                      <a:pt x="29" y="155"/>
                    </a:lnTo>
                    <a:lnTo>
                      <a:pt x="23" y="159"/>
                    </a:lnTo>
                    <a:lnTo>
                      <a:pt x="23" y="159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3" name="Freeform 92"/>
              <p:cNvSpPr>
                <a:spLocks noChangeArrowheads="1"/>
              </p:cNvSpPr>
              <p:nvPr/>
            </p:nvSpPr>
            <p:spPr bwMode="auto">
              <a:xfrm>
                <a:off x="1335087" y="152400"/>
                <a:ext cx="79375" cy="252413"/>
              </a:xfrm>
              <a:custGeom>
                <a:avLst/>
                <a:gdLst>
                  <a:gd name="T0" fmla="*/ 7 w 50"/>
                  <a:gd name="T1" fmla="*/ 0 h 159"/>
                  <a:gd name="T2" fmla="*/ 7 w 50"/>
                  <a:gd name="T3" fmla="*/ 0 h 159"/>
                  <a:gd name="T4" fmla="*/ 50 w 50"/>
                  <a:gd name="T5" fmla="*/ 0 h 159"/>
                  <a:gd name="T6" fmla="*/ 50 w 50"/>
                  <a:gd name="T7" fmla="*/ 0 h 159"/>
                  <a:gd name="T8" fmla="*/ 33 w 50"/>
                  <a:gd name="T9" fmla="*/ 140 h 159"/>
                  <a:gd name="T10" fmla="*/ 33 w 50"/>
                  <a:gd name="T11" fmla="*/ 140 h 159"/>
                  <a:gd name="T12" fmla="*/ 32 w 50"/>
                  <a:gd name="T13" fmla="*/ 145 h 159"/>
                  <a:gd name="T14" fmla="*/ 29 w 50"/>
                  <a:gd name="T15" fmla="*/ 151 h 159"/>
                  <a:gd name="T16" fmla="*/ 25 w 50"/>
                  <a:gd name="T17" fmla="*/ 155 h 159"/>
                  <a:gd name="T18" fmla="*/ 19 w 50"/>
                  <a:gd name="T19" fmla="*/ 159 h 159"/>
                  <a:gd name="T20" fmla="*/ 19 w 50"/>
                  <a:gd name="T21" fmla="*/ 159 h 159"/>
                  <a:gd name="T22" fmla="*/ 0 w 50"/>
                  <a:gd name="T23" fmla="*/ 88 h 159"/>
                  <a:gd name="T24" fmla="*/ 0 w 50"/>
                  <a:gd name="T25" fmla="*/ 88 h 159"/>
                  <a:gd name="T26" fmla="*/ 7 w 50"/>
                  <a:gd name="T27" fmla="*/ 0 h 159"/>
                  <a:gd name="T28" fmla="*/ 7 w 50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159"/>
                  <a:gd name="T47" fmla="*/ 50 w 50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159">
                    <a:moveTo>
                      <a:pt x="7" y="0"/>
                    </a:moveTo>
                    <a:lnTo>
                      <a:pt x="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2" y="145"/>
                    </a:lnTo>
                    <a:lnTo>
                      <a:pt x="29" y="151"/>
                    </a:lnTo>
                    <a:lnTo>
                      <a:pt x="25" y="155"/>
                    </a:lnTo>
                    <a:lnTo>
                      <a:pt x="19" y="159"/>
                    </a:lnTo>
                    <a:lnTo>
                      <a:pt x="19" y="15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4" name="Freeform 93"/>
              <p:cNvSpPr>
                <a:spLocks noChangeArrowheads="1"/>
              </p:cNvSpPr>
              <p:nvPr/>
            </p:nvSpPr>
            <p:spPr bwMode="auto">
              <a:xfrm>
                <a:off x="1341437" y="152400"/>
                <a:ext cx="73025" cy="252413"/>
              </a:xfrm>
              <a:custGeom>
                <a:avLst/>
                <a:gdLst>
                  <a:gd name="T0" fmla="*/ 7 w 46"/>
                  <a:gd name="T1" fmla="*/ 0 h 159"/>
                  <a:gd name="T2" fmla="*/ 7 w 46"/>
                  <a:gd name="T3" fmla="*/ 0 h 159"/>
                  <a:gd name="T4" fmla="*/ 46 w 46"/>
                  <a:gd name="T5" fmla="*/ 0 h 159"/>
                  <a:gd name="T6" fmla="*/ 46 w 46"/>
                  <a:gd name="T7" fmla="*/ 0 h 159"/>
                  <a:gd name="T8" fmla="*/ 29 w 46"/>
                  <a:gd name="T9" fmla="*/ 140 h 159"/>
                  <a:gd name="T10" fmla="*/ 29 w 46"/>
                  <a:gd name="T11" fmla="*/ 140 h 159"/>
                  <a:gd name="T12" fmla="*/ 28 w 46"/>
                  <a:gd name="T13" fmla="*/ 145 h 159"/>
                  <a:gd name="T14" fmla="*/ 25 w 46"/>
                  <a:gd name="T15" fmla="*/ 151 h 159"/>
                  <a:gd name="T16" fmla="*/ 21 w 46"/>
                  <a:gd name="T17" fmla="*/ 155 h 159"/>
                  <a:gd name="T18" fmla="*/ 17 w 46"/>
                  <a:gd name="T19" fmla="*/ 159 h 159"/>
                  <a:gd name="T20" fmla="*/ 17 w 46"/>
                  <a:gd name="T21" fmla="*/ 159 h 159"/>
                  <a:gd name="T22" fmla="*/ 0 w 46"/>
                  <a:gd name="T23" fmla="*/ 87 h 159"/>
                  <a:gd name="T24" fmla="*/ 0 w 46"/>
                  <a:gd name="T25" fmla="*/ 87 h 159"/>
                  <a:gd name="T26" fmla="*/ 7 w 46"/>
                  <a:gd name="T27" fmla="*/ 0 h 159"/>
                  <a:gd name="T28" fmla="*/ 7 w 46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"/>
                  <a:gd name="T46" fmla="*/ 0 h 159"/>
                  <a:gd name="T47" fmla="*/ 46 w 46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" h="159">
                    <a:moveTo>
                      <a:pt x="7" y="0"/>
                    </a:moveTo>
                    <a:lnTo>
                      <a:pt x="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8" y="145"/>
                    </a:lnTo>
                    <a:lnTo>
                      <a:pt x="25" y="151"/>
                    </a:lnTo>
                    <a:lnTo>
                      <a:pt x="21" y="155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5" name="Freeform 94"/>
              <p:cNvSpPr>
                <a:spLocks noChangeArrowheads="1"/>
              </p:cNvSpPr>
              <p:nvPr/>
            </p:nvSpPr>
            <p:spPr bwMode="auto">
              <a:xfrm>
                <a:off x="1349375" y="152400"/>
                <a:ext cx="65088" cy="252413"/>
              </a:xfrm>
              <a:custGeom>
                <a:avLst/>
                <a:gdLst>
                  <a:gd name="T0" fmla="*/ 6 w 41"/>
                  <a:gd name="T1" fmla="*/ 0 h 159"/>
                  <a:gd name="T2" fmla="*/ 6 w 41"/>
                  <a:gd name="T3" fmla="*/ 0 h 159"/>
                  <a:gd name="T4" fmla="*/ 41 w 41"/>
                  <a:gd name="T5" fmla="*/ 0 h 159"/>
                  <a:gd name="T6" fmla="*/ 41 w 41"/>
                  <a:gd name="T7" fmla="*/ 0 h 159"/>
                  <a:gd name="T8" fmla="*/ 24 w 41"/>
                  <a:gd name="T9" fmla="*/ 140 h 159"/>
                  <a:gd name="T10" fmla="*/ 24 w 41"/>
                  <a:gd name="T11" fmla="*/ 140 h 159"/>
                  <a:gd name="T12" fmla="*/ 23 w 41"/>
                  <a:gd name="T13" fmla="*/ 145 h 159"/>
                  <a:gd name="T14" fmla="*/ 20 w 41"/>
                  <a:gd name="T15" fmla="*/ 151 h 159"/>
                  <a:gd name="T16" fmla="*/ 16 w 41"/>
                  <a:gd name="T17" fmla="*/ 155 h 159"/>
                  <a:gd name="T18" fmla="*/ 12 w 41"/>
                  <a:gd name="T19" fmla="*/ 159 h 159"/>
                  <a:gd name="T20" fmla="*/ 12 w 41"/>
                  <a:gd name="T21" fmla="*/ 159 h 159"/>
                  <a:gd name="T22" fmla="*/ 0 w 41"/>
                  <a:gd name="T23" fmla="*/ 86 h 159"/>
                  <a:gd name="T24" fmla="*/ 0 w 41"/>
                  <a:gd name="T25" fmla="*/ 86 h 159"/>
                  <a:gd name="T26" fmla="*/ 6 w 41"/>
                  <a:gd name="T27" fmla="*/ 0 h 159"/>
                  <a:gd name="T28" fmla="*/ 6 w 41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"/>
                  <a:gd name="T46" fmla="*/ 0 h 159"/>
                  <a:gd name="T47" fmla="*/ 41 w 41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" h="159">
                    <a:moveTo>
                      <a:pt x="6" y="0"/>
                    </a:moveTo>
                    <a:lnTo>
                      <a:pt x="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3" y="145"/>
                    </a:lnTo>
                    <a:lnTo>
                      <a:pt x="20" y="151"/>
                    </a:lnTo>
                    <a:lnTo>
                      <a:pt x="16" y="155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6" name="Freeform 95"/>
              <p:cNvSpPr>
                <a:spLocks noChangeArrowheads="1"/>
              </p:cNvSpPr>
              <p:nvPr/>
            </p:nvSpPr>
            <p:spPr bwMode="auto">
              <a:xfrm>
                <a:off x="1352550" y="152400"/>
                <a:ext cx="61913" cy="252413"/>
              </a:xfrm>
              <a:custGeom>
                <a:avLst/>
                <a:gdLst>
                  <a:gd name="T0" fmla="*/ 8 w 39"/>
                  <a:gd name="T1" fmla="*/ 0 h 159"/>
                  <a:gd name="T2" fmla="*/ 8 w 39"/>
                  <a:gd name="T3" fmla="*/ 0 h 159"/>
                  <a:gd name="T4" fmla="*/ 39 w 39"/>
                  <a:gd name="T5" fmla="*/ 0 h 159"/>
                  <a:gd name="T6" fmla="*/ 39 w 39"/>
                  <a:gd name="T7" fmla="*/ 0 h 159"/>
                  <a:gd name="T8" fmla="*/ 22 w 39"/>
                  <a:gd name="T9" fmla="*/ 140 h 159"/>
                  <a:gd name="T10" fmla="*/ 22 w 39"/>
                  <a:gd name="T11" fmla="*/ 140 h 159"/>
                  <a:gd name="T12" fmla="*/ 21 w 39"/>
                  <a:gd name="T13" fmla="*/ 145 h 159"/>
                  <a:gd name="T14" fmla="*/ 18 w 39"/>
                  <a:gd name="T15" fmla="*/ 151 h 159"/>
                  <a:gd name="T16" fmla="*/ 14 w 39"/>
                  <a:gd name="T17" fmla="*/ 155 h 159"/>
                  <a:gd name="T18" fmla="*/ 10 w 39"/>
                  <a:gd name="T19" fmla="*/ 159 h 159"/>
                  <a:gd name="T20" fmla="*/ 10 w 39"/>
                  <a:gd name="T21" fmla="*/ 159 h 159"/>
                  <a:gd name="T22" fmla="*/ 0 w 39"/>
                  <a:gd name="T23" fmla="*/ 84 h 159"/>
                  <a:gd name="T24" fmla="*/ 0 w 39"/>
                  <a:gd name="T25" fmla="*/ 84 h 159"/>
                  <a:gd name="T26" fmla="*/ 8 w 39"/>
                  <a:gd name="T27" fmla="*/ 0 h 159"/>
                  <a:gd name="T28" fmla="*/ 8 w 39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"/>
                  <a:gd name="T46" fmla="*/ 0 h 159"/>
                  <a:gd name="T47" fmla="*/ 39 w 39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" h="159">
                    <a:moveTo>
                      <a:pt x="8" y="0"/>
                    </a:moveTo>
                    <a:lnTo>
                      <a:pt x="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1" y="145"/>
                    </a:lnTo>
                    <a:lnTo>
                      <a:pt x="18" y="151"/>
                    </a:lnTo>
                    <a:lnTo>
                      <a:pt x="14" y="155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7" name="Freeform 96"/>
              <p:cNvSpPr>
                <a:spLocks noChangeArrowheads="1"/>
              </p:cNvSpPr>
              <p:nvPr/>
            </p:nvSpPr>
            <p:spPr bwMode="auto">
              <a:xfrm>
                <a:off x="1358900" y="152400"/>
                <a:ext cx="55563" cy="252413"/>
              </a:xfrm>
              <a:custGeom>
                <a:avLst/>
                <a:gdLst>
                  <a:gd name="T0" fmla="*/ 8 w 35"/>
                  <a:gd name="T1" fmla="*/ 0 h 159"/>
                  <a:gd name="T2" fmla="*/ 8 w 35"/>
                  <a:gd name="T3" fmla="*/ 0 h 159"/>
                  <a:gd name="T4" fmla="*/ 35 w 35"/>
                  <a:gd name="T5" fmla="*/ 0 h 159"/>
                  <a:gd name="T6" fmla="*/ 35 w 35"/>
                  <a:gd name="T7" fmla="*/ 0 h 159"/>
                  <a:gd name="T8" fmla="*/ 18 w 35"/>
                  <a:gd name="T9" fmla="*/ 140 h 159"/>
                  <a:gd name="T10" fmla="*/ 18 w 35"/>
                  <a:gd name="T11" fmla="*/ 140 h 159"/>
                  <a:gd name="T12" fmla="*/ 17 w 35"/>
                  <a:gd name="T13" fmla="*/ 145 h 159"/>
                  <a:gd name="T14" fmla="*/ 14 w 35"/>
                  <a:gd name="T15" fmla="*/ 151 h 159"/>
                  <a:gd name="T16" fmla="*/ 11 w 35"/>
                  <a:gd name="T17" fmla="*/ 155 h 159"/>
                  <a:gd name="T18" fmla="*/ 7 w 35"/>
                  <a:gd name="T19" fmla="*/ 159 h 159"/>
                  <a:gd name="T20" fmla="*/ 7 w 35"/>
                  <a:gd name="T21" fmla="*/ 159 h 159"/>
                  <a:gd name="T22" fmla="*/ 0 w 35"/>
                  <a:gd name="T23" fmla="*/ 84 h 159"/>
                  <a:gd name="T24" fmla="*/ 0 w 35"/>
                  <a:gd name="T25" fmla="*/ 84 h 159"/>
                  <a:gd name="T26" fmla="*/ 8 w 35"/>
                  <a:gd name="T27" fmla="*/ 0 h 159"/>
                  <a:gd name="T28" fmla="*/ 8 w 35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5"/>
                  <a:gd name="T46" fmla="*/ 0 h 159"/>
                  <a:gd name="T47" fmla="*/ 35 w 35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5" h="159">
                    <a:moveTo>
                      <a:pt x="8" y="0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7" y="145"/>
                    </a:lnTo>
                    <a:lnTo>
                      <a:pt x="14" y="151"/>
                    </a:lnTo>
                    <a:lnTo>
                      <a:pt x="11" y="155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8" name="Freeform 97"/>
              <p:cNvSpPr>
                <a:spLocks noChangeArrowheads="1"/>
              </p:cNvSpPr>
              <p:nvPr/>
            </p:nvSpPr>
            <p:spPr bwMode="auto">
              <a:xfrm>
                <a:off x="1365250" y="152400"/>
                <a:ext cx="49213" cy="249238"/>
              </a:xfrm>
              <a:custGeom>
                <a:avLst/>
                <a:gdLst>
                  <a:gd name="T0" fmla="*/ 7 w 31"/>
                  <a:gd name="T1" fmla="*/ 0 h 157"/>
                  <a:gd name="T2" fmla="*/ 7 w 31"/>
                  <a:gd name="T3" fmla="*/ 0 h 157"/>
                  <a:gd name="T4" fmla="*/ 31 w 31"/>
                  <a:gd name="T5" fmla="*/ 0 h 157"/>
                  <a:gd name="T6" fmla="*/ 31 w 31"/>
                  <a:gd name="T7" fmla="*/ 0 h 157"/>
                  <a:gd name="T8" fmla="*/ 14 w 31"/>
                  <a:gd name="T9" fmla="*/ 140 h 157"/>
                  <a:gd name="T10" fmla="*/ 14 w 31"/>
                  <a:gd name="T11" fmla="*/ 140 h 157"/>
                  <a:gd name="T12" fmla="*/ 13 w 31"/>
                  <a:gd name="T13" fmla="*/ 145 h 157"/>
                  <a:gd name="T14" fmla="*/ 10 w 31"/>
                  <a:gd name="T15" fmla="*/ 151 h 157"/>
                  <a:gd name="T16" fmla="*/ 7 w 31"/>
                  <a:gd name="T17" fmla="*/ 155 h 157"/>
                  <a:gd name="T18" fmla="*/ 3 w 31"/>
                  <a:gd name="T19" fmla="*/ 157 h 157"/>
                  <a:gd name="T20" fmla="*/ 3 w 31"/>
                  <a:gd name="T21" fmla="*/ 157 h 157"/>
                  <a:gd name="T22" fmla="*/ 0 w 31"/>
                  <a:gd name="T23" fmla="*/ 83 h 157"/>
                  <a:gd name="T24" fmla="*/ 0 w 31"/>
                  <a:gd name="T25" fmla="*/ 83 h 157"/>
                  <a:gd name="T26" fmla="*/ 7 w 31"/>
                  <a:gd name="T27" fmla="*/ 0 h 157"/>
                  <a:gd name="T28" fmla="*/ 7 w 31"/>
                  <a:gd name="T29" fmla="*/ 0 h 1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157"/>
                  <a:gd name="T47" fmla="*/ 31 w 31"/>
                  <a:gd name="T48" fmla="*/ 157 h 1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157">
                    <a:moveTo>
                      <a:pt x="7" y="0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7" y="155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9" name="Freeform 98"/>
              <p:cNvSpPr>
                <a:spLocks noChangeArrowheads="1"/>
              </p:cNvSpPr>
              <p:nvPr/>
            </p:nvSpPr>
            <p:spPr bwMode="auto">
              <a:xfrm>
                <a:off x="1370012" y="152400"/>
                <a:ext cx="44450" cy="249238"/>
              </a:xfrm>
              <a:custGeom>
                <a:avLst/>
                <a:gdLst>
                  <a:gd name="T0" fmla="*/ 8 w 28"/>
                  <a:gd name="T1" fmla="*/ 0 h 157"/>
                  <a:gd name="T2" fmla="*/ 8 w 28"/>
                  <a:gd name="T3" fmla="*/ 0 h 157"/>
                  <a:gd name="T4" fmla="*/ 28 w 28"/>
                  <a:gd name="T5" fmla="*/ 0 h 157"/>
                  <a:gd name="T6" fmla="*/ 28 w 28"/>
                  <a:gd name="T7" fmla="*/ 0 h 157"/>
                  <a:gd name="T8" fmla="*/ 11 w 28"/>
                  <a:gd name="T9" fmla="*/ 140 h 157"/>
                  <a:gd name="T10" fmla="*/ 11 w 28"/>
                  <a:gd name="T11" fmla="*/ 140 h 157"/>
                  <a:gd name="T12" fmla="*/ 10 w 28"/>
                  <a:gd name="T13" fmla="*/ 145 h 157"/>
                  <a:gd name="T14" fmla="*/ 7 w 28"/>
                  <a:gd name="T15" fmla="*/ 151 h 157"/>
                  <a:gd name="T16" fmla="*/ 4 w 28"/>
                  <a:gd name="T17" fmla="*/ 155 h 157"/>
                  <a:gd name="T18" fmla="*/ 0 w 28"/>
                  <a:gd name="T19" fmla="*/ 157 h 157"/>
                  <a:gd name="T20" fmla="*/ 0 w 28"/>
                  <a:gd name="T21" fmla="*/ 157 h 157"/>
                  <a:gd name="T22" fmla="*/ 1 w 28"/>
                  <a:gd name="T23" fmla="*/ 82 h 157"/>
                  <a:gd name="T24" fmla="*/ 1 w 28"/>
                  <a:gd name="T25" fmla="*/ 82 h 157"/>
                  <a:gd name="T26" fmla="*/ 8 w 28"/>
                  <a:gd name="T27" fmla="*/ 0 h 157"/>
                  <a:gd name="T28" fmla="*/ 8 w 28"/>
                  <a:gd name="T29" fmla="*/ 0 h 1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57"/>
                  <a:gd name="T47" fmla="*/ 28 w 28"/>
                  <a:gd name="T48" fmla="*/ 157 h 1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57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7" y="151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0" name="Freeform 99"/>
              <p:cNvSpPr>
                <a:spLocks noChangeArrowheads="1"/>
              </p:cNvSpPr>
              <p:nvPr/>
            </p:nvSpPr>
            <p:spPr bwMode="auto">
              <a:xfrm>
                <a:off x="1370012" y="152400"/>
                <a:ext cx="44450" cy="249238"/>
              </a:xfrm>
              <a:custGeom>
                <a:avLst/>
                <a:gdLst>
                  <a:gd name="T0" fmla="*/ 12 w 28"/>
                  <a:gd name="T1" fmla="*/ 0 h 157"/>
                  <a:gd name="T2" fmla="*/ 12 w 28"/>
                  <a:gd name="T3" fmla="*/ 0 h 157"/>
                  <a:gd name="T4" fmla="*/ 28 w 28"/>
                  <a:gd name="T5" fmla="*/ 0 h 157"/>
                  <a:gd name="T6" fmla="*/ 28 w 28"/>
                  <a:gd name="T7" fmla="*/ 0 h 157"/>
                  <a:gd name="T8" fmla="*/ 11 w 28"/>
                  <a:gd name="T9" fmla="*/ 140 h 157"/>
                  <a:gd name="T10" fmla="*/ 11 w 28"/>
                  <a:gd name="T11" fmla="*/ 140 h 157"/>
                  <a:gd name="T12" fmla="*/ 10 w 28"/>
                  <a:gd name="T13" fmla="*/ 145 h 157"/>
                  <a:gd name="T14" fmla="*/ 8 w 28"/>
                  <a:gd name="T15" fmla="*/ 149 h 157"/>
                  <a:gd name="T16" fmla="*/ 4 w 28"/>
                  <a:gd name="T17" fmla="*/ 155 h 157"/>
                  <a:gd name="T18" fmla="*/ 0 w 28"/>
                  <a:gd name="T19" fmla="*/ 157 h 157"/>
                  <a:gd name="T20" fmla="*/ 0 w 28"/>
                  <a:gd name="T21" fmla="*/ 157 h 157"/>
                  <a:gd name="T22" fmla="*/ 5 w 28"/>
                  <a:gd name="T23" fmla="*/ 80 h 157"/>
                  <a:gd name="T24" fmla="*/ 5 w 28"/>
                  <a:gd name="T25" fmla="*/ 80 h 157"/>
                  <a:gd name="T26" fmla="*/ 12 w 28"/>
                  <a:gd name="T27" fmla="*/ 0 h 157"/>
                  <a:gd name="T28" fmla="*/ 12 w 28"/>
                  <a:gd name="T29" fmla="*/ 0 h 1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57"/>
                  <a:gd name="T47" fmla="*/ 28 w 28"/>
                  <a:gd name="T48" fmla="*/ 157 h 1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57">
                    <a:moveTo>
                      <a:pt x="12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9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1" name="Freeform 100"/>
              <p:cNvSpPr>
                <a:spLocks noChangeArrowheads="1"/>
              </p:cNvSpPr>
              <p:nvPr/>
            </p:nvSpPr>
            <p:spPr bwMode="auto">
              <a:xfrm>
                <a:off x="1371600" y="152400"/>
                <a:ext cx="42863" cy="249238"/>
              </a:xfrm>
              <a:custGeom>
                <a:avLst/>
                <a:gdLst>
                  <a:gd name="T0" fmla="*/ 15 w 27"/>
                  <a:gd name="T1" fmla="*/ 0 h 157"/>
                  <a:gd name="T2" fmla="*/ 27 w 27"/>
                  <a:gd name="T3" fmla="*/ 0 h 157"/>
                  <a:gd name="T4" fmla="*/ 10 w 27"/>
                  <a:gd name="T5" fmla="*/ 140 h 157"/>
                  <a:gd name="T6" fmla="*/ 10 w 27"/>
                  <a:gd name="T7" fmla="*/ 140 h 157"/>
                  <a:gd name="T8" fmla="*/ 9 w 27"/>
                  <a:gd name="T9" fmla="*/ 145 h 157"/>
                  <a:gd name="T10" fmla="*/ 7 w 27"/>
                  <a:gd name="T11" fmla="*/ 149 h 157"/>
                  <a:gd name="T12" fmla="*/ 3 w 27"/>
                  <a:gd name="T13" fmla="*/ 153 h 157"/>
                  <a:gd name="T14" fmla="*/ 0 w 27"/>
                  <a:gd name="T15" fmla="*/ 157 h 157"/>
                  <a:gd name="T16" fmla="*/ 15 w 27"/>
                  <a:gd name="T17" fmla="*/ 0 h 1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157"/>
                  <a:gd name="T29" fmla="*/ 27 w 27"/>
                  <a:gd name="T30" fmla="*/ 157 h 1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157">
                    <a:moveTo>
                      <a:pt x="15" y="0"/>
                    </a:moveTo>
                    <a:lnTo>
                      <a:pt x="27" y="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45"/>
                    </a:lnTo>
                    <a:lnTo>
                      <a:pt x="7" y="149"/>
                    </a:lnTo>
                    <a:lnTo>
                      <a:pt x="3" y="153"/>
                    </a:lnTo>
                    <a:lnTo>
                      <a:pt x="0" y="15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2" name="Freeform 108"/>
              <p:cNvSpPr>
                <a:spLocks noChangeArrowheads="1"/>
              </p:cNvSpPr>
              <p:nvPr/>
            </p:nvSpPr>
            <p:spPr bwMode="auto">
              <a:xfrm>
                <a:off x="544512" y="0"/>
                <a:ext cx="47625" cy="55563"/>
              </a:xfrm>
              <a:custGeom>
                <a:avLst/>
                <a:gdLst>
                  <a:gd name="T0" fmla="*/ 30 w 30"/>
                  <a:gd name="T1" fmla="*/ 2 h 35"/>
                  <a:gd name="T2" fmla="*/ 30 w 30"/>
                  <a:gd name="T3" fmla="*/ 2 h 35"/>
                  <a:gd name="T4" fmla="*/ 27 w 30"/>
                  <a:gd name="T5" fmla="*/ 14 h 35"/>
                  <a:gd name="T6" fmla="*/ 23 w 30"/>
                  <a:gd name="T7" fmla="*/ 30 h 35"/>
                  <a:gd name="T8" fmla="*/ 23 w 30"/>
                  <a:gd name="T9" fmla="*/ 30 h 35"/>
                  <a:gd name="T10" fmla="*/ 20 w 30"/>
                  <a:gd name="T11" fmla="*/ 34 h 35"/>
                  <a:gd name="T12" fmla="*/ 19 w 30"/>
                  <a:gd name="T13" fmla="*/ 35 h 35"/>
                  <a:gd name="T14" fmla="*/ 16 w 30"/>
                  <a:gd name="T15" fmla="*/ 34 h 35"/>
                  <a:gd name="T16" fmla="*/ 14 w 30"/>
                  <a:gd name="T17" fmla="*/ 31 h 35"/>
                  <a:gd name="T18" fmla="*/ 11 w 30"/>
                  <a:gd name="T19" fmla="*/ 26 h 35"/>
                  <a:gd name="T20" fmla="*/ 0 w 30"/>
                  <a:gd name="T21" fmla="*/ 7 h 35"/>
                  <a:gd name="T22" fmla="*/ 0 w 30"/>
                  <a:gd name="T23" fmla="*/ 7 h 35"/>
                  <a:gd name="T24" fmla="*/ 3 w 30"/>
                  <a:gd name="T25" fmla="*/ 6 h 35"/>
                  <a:gd name="T26" fmla="*/ 8 w 30"/>
                  <a:gd name="T27" fmla="*/ 2 h 35"/>
                  <a:gd name="T28" fmla="*/ 12 w 30"/>
                  <a:gd name="T29" fmla="*/ 0 h 35"/>
                  <a:gd name="T30" fmla="*/ 18 w 30"/>
                  <a:gd name="T31" fmla="*/ 0 h 35"/>
                  <a:gd name="T32" fmla="*/ 23 w 30"/>
                  <a:gd name="T33" fmla="*/ 0 h 35"/>
                  <a:gd name="T34" fmla="*/ 30 w 30"/>
                  <a:gd name="T35" fmla="*/ 2 h 35"/>
                  <a:gd name="T36" fmla="*/ 30 w 30"/>
                  <a:gd name="T37" fmla="*/ 2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35"/>
                  <a:gd name="T59" fmla="*/ 30 w 30"/>
                  <a:gd name="T60" fmla="*/ 35 h 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35">
                    <a:moveTo>
                      <a:pt x="30" y="2"/>
                    </a:moveTo>
                    <a:lnTo>
                      <a:pt x="30" y="2"/>
                    </a:lnTo>
                    <a:lnTo>
                      <a:pt x="27" y="1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209"/>
            <p:cNvGrpSpPr/>
            <p:nvPr/>
          </p:nvGrpSpPr>
          <p:grpSpPr bwMode="auto">
            <a:xfrm>
              <a:off x="4266982" y="2701574"/>
              <a:ext cx="133186" cy="402846"/>
              <a:chOff x="0" y="0"/>
              <a:chExt cx="203200" cy="601663"/>
            </a:xfrm>
            <a:grpFill/>
          </p:grpSpPr>
          <p:sp>
            <p:nvSpPr>
              <p:cNvPr id="112" name="Freeform 105"/>
              <p:cNvSpPr>
                <a:spLocks noChangeArrowheads="1"/>
              </p:cNvSpPr>
              <p:nvPr/>
            </p:nvSpPr>
            <p:spPr bwMode="auto">
              <a:xfrm>
                <a:off x="26987" y="84138"/>
                <a:ext cx="176213" cy="517525"/>
              </a:xfrm>
              <a:custGeom>
                <a:avLst/>
                <a:gdLst>
                  <a:gd name="T0" fmla="*/ 35 w 111"/>
                  <a:gd name="T1" fmla="*/ 266 h 326"/>
                  <a:gd name="T2" fmla="*/ 66 w 111"/>
                  <a:gd name="T3" fmla="*/ 326 h 326"/>
                  <a:gd name="T4" fmla="*/ 94 w 111"/>
                  <a:gd name="T5" fmla="*/ 322 h 326"/>
                  <a:gd name="T6" fmla="*/ 111 w 111"/>
                  <a:gd name="T7" fmla="*/ 256 h 326"/>
                  <a:gd name="T8" fmla="*/ 76 w 111"/>
                  <a:gd name="T9" fmla="*/ 0 h 326"/>
                  <a:gd name="T10" fmla="*/ 0 w 111"/>
                  <a:gd name="T11" fmla="*/ 11 h 326"/>
                  <a:gd name="T12" fmla="*/ 35 w 111"/>
                  <a:gd name="T13" fmla="*/ 266 h 3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1"/>
                  <a:gd name="T22" fmla="*/ 0 h 326"/>
                  <a:gd name="T23" fmla="*/ 111 w 111"/>
                  <a:gd name="T24" fmla="*/ 326 h 3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1" h="326">
                    <a:moveTo>
                      <a:pt x="35" y="266"/>
                    </a:moveTo>
                    <a:lnTo>
                      <a:pt x="66" y="326"/>
                    </a:lnTo>
                    <a:lnTo>
                      <a:pt x="94" y="322"/>
                    </a:lnTo>
                    <a:lnTo>
                      <a:pt x="111" y="256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35" y="26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Freeform 106"/>
              <p:cNvSpPr>
                <a:spLocks noChangeArrowheads="1"/>
              </p:cNvSpPr>
              <p:nvPr/>
            </p:nvSpPr>
            <p:spPr bwMode="auto">
              <a:xfrm>
                <a:off x="20637" y="0"/>
                <a:ext cx="127000" cy="146050"/>
              </a:xfrm>
              <a:custGeom>
                <a:avLst/>
                <a:gdLst>
                  <a:gd name="T0" fmla="*/ 4 w 80"/>
                  <a:gd name="T1" fmla="*/ 59 h 92"/>
                  <a:gd name="T2" fmla="*/ 4 w 80"/>
                  <a:gd name="T3" fmla="*/ 59 h 92"/>
                  <a:gd name="T4" fmla="*/ 5 w 80"/>
                  <a:gd name="T5" fmla="*/ 66 h 92"/>
                  <a:gd name="T6" fmla="*/ 9 w 80"/>
                  <a:gd name="T7" fmla="*/ 73 h 92"/>
                  <a:gd name="T8" fmla="*/ 13 w 80"/>
                  <a:gd name="T9" fmla="*/ 80 h 92"/>
                  <a:gd name="T10" fmla="*/ 19 w 80"/>
                  <a:gd name="T11" fmla="*/ 84 h 92"/>
                  <a:gd name="T12" fmla="*/ 24 w 80"/>
                  <a:gd name="T13" fmla="*/ 88 h 92"/>
                  <a:gd name="T14" fmla="*/ 31 w 80"/>
                  <a:gd name="T15" fmla="*/ 91 h 92"/>
                  <a:gd name="T16" fmla="*/ 39 w 80"/>
                  <a:gd name="T17" fmla="*/ 92 h 92"/>
                  <a:gd name="T18" fmla="*/ 46 w 80"/>
                  <a:gd name="T19" fmla="*/ 92 h 92"/>
                  <a:gd name="T20" fmla="*/ 47 w 80"/>
                  <a:gd name="T21" fmla="*/ 92 h 92"/>
                  <a:gd name="T22" fmla="*/ 47 w 80"/>
                  <a:gd name="T23" fmla="*/ 92 h 92"/>
                  <a:gd name="T24" fmla="*/ 55 w 80"/>
                  <a:gd name="T25" fmla="*/ 89 h 92"/>
                  <a:gd name="T26" fmla="*/ 62 w 80"/>
                  <a:gd name="T27" fmla="*/ 87 h 92"/>
                  <a:gd name="T28" fmla="*/ 67 w 80"/>
                  <a:gd name="T29" fmla="*/ 82 h 92"/>
                  <a:gd name="T30" fmla="*/ 71 w 80"/>
                  <a:gd name="T31" fmla="*/ 77 h 92"/>
                  <a:gd name="T32" fmla="*/ 75 w 80"/>
                  <a:gd name="T33" fmla="*/ 70 h 92"/>
                  <a:gd name="T34" fmla="*/ 78 w 80"/>
                  <a:gd name="T35" fmla="*/ 64 h 92"/>
                  <a:gd name="T36" fmla="*/ 80 w 80"/>
                  <a:gd name="T37" fmla="*/ 57 h 92"/>
                  <a:gd name="T38" fmla="*/ 80 w 80"/>
                  <a:gd name="T39" fmla="*/ 49 h 92"/>
                  <a:gd name="T40" fmla="*/ 75 w 80"/>
                  <a:gd name="T41" fmla="*/ 15 h 92"/>
                  <a:gd name="T42" fmla="*/ 75 w 80"/>
                  <a:gd name="T43" fmla="*/ 15 h 92"/>
                  <a:gd name="T44" fmla="*/ 73 w 80"/>
                  <a:gd name="T45" fmla="*/ 8 h 92"/>
                  <a:gd name="T46" fmla="*/ 70 w 80"/>
                  <a:gd name="T47" fmla="*/ 4 h 92"/>
                  <a:gd name="T48" fmla="*/ 66 w 80"/>
                  <a:gd name="T49" fmla="*/ 1 h 92"/>
                  <a:gd name="T50" fmla="*/ 62 w 80"/>
                  <a:gd name="T51" fmla="*/ 0 h 92"/>
                  <a:gd name="T52" fmla="*/ 50 w 80"/>
                  <a:gd name="T53" fmla="*/ 1 h 92"/>
                  <a:gd name="T54" fmla="*/ 35 w 80"/>
                  <a:gd name="T55" fmla="*/ 3 h 92"/>
                  <a:gd name="T56" fmla="*/ 35 w 80"/>
                  <a:gd name="T57" fmla="*/ 3 h 92"/>
                  <a:gd name="T58" fmla="*/ 35 w 80"/>
                  <a:gd name="T59" fmla="*/ 3 h 92"/>
                  <a:gd name="T60" fmla="*/ 20 w 80"/>
                  <a:gd name="T61" fmla="*/ 5 h 92"/>
                  <a:gd name="T62" fmla="*/ 8 w 80"/>
                  <a:gd name="T63" fmla="*/ 7 h 92"/>
                  <a:gd name="T64" fmla="*/ 4 w 80"/>
                  <a:gd name="T65" fmla="*/ 9 h 92"/>
                  <a:gd name="T66" fmla="*/ 1 w 80"/>
                  <a:gd name="T67" fmla="*/ 13 h 92"/>
                  <a:gd name="T68" fmla="*/ 0 w 80"/>
                  <a:gd name="T69" fmla="*/ 17 h 92"/>
                  <a:gd name="T70" fmla="*/ 0 w 80"/>
                  <a:gd name="T71" fmla="*/ 24 h 92"/>
                  <a:gd name="T72" fmla="*/ 4 w 80"/>
                  <a:gd name="T73" fmla="*/ 59 h 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0"/>
                  <a:gd name="T112" fmla="*/ 0 h 92"/>
                  <a:gd name="T113" fmla="*/ 80 w 80"/>
                  <a:gd name="T114" fmla="*/ 92 h 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0" h="92">
                    <a:moveTo>
                      <a:pt x="4" y="59"/>
                    </a:moveTo>
                    <a:lnTo>
                      <a:pt x="4" y="59"/>
                    </a:lnTo>
                    <a:lnTo>
                      <a:pt x="5" y="66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4" y="88"/>
                    </a:lnTo>
                    <a:lnTo>
                      <a:pt x="31" y="91"/>
                    </a:lnTo>
                    <a:lnTo>
                      <a:pt x="39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55" y="89"/>
                    </a:lnTo>
                    <a:lnTo>
                      <a:pt x="62" y="87"/>
                    </a:lnTo>
                    <a:lnTo>
                      <a:pt x="67" y="82"/>
                    </a:lnTo>
                    <a:lnTo>
                      <a:pt x="71" y="77"/>
                    </a:lnTo>
                    <a:lnTo>
                      <a:pt x="75" y="70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0" y="49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3" y="8"/>
                    </a:lnTo>
                    <a:lnTo>
                      <a:pt x="70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0" y="5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59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4" name="Freeform 107"/>
              <p:cNvSpPr>
                <a:spLocks noChangeArrowheads="1"/>
              </p:cNvSpPr>
              <p:nvPr/>
            </p:nvSpPr>
            <p:spPr bwMode="auto">
              <a:xfrm>
                <a:off x="15875" y="49213"/>
                <a:ext cx="150813" cy="144463"/>
              </a:xfrm>
              <a:custGeom>
                <a:avLst/>
                <a:gdLst>
                  <a:gd name="T0" fmla="*/ 11 w 95"/>
                  <a:gd name="T1" fmla="*/ 91 h 91"/>
                  <a:gd name="T2" fmla="*/ 95 w 95"/>
                  <a:gd name="T3" fmla="*/ 80 h 91"/>
                  <a:gd name="T4" fmla="*/ 84 w 95"/>
                  <a:gd name="T5" fmla="*/ 0 h 91"/>
                  <a:gd name="T6" fmla="*/ 0 w 95"/>
                  <a:gd name="T7" fmla="*/ 11 h 91"/>
                  <a:gd name="T8" fmla="*/ 11 w 95"/>
                  <a:gd name="T9" fmla="*/ 91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91"/>
                  <a:gd name="T17" fmla="*/ 95 w 95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91">
                    <a:moveTo>
                      <a:pt x="11" y="91"/>
                    </a:moveTo>
                    <a:lnTo>
                      <a:pt x="95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Freeform 109"/>
              <p:cNvSpPr>
                <a:spLocks noChangeArrowheads="1"/>
              </p:cNvSpPr>
              <p:nvPr/>
            </p:nvSpPr>
            <p:spPr bwMode="auto">
              <a:xfrm>
                <a:off x="0" y="90488"/>
                <a:ext cx="44450" cy="260350"/>
              </a:xfrm>
              <a:custGeom>
                <a:avLst/>
                <a:gdLst>
                  <a:gd name="T0" fmla="*/ 21 w 28"/>
                  <a:gd name="T1" fmla="*/ 0 h 164"/>
                  <a:gd name="T2" fmla="*/ 21 w 28"/>
                  <a:gd name="T3" fmla="*/ 0 h 164"/>
                  <a:gd name="T4" fmla="*/ 11 w 28"/>
                  <a:gd name="T5" fmla="*/ 7 h 164"/>
                  <a:gd name="T6" fmla="*/ 5 w 28"/>
                  <a:gd name="T7" fmla="*/ 13 h 164"/>
                  <a:gd name="T8" fmla="*/ 2 w 28"/>
                  <a:gd name="T9" fmla="*/ 17 h 164"/>
                  <a:gd name="T10" fmla="*/ 0 w 28"/>
                  <a:gd name="T11" fmla="*/ 20 h 164"/>
                  <a:gd name="T12" fmla="*/ 0 w 28"/>
                  <a:gd name="T13" fmla="*/ 20 h 164"/>
                  <a:gd name="T14" fmla="*/ 3 w 28"/>
                  <a:gd name="T15" fmla="*/ 44 h 164"/>
                  <a:gd name="T16" fmla="*/ 9 w 28"/>
                  <a:gd name="T17" fmla="*/ 90 h 164"/>
                  <a:gd name="T18" fmla="*/ 18 w 28"/>
                  <a:gd name="T19" fmla="*/ 154 h 164"/>
                  <a:gd name="T20" fmla="*/ 18 w 28"/>
                  <a:gd name="T21" fmla="*/ 154 h 164"/>
                  <a:gd name="T22" fmla="*/ 17 w 28"/>
                  <a:gd name="T23" fmla="*/ 155 h 164"/>
                  <a:gd name="T24" fmla="*/ 18 w 28"/>
                  <a:gd name="T25" fmla="*/ 160 h 164"/>
                  <a:gd name="T26" fmla="*/ 19 w 28"/>
                  <a:gd name="T27" fmla="*/ 161 h 164"/>
                  <a:gd name="T28" fmla="*/ 21 w 28"/>
                  <a:gd name="T29" fmla="*/ 162 h 164"/>
                  <a:gd name="T30" fmla="*/ 23 w 28"/>
                  <a:gd name="T31" fmla="*/ 164 h 164"/>
                  <a:gd name="T32" fmla="*/ 28 w 28"/>
                  <a:gd name="T33" fmla="*/ 164 h 164"/>
                  <a:gd name="T34" fmla="*/ 13 w 28"/>
                  <a:gd name="T35" fmla="*/ 58 h 164"/>
                  <a:gd name="T36" fmla="*/ 19 w 28"/>
                  <a:gd name="T37" fmla="*/ 44 h 164"/>
                  <a:gd name="T38" fmla="*/ 21 w 28"/>
                  <a:gd name="T39" fmla="*/ 0 h 164"/>
                  <a:gd name="T40" fmla="*/ 21 w 28"/>
                  <a:gd name="T41" fmla="*/ 0 h 1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64"/>
                  <a:gd name="T65" fmla="*/ 28 w 28"/>
                  <a:gd name="T66" fmla="*/ 164 h 1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64">
                    <a:moveTo>
                      <a:pt x="21" y="0"/>
                    </a:moveTo>
                    <a:lnTo>
                      <a:pt x="2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44"/>
                    </a:lnTo>
                    <a:lnTo>
                      <a:pt x="9" y="9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8" y="160"/>
                    </a:lnTo>
                    <a:lnTo>
                      <a:pt x="19" y="161"/>
                    </a:lnTo>
                    <a:lnTo>
                      <a:pt x="21" y="162"/>
                    </a:lnTo>
                    <a:lnTo>
                      <a:pt x="23" y="164"/>
                    </a:lnTo>
                    <a:lnTo>
                      <a:pt x="28" y="164"/>
                    </a:lnTo>
                    <a:lnTo>
                      <a:pt x="13" y="58"/>
                    </a:lnTo>
                    <a:lnTo>
                      <a:pt x="19" y="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207"/>
            <p:cNvGrpSpPr/>
            <p:nvPr/>
          </p:nvGrpSpPr>
          <p:grpSpPr bwMode="auto">
            <a:xfrm>
              <a:off x="4570815" y="2705825"/>
              <a:ext cx="522347" cy="410289"/>
              <a:chOff x="0" y="0"/>
              <a:chExt cx="796925" cy="612776"/>
            </a:xfrm>
            <a:grpFill/>
          </p:grpSpPr>
          <p:sp>
            <p:nvSpPr>
              <p:cNvPr id="106" name="Freeform 110"/>
              <p:cNvSpPr>
                <a:spLocks noChangeArrowheads="1"/>
              </p:cNvSpPr>
              <p:nvPr/>
            </p:nvSpPr>
            <p:spPr bwMode="auto">
              <a:xfrm>
                <a:off x="20637" y="0"/>
                <a:ext cx="776288" cy="347663"/>
              </a:xfrm>
              <a:custGeom>
                <a:avLst/>
                <a:gdLst>
                  <a:gd name="T0" fmla="*/ 247 w 489"/>
                  <a:gd name="T1" fmla="*/ 219 h 219"/>
                  <a:gd name="T2" fmla="*/ 489 w 489"/>
                  <a:gd name="T3" fmla="*/ 110 h 219"/>
                  <a:gd name="T4" fmla="*/ 240 w 489"/>
                  <a:gd name="T5" fmla="*/ 0 h 219"/>
                  <a:gd name="T6" fmla="*/ 0 w 489"/>
                  <a:gd name="T7" fmla="*/ 107 h 219"/>
                  <a:gd name="T8" fmla="*/ 247 w 489"/>
                  <a:gd name="T9" fmla="*/ 219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9"/>
                  <a:gd name="T16" fmla="*/ 0 h 219"/>
                  <a:gd name="T17" fmla="*/ 489 w 489"/>
                  <a:gd name="T18" fmla="*/ 219 h 2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9" h="219">
                    <a:moveTo>
                      <a:pt x="247" y="219"/>
                    </a:moveTo>
                    <a:lnTo>
                      <a:pt x="489" y="110"/>
                    </a:lnTo>
                    <a:lnTo>
                      <a:pt x="240" y="0"/>
                    </a:lnTo>
                    <a:lnTo>
                      <a:pt x="0" y="107"/>
                    </a:lnTo>
                    <a:lnTo>
                      <a:pt x="247" y="219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Rectangle 111"/>
              <p:cNvSpPr>
                <a:spLocks noChangeArrowheads="1"/>
              </p:cNvSpPr>
              <p:nvPr/>
            </p:nvSpPr>
            <p:spPr bwMode="auto">
              <a:xfrm>
                <a:off x="30162" y="163513"/>
                <a:ext cx="22225" cy="2555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 112"/>
              <p:cNvSpPr>
                <a:spLocks noChangeArrowheads="1"/>
              </p:cNvSpPr>
              <p:nvPr/>
            </p:nvSpPr>
            <p:spPr bwMode="auto">
              <a:xfrm>
                <a:off x="3175" y="388938"/>
                <a:ext cx="76200" cy="77788"/>
              </a:xfrm>
              <a:custGeom>
                <a:avLst/>
                <a:gdLst>
                  <a:gd name="T0" fmla="*/ 0 w 48"/>
                  <a:gd name="T1" fmla="*/ 24 h 49"/>
                  <a:gd name="T2" fmla="*/ 0 w 48"/>
                  <a:gd name="T3" fmla="*/ 24 h 49"/>
                  <a:gd name="T4" fmla="*/ 0 w 48"/>
                  <a:gd name="T5" fmla="*/ 20 h 49"/>
                  <a:gd name="T6" fmla="*/ 2 w 48"/>
                  <a:gd name="T7" fmla="*/ 15 h 49"/>
                  <a:gd name="T8" fmla="*/ 4 w 48"/>
                  <a:gd name="T9" fmla="*/ 11 h 49"/>
                  <a:gd name="T10" fmla="*/ 7 w 48"/>
                  <a:gd name="T11" fmla="*/ 8 h 49"/>
                  <a:gd name="T12" fmla="*/ 11 w 48"/>
                  <a:gd name="T13" fmla="*/ 4 h 49"/>
                  <a:gd name="T14" fmla="*/ 15 w 48"/>
                  <a:gd name="T15" fmla="*/ 3 h 49"/>
                  <a:gd name="T16" fmla="*/ 19 w 48"/>
                  <a:gd name="T17" fmla="*/ 1 h 49"/>
                  <a:gd name="T18" fmla="*/ 25 w 48"/>
                  <a:gd name="T19" fmla="*/ 0 h 49"/>
                  <a:gd name="T20" fmla="*/ 25 w 48"/>
                  <a:gd name="T21" fmla="*/ 0 h 49"/>
                  <a:gd name="T22" fmla="*/ 29 w 48"/>
                  <a:gd name="T23" fmla="*/ 1 h 49"/>
                  <a:gd name="T24" fmla="*/ 34 w 48"/>
                  <a:gd name="T25" fmla="*/ 3 h 49"/>
                  <a:gd name="T26" fmla="*/ 38 w 48"/>
                  <a:gd name="T27" fmla="*/ 4 h 49"/>
                  <a:gd name="T28" fmla="*/ 41 w 48"/>
                  <a:gd name="T29" fmla="*/ 8 h 49"/>
                  <a:gd name="T30" fmla="*/ 44 w 48"/>
                  <a:gd name="T31" fmla="*/ 11 h 49"/>
                  <a:gd name="T32" fmla="*/ 46 w 48"/>
                  <a:gd name="T33" fmla="*/ 15 h 49"/>
                  <a:gd name="T34" fmla="*/ 48 w 48"/>
                  <a:gd name="T35" fmla="*/ 20 h 49"/>
                  <a:gd name="T36" fmla="*/ 48 w 48"/>
                  <a:gd name="T37" fmla="*/ 24 h 49"/>
                  <a:gd name="T38" fmla="*/ 48 w 48"/>
                  <a:gd name="T39" fmla="*/ 24 h 49"/>
                  <a:gd name="T40" fmla="*/ 48 w 48"/>
                  <a:gd name="T41" fmla="*/ 30 h 49"/>
                  <a:gd name="T42" fmla="*/ 46 w 48"/>
                  <a:gd name="T43" fmla="*/ 34 h 49"/>
                  <a:gd name="T44" fmla="*/ 44 w 48"/>
                  <a:gd name="T45" fmla="*/ 38 h 49"/>
                  <a:gd name="T46" fmla="*/ 41 w 48"/>
                  <a:gd name="T47" fmla="*/ 42 h 49"/>
                  <a:gd name="T48" fmla="*/ 38 w 48"/>
                  <a:gd name="T49" fmla="*/ 45 h 49"/>
                  <a:gd name="T50" fmla="*/ 34 w 48"/>
                  <a:gd name="T51" fmla="*/ 47 h 49"/>
                  <a:gd name="T52" fmla="*/ 29 w 48"/>
                  <a:gd name="T53" fmla="*/ 49 h 49"/>
                  <a:gd name="T54" fmla="*/ 25 w 48"/>
                  <a:gd name="T55" fmla="*/ 49 h 49"/>
                  <a:gd name="T56" fmla="*/ 25 w 48"/>
                  <a:gd name="T57" fmla="*/ 49 h 49"/>
                  <a:gd name="T58" fmla="*/ 19 w 48"/>
                  <a:gd name="T59" fmla="*/ 49 h 49"/>
                  <a:gd name="T60" fmla="*/ 15 w 48"/>
                  <a:gd name="T61" fmla="*/ 47 h 49"/>
                  <a:gd name="T62" fmla="*/ 11 w 48"/>
                  <a:gd name="T63" fmla="*/ 45 h 49"/>
                  <a:gd name="T64" fmla="*/ 7 w 48"/>
                  <a:gd name="T65" fmla="*/ 42 h 49"/>
                  <a:gd name="T66" fmla="*/ 4 w 48"/>
                  <a:gd name="T67" fmla="*/ 38 h 49"/>
                  <a:gd name="T68" fmla="*/ 2 w 48"/>
                  <a:gd name="T69" fmla="*/ 34 h 49"/>
                  <a:gd name="T70" fmla="*/ 0 w 48"/>
                  <a:gd name="T71" fmla="*/ 30 h 49"/>
                  <a:gd name="T72" fmla="*/ 0 w 48"/>
                  <a:gd name="T73" fmla="*/ 24 h 49"/>
                  <a:gd name="T74" fmla="*/ 0 w 48"/>
                  <a:gd name="T75" fmla="*/ 24 h 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"/>
                  <a:gd name="T115" fmla="*/ 0 h 49"/>
                  <a:gd name="T116" fmla="*/ 48 w 48"/>
                  <a:gd name="T117" fmla="*/ 49 h 4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" h="49">
                    <a:moveTo>
                      <a:pt x="0" y="24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9" y="49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 113"/>
              <p:cNvSpPr>
                <a:spLocks noChangeArrowheads="1"/>
              </p:cNvSpPr>
              <p:nvPr/>
            </p:nvSpPr>
            <p:spPr bwMode="auto">
              <a:xfrm>
                <a:off x="33337" y="431800"/>
                <a:ext cx="46038" cy="169863"/>
              </a:xfrm>
              <a:custGeom>
                <a:avLst/>
                <a:gdLst>
                  <a:gd name="T0" fmla="*/ 17 w 29"/>
                  <a:gd name="T1" fmla="*/ 5 h 107"/>
                  <a:gd name="T2" fmla="*/ 17 w 29"/>
                  <a:gd name="T3" fmla="*/ 5 h 107"/>
                  <a:gd name="T4" fmla="*/ 19 w 29"/>
                  <a:gd name="T5" fmla="*/ 12 h 107"/>
                  <a:gd name="T6" fmla="*/ 22 w 29"/>
                  <a:gd name="T7" fmla="*/ 22 h 107"/>
                  <a:gd name="T8" fmla="*/ 25 w 29"/>
                  <a:gd name="T9" fmla="*/ 33 h 107"/>
                  <a:gd name="T10" fmla="*/ 27 w 29"/>
                  <a:gd name="T11" fmla="*/ 47 h 107"/>
                  <a:gd name="T12" fmla="*/ 29 w 29"/>
                  <a:gd name="T13" fmla="*/ 65 h 107"/>
                  <a:gd name="T14" fmla="*/ 29 w 29"/>
                  <a:gd name="T15" fmla="*/ 84 h 107"/>
                  <a:gd name="T16" fmla="*/ 27 w 29"/>
                  <a:gd name="T17" fmla="*/ 107 h 107"/>
                  <a:gd name="T18" fmla="*/ 0 w 29"/>
                  <a:gd name="T19" fmla="*/ 107 h 107"/>
                  <a:gd name="T20" fmla="*/ 0 w 29"/>
                  <a:gd name="T21" fmla="*/ 0 h 107"/>
                  <a:gd name="T22" fmla="*/ 0 w 29"/>
                  <a:gd name="T23" fmla="*/ 0 h 107"/>
                  <a:gd name="T24" fmla="*/ 8 w 29"/>
                  <a:gd name="T25" fmla="*/ 4 h 107"/>
                  <a:gd name="T26" fmla="*/ 14 w 29"/>
                  <a:gd name="T27" fmla="*/ 5 h 107"/>
                  <a:gd name="T28" fmla="*/ 15 w 29"/>
                  <a:gd name="T29" fmla="*/ 5 h 107"/>
                  <a:gd name="T30" fmla="*/ 17 w 29"/>
                  <a:gd name="T31" fmla="*/ 5 h 107"/>
                  <a:gd name="T32" fmla="*/ 17 w 29"/>
                  <a:gd name="T33" fmla="*/ 5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07"/>
                  <a:gd name="T53" fmla="*/ 29 w 29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07">
                    <a:moveTo>
                      <a:pt x="17" y="5"/>
                    </a:moveTo>
                    <a:lnTo>
                      <a:pt x="17" y="5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25" y="33"/>
                    </a:lnTo>
                    <a:lnTo>
                      <a:pt x="27" y="47"/>
                    </a:lnTo>
                    <a:lnTo>
                      <a:pt x="29" y="65"/>
                    </a:lnTo>
                    <a:lnTo>
                      <a:pt x="29" y="84"/>
                    </a:lnTo>
                    <a:lnTo>
                      <a:pt x="27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 114"/>
              <p:cNvSpPr>
                <a:spLocks noChangeArrowheads="1"/>
              </p:cNvSpPr>
              <p:nvPr/>
            </p:nvSpPr>
            <p:spPr bwMode="auto">
              <a:xfrm>
                <a:off x="0" y="431800"/>
                <a:ext cx="46038" cy="169863"/>
              </a:xfrm>
              <a:custGeom>
                <a:avLst/>
                <a:gdLst>
                  <a:gd name="T0" fmla="*/ 13 w 29"/>
                  <a:gd name="T1" fmla="*/ 5 h 107"/>
                  <a:gd name="T2" fmla="*/ 13 w 29"/>
                  <a:gd name="T3" fmla="*/ 5 h 107"/>
                  <a:gd name="T4" fmla="*/ 10 w 29"/>
                  <a:gd name="T5" fmla="*/ 12 h 107"/>
                  <a:gd name="T6" fmla="*/ 4 w 29"/>
                  <a:gd name="T7" fmla="*/ 33 h 107"/>
                  <a:gd name="T8" fmla="*/ 2 w 29"/>
                  <a:gd name="T9" fmla="*/ 47 h 107"/>
                  <a:gd name="T10" fmla="*/ 0 w 29"/>
                  <a:gd name="T11" fmla="*/ 65 h 107"/>
                  <a:gd name="T12" fmla="*/ 0 w 29"/>
                  <a:gd name="T13" fmla="*/ 84 h 107"/>
                  <a:gd name="T14" fmla="*/ 1 w 29"/>
                  <a:gd name="T15" fmla="*/ 107 h 107"/>
                  <a:gd name="T16" fmla="*/ 29 w 29"/>
                  <a:gd name="T17" fmla="*/ 107 h 107"/>
                  <a:gd name="T18" fmla="*/ 29 w 29"/>
                  <a:gd name="T19" fmla="*/ 0 h 107"/>
                  <a:gd name="T20" fmla="*/ 29 w 29"/>
                  <a:gd name="T21" fmla="*/ 0 h 107"/>
                  <a:gd name="T22" fmla="*/ 21 w 29"/>
                  <a:gd name="T23" fmla="*/ 4 h 107"/>
                  <a:gd name="T24" fmla="*/ 16 w 29"/>
                  <a:gd name="T25" fmla="*/ 5 h 107"/>
                  <a:gd name="T26" fmla="*/ 13 w 29"/>
                  <a:gd name="T27" fmla="*/ 5 h 107"/>
                  <a:gd name="T28" fmla="*/ 13 w 29"/>
                  <a:gd name="T29" fmla="*/ 5 h 107"/>
                  <a:gd name="T30" fmla="*/ 13 w 29"/>
                  <a:gd name="T31" fmla="*/ 5 h 1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"/>
                  <a:gd name="T49" fmla="*/ 0 h 107"/>
                  <a:gd name="T50" fmla="*/ 29 w 29"/>
                  <a:gd name="T51" fmla="*/ 107 h 10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" h="107">
                    <a:moveTo>
                      <a:pt x="13" y="5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4" y="33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1" y="107"/>
                    </a:lnTo>
                    <a:lnTo>
                      <a:pt x="29" y="10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1" y="4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" name="Freeform 115"/>
              <p:cNvSpPr>
                <a:spLocks noChangeArrowheads="1"/>
              </p:cNvSpPr>
              <p:nvPr/>
            </p:nvSpPr>
            <p:spPr bwMode="auto">
              <a:xfrm>
                <a:off x="192087" y="277813"/>
                <a:ext cx="449263" cy="334963"/>
              </a:xfrm>
              <a:custGeom>
                <a:avLst/>
                <a:gdLst>
                  <a:gd name="T0" fmla="*/ 0 w 283"/>
                  <a:gd name="T1" fmla="*/ 0 h 211"/>
                  <a:gd name="T2" fmla="*/ 0 w 283"/>
                  <a:gd name="T3" fmla="*/ 0 h 211"/>
                  <a:gd name="T4" fmla="*/ 63 w 283"/>
                  <a:gd name="T5" fmla="*/ 29 h 211"/>
                  <a:gd name="T6" fmla="*/ 143 w 283"/>
                  <a:gd name="T7" fmla="*/ 67 h 211"/>
                  <a:gd name="T8" fmla="*/ 143 w 283"/>
                  <a:gd name="T9" fmla="*/ 67 h 211"/>
                  <a:gd name="T10" fmla="*/ 221 w 283"/>
                  <a:gd name="T11" fmla="*/ 29 h 211"/>
                  <a:gd name="T12" fmla="*/ 283 w 283"/>
                  <a:gd name="T13" fmla="*/ 0 h 211"/>
                  <a:gd name="T14" fmla="*/ 283 w 283"/>
                  <a:gd name="T15" fmla="*/ 163 h 211"/>
                  <a:gd name="T16" fmla="*/ 283 w 283"/>
                  <a:gd name="T17" fmla="*/ 163 h 211"/>
                  <a:gd name="T18" fmla="*/ 277 w 283"/>
                  <a:gd name="T19" fmla="*/ 170 h 211"/>
                  <a:gd name="T20" fmla="*/ 267 w 283"/>
                  <a:gd name="T21" fmla="*/ 177 h 211"/>
                  <a:gd name="T22" fmla="*/ 259 w 283"/>
                  <a:gd name="T23" fmla="*/ 182 h 211"/>
                  <a:gd name="T24" fmla="*/ 250 w 283"/>
                  <a:gd name="T25" fmla="*/ 188 h 211"/>
                  <a:gd name="T26" fmla="*/ 229 w 283"/>
                  <a:gd name="T27" fmla="*/ 196 h 211"/>
                  <a:gd name="T28" fmla="*/ 209 w 283"/>
                  <a:gd name="T29" fmla="*/ 201 h 211"/>
                  <a:gd name="T30" fmla="*/ 190 w 283"/>
                  <a:gd name="T31" fmla="*/ 205 h 211"/>
                  <a:gd name="T32" fmla="*/ 172 w 283"/>
                  <a:gd name="T33" fmla="*/ 208 h 211"/>
                  <a:gd name="T34" fmla="*/ 147 w 283"/>
                  <a:gd name="T35" fmla="*/ 211 h 211"/>
                  <a:gd name="T36" fmla="*/ 147 w 283"/>
                  <a:gd name="T37" fmla="*/ 211 h 211"/>
                  <a:gd name="T38" fmla="*/ 147 w 283"/>
                  <a:gd name="T39" fmla="*/ 211 h 211"/>
                  <a:gd name="T40" fmla="*/ 143 w 283"/>
                  <a:gd name="T41" fmla="*/ 211 h 211"/>
                  <a:gd name="T42" fmla="*/ 143 w 283"/>
                  <a:gd name="T43" fmla="*/ 211 h 211"/>
                  <a:gd name="T44" fmla="*/ 139 w 283"/>
                  <a:gd name="T45" fmla="*/ 211 h 211"/>
                  <a:gd name="T46" fmla="*/ 139 w 283"/>
                  <a:gd name="T47" fmla="*/ 211 h 211"/>
                  <a:gd name="T48" fmla="*/ 139 w 283"/>
                  <a:gd name="T49" fmla="*/ 211 h 211"/>
                  <a:gd name="T50" fmla="*/ 113 w 283"/>
                  <a:gd name="T51" fmla="*/ 208 h 211"/>
                  <a:gd name="T52" fmla="*/ 94 w 283"/>
                  <a:gd name="T53" fmla="*/ 205 h 211"/>
                  <a:gd name="T54" fmla="*/ 75 w 283"/>
                  <a:gd name="T55" fmla="*/ 201 h 211"/>
                  <a:gd name="T56" fmla="*/ 55 w 283"/>
                  <a:gd name="T57" fmla="*/ 196 h 211"/>
                  <a:gd name="T58" fmla="*/ 36 w 283"/>
                  <a:gd name="T59" fmla="*/ 188 h 211"/>
                  <a:gd name="T60" fmla="*/ 26 w 283"/>
                  <a:gd name="T61" fmla="*/ 182 h 211"/>
                  <a:gd name="T62" fmla="*/ 17 w 283"/>
                  <a:gd name="T63" fmla="*/ 177 h 211"/>
                  <a:gd name="T64" fmla="*/ 9 w 283"/>
                  <a:gd name="T65" fmla="*/ 170 h 211"/>
                  <a:gd name="T66" fmla="*/ 0 w 283"/>
                  <a:gd name="T67" fmla="*/ 163 h 211"/>
                  <a:gd name="T68" fmla="*/ 0 w 283"/>
                  <a:gd name="T69" fmla="*/ 0 h 2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3"/>
                  <a:gd name="T106" fmla="*/ 0 h 211"/>
                  <a:gd name="T107" fmla="*/ 283 w 283"/>
                  <a:gd name="T108" fmla="*/ 211 h 21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3" h="211">
                    <a:moveTo>
                      <a:pt x="0" y="0"/>
                    </a:moveTo>
                    <a:lnTo>
                      <a:pt x="0" y="0"/>
                    </a:lnTo>
                    <a:lnTo>
                      <a:pt x="63" y="29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221" y="29"/>
                    </a:lnTo>
                    <a:lnTo>
                      <a:pt x="283" y="0"/>
                    </a:lnTo>
                    <a:lnTo>
                      <a:pt x="283" y="163"/>
                    </a:lnTo>
                    <a:lnTo>
                      <a:pt x="283" y="163"/>
                    </a:lnTo>
                    <a:lnTo>
                      <a:pt x="277" y="170"/>
                    </a:lnTo>
                    <a:lnTo>
                      <a:pt x="267" y="177"/>
                    </a:lnTo>
                    <a:lnTo>
                      <a:pt x="259" y="182"/>
                    </a:lnTo>
                    <a:lnTo>
                      <a:pt x="250" y="188"/>
                    </a:lnTo>
                    <a:lnTo>
                      <a:pt x="229" y="196"/>
                    </a:lnTo>
                    <a:lnTo>
                      <a:pt x="209" y="201"/>
                    </a:lnTo>
                    <a:lnTo>
                      <a:pt x="190" y="205"/>
                    </a:lnTo>
                    <a:lnTo>
                      <a:pt x="172" y="208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3" y="211"/>
                    </a:lnTo>
                    <a:lnTo>
                      <a:pt x="143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13" y="208"/>
                    </a:lnTo>
                    <a:lnTo>
                      <a:pt x="94" y="205"/>
                    </a:lnTo>
                    <a:lnTo>
                      <a:pt x="75" y="201"/>
                    </a:lnTo>
                    <a:lnTo>
                      <a:pt x="55" y="196"/>
                    </a:lnTo>
                    <a:lnTo>
                      <a:pt x="36" y="188"/>
                    </a:lnTo>
                    <a:lnTo>
                      <a:pt x="26" y="182"/>
                    </a:lnTo>
                    <a:lnTo>
                      <a:pt x="17" y="177"/>
                    </a:lnTo>
                    <a:lnTo>
                      <a:pt x="9" y="170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Freeform 116"/>
            <p:cNvSpPr>
              <a:spLocks noEditPoints="1"/>
            </p:cNvSpPr>
            <p:nvPr/>
          </p:nvSpPr>
          <p:spPr>
            <a:xfrm>
              <a:off x="5232594" y="1281515"/>
              <a:ext cx="258052" cy="329505"/>
            </a:xfrm>
            <a:custGeom>
              <a:avLst/>
              <a:gdLst>
                <a:gd name="txL" fmla="*/ 0 w 247"/>
                <a:gd name="txT" fmla="*/ 0 h 310"/>
                <a:gd name="txR" fmla="*/ 247 w 247"/>
                <a:gd name="txB" fmla="*/ 310 h 310"/>
              </a:gdLst>
              <a:ahLst/>
              <a:cxnLst>
                <a:cxn ang="0">
                  <a:pos x="85669" y="159438"/>
                </a:cxn>
                <a:cxn ang="0">
                  <a:pos x="90893" y="140305"/>
                </a:cxn>
                <a:cxn ang="0">
                  <a:pos x="90893" y="62712"/>
                </a:cxn>
                <a:cxn ang="0">
                  <a:pos x="82535" y="53146"/>
                </a:cxn>
                <a:cxn ang="0">
                  <a:pos x="83580" y="18070"/>
                </a:cxn>
                <a:cxn ang="0">
                  <a:pos x="83580" y="13818"/>
                </a:cxn>
                <a:cxn ang="0">
                  <a:pos x="96117" y="5315"/>
                </a:cxn>
                <a:cxn ang="0">
                  <a:pos x="130593" y="0"/>
                </a:cxn>
                <a:cxn ang="0">
                  <a:pos x="169249" y="6378"/>
                </a:cxn>
                <a:cxn ang="0">
                  <a:pos x="175517" y="17007"/>
                </a:cxn>
                <a:cxn ang="0">
                  <a:pos x="177607" y="18070"/>
                </a:cxn>
                <a:cxn ang="0">
                  <a:pos x="175517" y="53146"/>
                </a:cxn>
                <a:cxn ang="0">
                  <a:pos x="169249" y="61649"/>
                </a:cxn>
                <a:cxn ang="0">
                  <a:pos x="162980" y="140305"/>
                </a:cxn>
                <a:cxn ang="0">
                  <a:pos x="164025" y="148809"/>
                </a:cxn>
                <a:cxn ang="0">
                  <a:pos x="173428" y="159438"/>
                </a:cxn>
                <a:cxn ang="0">
                  <a:pos x="198502" y="181759"/>
                </a:cxn>
                <a:cxn ang="0">
                  <a:pos x="241336" y="235968"/>
                </a:cxn>
                <a:cxn ang="0">
                  <a:pos x="257007" y="268919"/>
                </a:cxn>
                <a:cxn ang="0">
                  <a:pos x="253873" y="295492"/>
                </a:cxn>
                <a:cxn ang="0">
                  <a:pos x="246560" y="302932"/>
                </a:cxn>
                <a:cxn ang="0">
                  <a:pos x="195367" y="323127"/>
                </a:cxn>
                <a:cxn ang="0">
                  <a:pos x="147309" y="329505"/>
                </a:cxn>
                <a:cxn ang="0">
                  <a:pos x="118056" y="329505"/>
                </a:cxn>
                <a:cxn ang="0">
                  <a:pos x="53282" y="322065"/>
                </a:cxn>
                <a:cxn ang="0">
                  <a:pos x="65819" y="302932"/>
                </a:cxn>
                <a:cxn ang="0">
                  <a:pos x="86714" y="305058"/>
                </a:cxn>
                <a:cxn ang="0">
                  <a:pos x="63729" y="297617"/>
                </a:cxn>
                <a:cxn ang="0">
                  <a:pos x="53282" y="224276"/>
                </a:cxn>
                <a:cxn ang="0">
                  <a:pos x="79401" y="191325"/>
                </a:cxn>
                <a:cxn ang="0">
                  <a:pos x="53282" y="215773"/>
                </a:cxn>
                <a:cxn ang="0">
                  <a:pos x="71043" y="169004"/>
                </a:cxn>
                <a:cxn ang="0">
                  <a:pos x="53282" y="322065"/>
                </a:cxn>
                <a:cxn ang="0">
                  <a:pos x="31342" y="314624"/>
                </a:cxn>
                <a:cxn ang="0">
                  <a:pos x="11492" y="302932"/>
                </a:cxn>
                <a:cxn ang="0">
                  <a:pos x="2089" y="286988"/>
                </a:cxn>
                <a:cxn ang="0">
                  <a:pos x="3134" y="266793"/>
                </a:cxn>
                <a:cxn ang="0">
                  <a:pos x="28208" y="217898"/>
                </a:cxn>
                <a:cxn ang="0">
                  <a:pos x="53282" y="215773"/>
                </a:cxn>
                <a:cxn ang="0">
                  <a:pos x="28208" y="242346"/>
                </a:cxn>
                <a:cxn ang="0">
                  <a:pos x="18805" y="264667"/>
                </a:cxn>
                <a:cxn ang="0">
                  <a:pos x="18805" y="277422"/>
                </a:cxn>
                <a:cxn ang="0">
                  <a:pos x="28208" y="290177"/>
                </a:cxn>
                <a:cxn ang="0">
                  <a:pos x="53282" y="322065"/>
                </a:cxn>
                <a:cxn ang="0">
                  <a:pos x="53282" y="224276"/>
                </a:cxn>
                <a:cxn ang="0">
                  <a:pos x="35521" y="258289"/>
                </a:cxn>
                <a:cxn ang="0">
                  <a:pos x="37611" y="275296"/>
                </a:cxn>
                <a:cxn ang="0">
                  <a:pos x="53282" y="291240"/>
                </a:cxn>
              </a:cxnLst>
              <a:rect l="txL" t="txT" r="txR" b="txB"/>
              <a:pathLst>
                <a:path w="247" h="310">
                  <a:moveTo>
                    <a:pt x="80" y="150"/>
                  </a:moveTo>
                  <a:lnTo>
                    <a:pt x="80" y="150"/>
                  </a:lnTo>
                  <a:lnTo>
                    <a:pt x="82" y="150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87" y="132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2" y="55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3" y="10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41" y="1"/>
                  </a:lnTo>
                  <a:lnTo>
                    <a:pt x="156" y="5"/>
                  </a:lnTo>
                  <a:lnTo>
                    <a:pt x="162" y="6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8" y="52"/>
                  </a:lnTo>
                  <a:lnTo>
                    <a:pt x="166" y="55"/>
                  </a:lnTo>
                  <a:lnTo>
                    <a:pt x="162" y="58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6" y="132"/>
                  </a:lnTo>
                  <a:lnTo>
                    <a:pt x="156" y="132"/>
                  </a:lnTo>
                  <a:lnTo>
                    <a:pt x="156" y="136"/>
                  </a:lnTo>
                  <a:lnTo>
                    <a:pt x="157" y="140"/>
                  </a:lnTo>
                  <a:lnTo>
                    <a:pt x="160" y="146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5" y="158"/>
                  </a:lnTo>
                  <a:lnTo>
                    <a:pt x="190" y="171"/>
                  </a:lnTo>
                  <a:lnTo>
                    <a:pt x="206" y="189"/>
                  </a:lnTo>
                  <a:lnTo>
                    <a:pt x="222" y="211"/>
                  </a:lnTo>
                  <a:lnTo>
                    <a:pt x="231" y="222"/>
                  </a:lnTo>
                  <a:lnTo>
                    <a:pt x="236" y="232"/>
                  </a:lnTo>
                  <a:lnTo>
                    <a:pt x="241" y="243"/>
                  </a:lnTo>
                  <a:lnTo>
                    <a:pt x="246" y="253"/>
                  </a:lnTo>
                  <a:lnTo>
                    <a:pt x="247" y="262"/>
                  </a:lnTo>
                  <a:lnTo>
                    <a:pt x="246" y="272"/>
                  </a:lnTo>
                  <a:lnTo>
                    <a:pt x="243" y="278"/>
                  </a:lnTo>
                  <a:lnTo>
                    <a:pt x="240" y="282"/>
                  </a:lnTo>
                  <a:lnTo>
                    <a:pt x="236" y="285"/>
                  </a:lnTo>
                  <a:lnTo>
                    <a:pt x="236" y="285"/>
                  </a:lnTo>
                  <a:lnTo>
                    <a:pt x="221" y="293"/>
                  </a:lnTo>
                  <a:lnTo>
                    <a:pt x="205" y="300"/>
                  </a:lnTo>
                  <a:lnTo>
                    <a:pt x="187" y="304"/>
                  </a:lnTo>
                  <a:lnTo>
                    <a:pt x="171" y="307"/>
                  </a:lnTo>
                  <a:lnTo>
                    <a:pt x="155" y="310"/>
                  </a:lnTo>
                  <a:lnTo>
                    <a:pt x="141" y="310"/>
                  </a:lnTo>
                  <a:lnTo>
                    <a:pt x="124" y="310"/>
                  </a:lnTo>
                  <a:lnTo>
                    <a:pt x="124" y="310"/>
                  </a:lnTo>
                  <a:lnTo>
                    <a:pt x="113" y="310"/>
                  </a:lnTo>
                  <a:lnTo>
                    <a:pt x="95" y="310"/>
                  </a:lnTo>
                  <a:lnTo>
                    <a:pt x="74" y="307"/>
                  </a:lnTo>
                  <a:lnTo>
                    <a:pt x="51" y="303"/>
                  </a:lnTo>
                  <a:lnTo>
                    <a:pt x="51" y="282"/>
                  </a:lnTo>
                  <a:lnTo>
                    <a:pt x="51" y="282"/>
                  </a:lnTo>
                  <a:lnTo>
                    <a:pt x="63" y="285"/>
                  </a:lnTo>
                  <a:lnTo>
                    <a:pt x="72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72" y="284"/>
                  </a:lnTo>
                  <a:lnTo>
                    <a:pt x="61" y="280"/>
                  </a:lnTo>
                  <a:lnTo>
                    <a:pt x="51" y="274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60" y="199"/>
                  </a:lnTo>
                  <a:lnTo>
                    <a:pt x="68" y="189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68" y="186"/>
                  </a:lnTo>
                  <a:lnTo>
                    <a:pt x="51" y="203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68" y="159"/>
                  </a:lnTo>
                  <a:lnTo>
                    <a:pt x="80" y="150"/>
                  </a:lnTo>
                  <a:lnTo>
                    <a:pt x="80" y="150"/>
                  </a:lnTo>
                  <a:close/>
                  <a:moveTo>
                    <a:pt x="51" y="303"/>
                  </a:moveTo>
                  <a:lnTo>
                    <a:pt x="51" y="303"/>
                  </a:lnTo>
                  <a:lnTo>
                    <a:pt x="40" y="299"/>
                  </a:lnTo>
                  <a:lnTo>
                    <a:pt x="30" y="296"/>
                  </a:lnTo>
                  <a:lnTo>
                    <a:pt x="21" y="291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6" y="281"/>
                  </a:lnTo>
                  <a:lnTo>
                    <a:pt x="3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3" y="251"/>
                  </a:lnTo>
                  <a:lnTo>
                    <a:pt x="9" y="236"/>
                  </a:lnTo>
                  <a:lnTo>
                    <a:pt x="17" y="222"/>
                  </a:lnTo>
                  <a:lnTo>
                    <a:pt x="27" y="205"/>
                  </a:lnTo>
                  <a:lnTo>
                    <a:pt x="38" y="192"/>
                  </a:lnTo>
                  <a:lnTo>
                    <a:pt x="51" y="178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38" y="215"/>
                  </a:lnTo>
                  <a:lnTo>
                    <a:pt x="27" y="228"/>
                  </a:lnTo>
                  <a:lnTo>
                    <a:pt x="23" y="235"/>
                  </a:lnTo>
                  <a:lnTo>
                    <a:pt x="21" y="242"/>
                  </a:lnTo>
                  <a:lnTo>
                    <a:pt x="18" y="249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18" y="261"/>
                  </a:lnTo>
                  <a:lnTo>
                    <a:pt x="21" y="266"/>
                  </a:lnTo>
                  <a:lnTo>
                    <a:pt x="23" y="270"/>
                  </a:lnTo>
                  <a:lnTo>
                    <a:pt x="27" y="273"/>
                  </a:lnTo>
                  <a:lnTo>
                    <a:pt x="38" y="278"/>
                  </a:lnTo>
                  <a:lnTo>
                    <a:pt x="51" y="282"/>
                  </a:lnTo>
                  <a:lnTo>
                    <a:pt x="51" y="303"/>
                  </a:lnTo>
                  <a:lnTo>
                    <a:pt x="51" y="303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43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36" y="259"/>
                  </a:lnTo>
                  <a:lnTo>
                    <a:pt x="38" y="265"/>
                  </a:lnTo>
                  <a:lnTo>
                    <a:pt x="44" y="270"/>
                  </a:lnTo>
                  <a:lnTo>
                    <a:pt x="51" y="274"/>
                  </a:lnTo>
                  <a:lnTo>
                    <a:pt x="51" y="21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" name="组合 204"/>
            <p:cNvGrpSpPr/>
            <p:nvPr/>
          </p:nvGrpSpPr>
          <p:grpSpPr bwMode="auto">
            <a:xfrm>
              <a:off x="3378365" y="1169908"/>
              <a:ext cx="266377" cy="409225"/>
              <a:chOff x="0" y="0"/>
              <a:chExt cx="404813" cy="611188"/>
            </a:xfrm>
            <a:grpFill/>
          </p:grpSpPr>
          <p:sp>
            <p:nvSpPr>
              <p:cNvPr id="102" name="Freeform 117"/>
              <p:cNvSpPr>
                <a:spLocks noChangeArrowheads="1"/>
              </p:cNvSpPr>
              <p:nvPr/>
            </p:nvSpPr>
            <p:spPr bwMode="auto">
              <a:xfrm>
                <a:off x="123825" y="49212"/>
                <a:ext cx="139700" cy="139700"/>
              </a:xfrm>
              <a:custGeom>
                <a:avLst/>
                <a:gdLst>
                  <a:gd name="T0" fmla="*/ 88 w 88"/>
                  <a:gd name="T1" fmla="*/ 44 h 88"/>
                  <a:gd name="T2" fmla="*/ 88 w 88"/>
                  <a:gd name="T3" fmla="*/ 44 h 88"/>
                  <a:gd name="T4" fmla="*/ 86 w 88"/>
                  <a:gd name="T5" fmla="*/ 36 h 88"/>
                  <a:gd name="T6" fmla="*/ 83 w 88"/>
                  <a:gd name="T7" fmla="*/ 27 h 88"/>
                  <a:gd name="T8" fmla="*/ 79 w 88"/>
                  <a:gd name="T9" fmla="*/ 19 h 88"/>
                  <a:gd name="T10" fmla="*/ 74 w 88"/>
                  <a:gd name="T11" fmla="*/ 13 h 88"/>
                  <a:gd name="T12" fmla="*/ 67 w 88"/>
                  <a:gd name="T13" fmla="*/ 7 h 88"/>
                  <a:gd name="T14" fmla="*/ 60 w 88"/>
                  <a:gd name="T15" fmla="*/ 3 h 88"/>
                  <a:gd name="T16" fmla="*/ 52 w 88"/>
                  <a:gd name="T17" fmla="*/ 0 h 88"/>
                  <a:gd name="T18" fmla="*/ 43 w 88"/>
                  <a:gd name="T19" fmla="*/ 0 h 88"/>
                  <a:gd name="T20" fmla="*/ 43 w 88"/>
                  <a:gd name="T21" fmla="*/ 0 h 88"/>
                  <a:gd name="T22" fmla="*/ 35 w 88"/>
                  <a:gd name="T23" fmla="*/ 0 h 88"/>
                  <a:gd name="T24" fmla="*/ 27 w 88"/>
                  <a:gd name="T25" fmla="*/ 3 h 88"/>
                  <a:gd name="T26" fmla="*/ 18 w 88"/>
                  <a:gd name="T27" fmla="*/ 7 h 88"/>
                  <a:gd name="T28" fmla="*/ 12 w 88"/>
                  <a:gd name="T29" fmla="*/ 13 h 88"/>
                  <a:gd name="T30" fmla="*/ 6 w 88"/>
                  <a:gd name="T31" fmla="*/ 19 h 88"/>
                  <a:gd name="T32" fmla="*/ 2 w 88"/>
                  <a:gd name="T33" fmla="*/ 27 h 88"/>
                  <a:gd name="T34" fmla="*/ 0 w 88"/>
                  <a:gd name="T35" fmla="*/ 36 h 88"/>
                  <a:gd name="T36" fmla="*/ 0 w 88"/>
                  <a:gd name="T37" fmla="*/ 44 h 88"/>
                  <a:gd name="T38" fmla="*/ 0 w 88"/>
                  <a:gd name="T39" fmla="*/ 44 h 88"/>
                  <a:gd name="T40" fmla="*/ 0 w 88"/>
                  <a:gd name="T41" fmla="*/ 53 h 88"/>
                  <a:gd name="T42" fmla="*/ 2 w 88"/>
                  <a:gd name="T43" fmla="*/ 61 h 88"/>
                  <a:gd name="T44" fmla="*/ 6 w 88"/>
                  <a:gd name="T45" fmla="*/ 68 h 88"/>
                  <a:gd name="T46" fmla="*/ 12 w 88"/>
                  <a:gd name="T47" fmla="*/ 75 h 88"/>
                  <a:gd name="T48" fmla="*/ 18 w 88"/>
                  <a:gd name="T49" fmla="*/ 80 h 88"/>
                  <a:gd name="T50" fmla="*/ 27 w 88"/>
                  <a:gd name="T51" fmla="*/ 84 h 88"/>
                  <a:gd name="T52" fmla="*/ 35 w 88"/>
                  <a:gd name="T53" fmla="*/ 87 h 88"/>
                  <a:gd name="T54" fmla="*/ 43 w 88"/>
                  <a:gd name="T55" fmla="*/ 88 h 88"/>
                  <a:gd name="T56" fmla="*/ 43 w 88"/>
                  <a:gd name="T57" fmla="*/ 88 h 88"/>
                  <a:gd name="T58" fmla="*/ 52 w 88"/>
                  <a:gd name="T59" fmla="*/ 87 h 88"/>
                  <a:gd name="T60" fmla="*/ 60 w 88"/>
                  <a:gd name="T61" fmla="*/ 84 h 88"/>
                  <a:gd name="T62" fmla="*/ 67 w 88"/>
                  <a:gd name="T63" fmla="*/ 80 h 88"/>
                  <a:gd name="T64" fmla="*/ 74 w 88"/>
                  <a:gd name="T65" fmla="*/ 75 h 88"/>
                  <a:gd name="T66" fmla="*/ 79 w 88"/>
                  <a:gd name="T67" fmla="*/ 68 h 88"/>
                  <a:gd name="T68" fmla="*/ 83 w 88"/>
                  <a:gd name="T69" fmla="*/ 61 h 88"/>
                  <a:gd name="T70" fmla="*/ 86 w 88"/>
                  <a:gd name="T71" fmla="*/ 53 h 88"/>
                  <a:gd name="T72" fmla="*/ 88 w 88"/>
                  <a:gd name="T73" fmla="*/ 44 h 88"/>
                  <a:gd name="T74" fmla="*/ 88 w 88"/>
                  <a:gd name="T75" fmla="*/ 44 h 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8"/>
                  <a:gd name="T115" fmla="*/ 0 h 88"/>
                  <a:gd name="T116" fmla="*/ 88 w 88"/>
                  <a:gd name="T117" fmla="*/ 88 h 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8" h="88">
                    <a:moveTo>
                      <a:pt x="88" y="44"/>
                    </a:moveTo>
                    <a:lnTo>
                      <a:pt x="88" y="44"/>
                    </a:lnTo>
                    <a:lnTo>
                      <a:pt x="86" y="36"/>
                    </a:lnTo>
                    <a:lnTo>
                      <a:pt x="83" y="27"/>
                    </a:lnTo>
                    <a:lnTo>
                      <a:pt x="79" y="19"/>
                    </a:lnTo>
                    <a:lnTo>
                      <a:pt x="74" y="13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1"/>
                    </a:lnTo>
                    <a:lnTo>
                      <a:pt x="6" y="68"/>
                    </a:lnTo>
                    <a:lnTo>
                      <a:pt x="12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52" y="87"/>
                    </a:lnTo>
                    <a:lnTo>
                      <a:pt x="60" y="84"/>
                    </a:lnTo>
                    <a:lnTo>
                      <a:pt x="67" y="80"/>
                    </a:lnTo>
                    <a:lnTo>
                      <a:pt x="74" y="75"/>
                    </a:lnTo>
                    <a:lnTo>
                      <a:pt x="79" y="68"/>
                    </a:lnTo>
                    <a:lnTo>
                      <a:pt x="83" y="61"/>
                    </a:lnTo>
                    <a:lnTo>
                      <a:pt x="86" y="53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 118"/>
              <p:cNvSpPr>
                <a:spLocks noChangeArrowheads="1"/>
              </p:cNvSpPr>
              <p:nvPr/>
            </p:nvSpPr>
            <p:spPr bwMode="auto">
              <a:xfrm>
                <a:off x="0" y="152400"/>
                <a:ext cx="212725" cy="458788"/>
              </a:xfrm>
              <a:custGeom>
                <a:avLst/>
                <a:gdLst>
                  <a:gd name="T0" fmla="*/ 134 w 134"/>
                  <a:gd name="T1" fmla="*/ 7 h 289"/>
                  <a:gd name="T2" fmla="*/ 134 w 134"/>
                  <a:gd name="T3" fmla="*/ 7 h 289"/>
                  <a:gd name="T4" fmla="*/ 88 w 134"/>
                  <a:gd name="T5" fmla="*/ 129 h 289"/>
                  <a:gd name="T6" fmla="*/ 42 w 134"/>
                  <a:gd name="T7" fmla="*/ 248 h 289"/>
                  <a:gd name="T8" fmla="*/ 42 w 134"/>
                  <a:gd name="T9" fmla="*/ 248 h 289"/>
                  <a:gd name="T10" fmla="*/ 22 w 134"/>
                  <a:gd name="T11" fmla="*/ 268 h 289"/>
                  <a:gd name="T12" fmla="*/ 8 w 134"/>
                  <a:gd name="T13" fmla="*/ 282 h 289"/>
                  <a:gd name="T14" fmla="*/ 3 w 134"/>
                  <a:gd name="T15" fmla="*/ 286 h 289"/>
                  <a:gd name="T16" fmla="*/ 0 w 134"/>
                  <a:gd name="T17" fmla="*/ 289 h 289"/>
                  <a:gd name="T18" fmla="*/ 0 w 134"/>
                  <a:gd name="T19" fmla="*/ 289 h 289"/>
                  <a:gd name="T20" fmla="*/ 3 w 134"/>
                  <a:gd name="T21" fmla="*/ 275 h 289"/>
                  <a:gd name="T22" fmla="*/ 15 w 134"/>
                  <a:gd name="T23" fmla="*/ 243 h 289"/>
                  <a:gd name="T24" fmla="*/ 50 w 134"/>
                  <a:gd name="T25" fmla="*/ 144 h 289"/>
                  <a:gd name="T26" fmla="*/ 105 w 134"/>
                  <a:gd name="T27" fmla="*/ 0 h 289"/>
                  <a:gd name="T28" fmla="*/ 134 w 134"/>
                  <a:gd name="T29" fmla="*/ 7 h 2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4"/>
                  <a:gd name="T46" fmla="*/ 0 h 289"/>
                  <a:gd name="T47" fmla="*/ 134 w 134"/>
                  <a:gd name="T48" fmla="*/ 289 h 2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4" h="289">
                    <a:moveTo>
                      <a:pt x="134" y="7"/>
                    </a:moveTo>
                    <a:lnTo>
                      <a:pt x="134" y="7"/>
                    </a:lnTo>
                    <a:lnTo>
                      <a:pt x="88" y="129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22" y="268"/>
                    </a:lnTo>
                    <a:lnTo>
                      <a:pt x="8" y="282"/>
                    </a:lnTo>
                    <a:lnTo>
                      <a:pt x="3" y="286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3" y="275"/>
                    </a:lnTo>
                    <a:lnTo>
                      <a:pt x="15" y="243"/>
                    </a:lnTo>
                    <a:lnTo>
                      <a:pt x="50" y="144"/>
                    </a:lnTo>
                    <a:lnTo>
                      <a:pt x="105" y="0"/>
                    </a:lnTo>
                    <a:lnTo>
                      <a:pt x="134" y="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119"/>
              <p:cNvSpPr>
                <a:spLocks noChangeArrowheads="1"/>
              </p:cNvSpPr>
              <p:nvPr/>
            </p:nvSpPr>
            <p:spPr bwMode="auto">
              <a:xfrm>
                <a:off x="169863" y="152400"/>
                <a:ext cx="234950" cy="449263"/>
              </a:xfrm>
              <a:custGeom>
                <a:avLst/>
                <a:gdLst>
                  <a:gd name="T0" fmla="*/ 2 w 148"/>
                  <a:gd name="T1" fmla="*/ 13 h 283"/>
                  <a:gd name="T2" fmla="*/ 109 w 148"/>
                  <a:gd name="T3" fmla="*/ 244 h 283"/>
                  <a:gd name="T4" fmla="*/ 148 w 148"/>
                  <a:gd name="T5" fmla="*/ 283 h 283"/>
                  <a:gd name="T6" fmla="*/ 137 w 148"/>
                  <a:gd name="T7" fmla="*/ 229 h 283"/>
                  <a:gd name="T8" fmla="*/ 33 w 148"/>
                  <a:gd name="T9" fmla="*/ 0 h 283"/>
                  <a:gd name="T10" fmla="*/ 0 w 148"/>
                  <a:gd name="T11" fmla="*/ 10 h 283"/>
                  <a:gd name="T12" fmla="*/ 2 w 148"/>
                  <a:gd name="T13" fmla="*/ 13 h 2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283"/>
                  <a:gd name="T23" fmla="*/ 148 w 148"/>
                  <a:gd name="T24" fmla="*/ 283 h 2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283">
                    <a:moveTo>
                      <a:pt x="2" y="13"/>
                    </a:moveTo>
                    <a:lnTo>
                      <a:pt x="109" y="244"/>
                    </a:lnTo>
                    <a:lnTo>
                      <a:pt x="148" y="283"/>
                    </a:lnTo>
                    <a:lnTo>
                      <a:pt x="137" y="229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 120"/>
              <p:cNvSpPr>
                <a:spLocks noChangeArrowheads="1"/>
              </p:cNvSpPr>
              <p:nvPr/>
            </p:nvSpPr>
            <p:spPr bwMode="auto">
              <a:xfrm>
                <a:off x="174625" y="0"/>
                <a:ext cx="25400" cy="77788"/>
              </a:xfrm>
              <a:custGeom>
                <a:avLst/>
                <a:gdLst>
                  <a:gd name="T0" fmla="*/ 0 w 16"/>
                  <a:gd name="T1" fmla="*/ 41 h 49"/>
                  <a:gd name="T2" fmla="*/ 0 w 16"/>
                  <a:gd name="T3" fmla="*/ 41 h 49"/>
                  <a:gd name="T4" fmla="*/ 0 w 16"/>
                  <a:gd name="T5" fmla="*/ 44 h 49"/>
                  <a:gd name="T6" fmla="*/ 3 w 16"/>
                  <a:gd name="T7" fmla="*/ 46 h 49"/>
                  <a:gd name="T8" fmla="*/ 4 w 16"/>
                  <a:gd name="T9" fmla="*/ 48 h 49"/>
                  <a:gd name="T10" fmla="*/ 8 w 16"/>
                  <a:gd name="T11" fmla="*/ 49 h 49"/>
                  <a:gd name="T12" fmla="*/ 8 w 16"/>
                  <a:gd name="T13" fmla="*/ 49 h 49"/>
                  <a:gd name="T14" fmla="*/ 11 w 16"/>
                  <a:gd name="T15" fmla="*/ 48 h 49"/>
                  <a:gd name="T16" fmla="*/ 14 w 16"/>
                  <a:gd name="T17" fmla="*/ 46 h 49"/>
                  <a:gd name="T18" fmla="*/ 15 w 16"/>
                  <a:gd name="T19" fmla="*/ 44 h 49"/>
                  <a:gd name="T20" fmla="*/ 16 w 16"/>
                  <a:gd name="T21" fmla="*/ 41 h 49"/>
                  <a:gd name="T22" fmla="*/ 16 w 16"/>
                  <a:gd name="T23" fmla="*/ 8 h 49"/>
                  <a:gd name="T24" fmla="*/ 16 w 16"/>
                  <a:gd name="T25" fmla="*/ 8 h 49"/>
                  <a:gd name="T26" fmla="*/ 15 w 16"/>
                  <a:gd name="T27" fmla="*/ 6 h 49"/>
                  <a:gd name="T28" fmla="*/ 14 w 16"/>
                  <a:gd name="T29" fmla="*/ 3 h 49"/>
                  <a:gd name="T30" fmla="*/ 11 w 16"/>
                  <a:gd name="T31" fmla="*/ 0 h 49"/>
                  <a:gd name="T32" fmla="*/ 8 w 16"/>
                  <a:gd name="T33" fmla="*/ 0 h 49"/>
                  <a:gd name="T34" fmla="*/ 8 w 16"/>
                  <a:gd name="T35" fmla="*/ 0 h 49"/>
                  <a:gd name="T36" fmla="*/ 4 w 16"/>
                  <a:gd name="T37" fmla="*/ 0 h 49"/>
                  <a:gd name="T38" fmla="*/ 3 w 16"/>
                  <a:gd name="T39" fmla="*/ 3 h 49"/>
                  <a:gd name="T40" fmla="*/ 0 w 16"/>
                  <a:gd name="T41" fmla="*/ 6 h 49"/>
                  <a:gd name="T42" fmla="*/ 0 w 16"/>
                  <a:gd name="T43" fmla="*/ 8 h 49"/>
                  <a:gd name="T44" fmla="*/ 0 w 16"/>
                  <a:gd name="T45" fmla="*/ 41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"/>
                  <a:gd name="T70" fmla="*/ 0 h 49"/>
                  <a:gd name="T71" fmla="*/ 16 w 16"/>
                  <a:gd name="T72" fmla="*/ 49 h 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" h="49">
                    <a:moveTo>
                      <a:pt x="0" y="41"/>
                    </a:moveTo>
                    <a:lnTo>
                      <a:pt x="0" y="41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01"/>
            <p:cNvGrpSpPr/>
            <p:nvPr/>
          </p:nvGrpSpPr>
          <p:grpSpPr bwMode="auto">
            <a:xfrm>
              <a:off x="3975630" y="942444"/>
              <a:ext cx="394361" cy="402846"/>
              <a:chOff x="0" y="0"/>
              <a:chExt cx="601663" cy="601663"/>
            </a:xfrm>
            <a:grpFill/>
          </p:grpSpPr>
          <p:sp>
            <p:nvSpPr>
              <p:cNvPr id="97" name="Freeform 121"/>
              <p:cNvSpPr>
                <a:spLocks noEditPoints="1" noChangeArrowheads="1"/>
              </p:cNvSpPr>
              <p:nvPr/>
            </p:nvSpPr>
            <p:spPr bwMode="auto">
              <a:xfrm>
                <a:off x="188912" y="0"/>
                <a:ext cx="223838" cy="601663"/>
              </a:xfrm>
              <a:custGeom>
                <a:avLst/>
                <a:gdLst>
                  <a:gd name="T0" fmla="*/ 71 w 141"/>
                  <a:gd name="T1" fmla="*/ 0 h 379"/>
                  <a:gd name="T2" fmla="*/ 84 w 141"/>
                  <a:gd name="T3" fmla="*/ 4 h 379"/>
                  <a:gd name="T4" fmla="*/ 98 w 141"/>
                  <a:gd name="T5" fmla="*/ 15 h 379"/>
                  <a:gd name="T6" fmla="*/ 110 w 141"/>
                  <a:gd name="T7" fmla="*/ 33 h 379"/>
                  <a:gd name="T8" fmla="*/ 119 w 141"/>
                  <a:gd name="T9" fmla="*/ 56 h 379"/>
                  <a:gd name="T10" fmla="*/ 136 w 141"/>
                  <a:gd name="T11" fmla="*/ 117 h 379"/>
                  <a:gd name="T12" fmla="*/ 141 w 141"/>
                  <a:gd name="T13" fmla="*/ 190 h 379"/>
                  <a:gd name="T14" fmla="*/ 140 w 141"/>
                  <a:gd name="T15" fmla="*/ 228 h 379"/>
                  <a:gd name="T16" fmla="*/ 129 w 141"/>
                  <a:gd name="T17" fmla="*/ 295 h 379"/>
                  <a:gd name="T18" fmla="*/ 115 w 141"/>
                  <a:gd name="T19" fmla="*/ 336 h 379"/>
                  <a:gd name="T20" fmla="*/ 105 w 141"/>
                  <a:gd name="T21" fmla="*/ 356 h 379"/>
                  <a:gd name="T22" fmla="*/ 91 w 141"/>
                  <a:gd name="T23" fmla="*/ 371 h 379"/>
                  <a:gd name="T24" fmla="*/ 77 w 141"/>
                  <a:gd name="T25" fmla="*/ 378 h 379"/>
                  <a:gd name="T26" fmla="*/ 71 w 141"/>
                  <a:gd name="T27" fmla="*/ 379 h 379"/>
                  <a:gd name="T28" fmla="*/ 71 w 141"/>
                  <a:gd name="T29" fmla="*/ 348 h 379"/>
                  <a:gd name="T30" fmla="*/ 71 w 141"/>
                  <a:gd name="T31" fmla="*/ 348 h 379"/>
                  <a:gd name="T32" fmla="*/ 83 w 141"/>
                  <a:gd name="T33" fmla="*/ 346 h 379"/>
                  <a:gd name="T34" fmla="*/ 94 w 141"/>
                  <a:gd name="T35" fmla="*/ 336 h 379"/>
                  <a:gd name="T36" fmla="*/ 103 w 141"/>
                  <a:gd name="T37" fmla="*/ 321 h 379"/>
                  <a:gd name="T38" fmla="*/ 119 w 141"/>
                  <a:gd name="T39" fmla="*/ 279 h 379"/>
                  <a:gd name="T40" fmla="*/ 128 w 141"/>
                  <a:gd name="T41" fmla="*/ 222 h 379"/>
                  <a:gd name="T42" fmla="*/ 129 w 141"/>
                  <a:gd name="T43" fmla="*/ 190 h 379"/>
                  <a:gd name="T44" fmla="*/ 125 w 141"/>
                  <a:gd name="T45" fmla="*/ 128 h 379"/>
                  <a:gd name="T46" fmla="*/ 113 w 141"/>
                  <a:gd name="T47" fmla="*/ 77 h 379"/>
                  <a:gd name="T48" fmla="*/ 99 w 141"/>
                  <a:gd name="T49" fmla="*/ 50 h 379"/>
                  <a:gd name="T50" fmla="*/ 88 w 141"/>
                  <a:gd name="T51" fmla="*/ 38 h 379"/>
                  <a:gd name="T52" fmla="*/ 76 w 141"/>
                  <a:gd name="T53" fmla="*/ 31 h 379"/>
                  <a:gd name="T54" fmla="*/ 71 w 141"/>
                  <a:gd name="T55" fmla="*/ 31 h 379"/>
                  <a:gd name="T56" fmla="*/ 71 w 141"/>
                  <a:gd name="T57" fmla="*/ 0 h 379"/>
                  <a:gd name="T58" fmla="*/ 71 w 141"/>
                  <a:gd name="T59" fmla="*/ 379 h 379"/>
                  <a:gd name="T60" fmla="*/ 57 w 141"/>
                  <a:gd name="T61" fmla="*/ 375 h 379"/>
                  <a:gd name="T62" fmla="*/ 44 w 141"/>
                  <a:gd name="T63" fmla="*/ 365 h 379"/>
                  <a:gd name="T64" fmla="*/ 31 w 141"/>
                  <a:gd name="T65" fmla="*/ 347 h 379"/>
                  <a:gd name="T66" fmla="*/ 22 w 141"/>
                  <a:gd name="T67" fmla="*/ 324 h 379"/>
                  <a:gd name="T68" fmla="*/ 7 w 141"/>
                  <a:gd name="T69" fmla="*/ 264 h 379"/>
                  <a:gd name="T70" fmla="*/ 0 w 141"/>
                  <a:gd name="T71" fmla="*/ 190 h 379"/>
                  <a:gd name="T72" fmla="*/ 3 w 141"/>
                  <a:gd name="T73" fmla="*/ 152 h 379"/>
                  <a:gd name="T74" fmla="*/ 12 w 141"/>
                  <a:gd name="T75" fmla="*/ 84 h 379"/>
                  <a:gd name="T76" fmla="*/ 26 w 141"/>
                  <a:gd name="T77" fmla="*/ 44 h 379"/>
                  <a:gd name="T78" fmla="*/ 37 w 141"/>
                  <a:gd name="T79" fmla="*/ 23 h 379"/>
                  <a:gd name="T80" fmla="*/ 50 w 141"/>
                  <a:gd name="T81" fmla="*/ 8 h 379"/>
                  <a:gd name="T82" fmla="*/ 64 w 141"/>
                  <a:gd name="T83" fmla="*/ 2 h 379"/>
                  <a:gd name="T84" fmla="*/ 71 w 141"/>
                  <a:gd name="T85" fmla="*/ 31 h 379"/>
                  <a:gd name="T86" fmla="*/ 65 w 141"/>
                  <a:gd name="T87" fmla="*/ 31 h 379"/>
                  <a:gd name="T88" fmla="*/ 53 w 141"/>
                  <a:gd name="T89" fmla="*/ 38 h 379"/>
                  <a:gd name="T90" fmla="*/ 42 w 141"/>
                  <a:gd name="T91" fmla="*/ 50 h 379"/>
                  <a:gd name="T92" fmla="*/ 29 w 141"/>
                  <a:gd name="T93" fmla="*/ 77 h 379"/>
                  <a:gd name="T94" fmla="*/ 17 w 141"/>
                  <a:gd name="T95" fmla="*/ 128 h 379"/>
                  <a:gd name="T96" fmla="*/ 12 w 141"/>
                  <a:gd name="T97" fmla="*/ 190 h 379"/>
                  <a:gd name="T98" fmla="*/ 14 w 141"/>
                  <a:gd name="T99" fmla="*/ 222 h 379"/>
                  <a:gd name="T100" fmla="*/ 22 w 141"/>
                  <a:gd name="T101" fmla="*/ 279 h 379"/>
                  <a:gd name="T102" fmla="*/ 38 w 141"/>
                  <a:gd name="T103" fmla="*/ 321 h 379"/>
                  <a:gd name="T104" fmla="*/ 48 w 141"/>
                  <a:gd name="T105" fmla="*/ 336 h 379"/>
                  <a:gd name="T106" fmla="*/ 59 w 141"/>
                  <a:gd name="T107" fmla="*/ 346 h 379"/>
                  <a:gd name="T108" fmla="*/ 71 w 141"/>
                  <a:gd name="T109" fmla="*/ 348 h 3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1"/>
                  <a:gd name="T166" fmla="*/ 0 h 379"/>
                  <a:gd name="T167" fmla="*/ 141 w 141"/>
                  <a:gd name="T168" fmla="*/ 379 h 3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1" h="379">
                    <a:moveTo>
                      <a:pt x="71" y="0"/>
                    </a:moveTo>
                    <a:lnTo>
                      <a:pt x="71" y="0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5" y="23"/>
                    </a:lnTo>
                    <a:lnTo>
                      <a:pt x="110" y="33"/>
                    </a:lnTo>
                    <a:lnTo>
                      <a:pt x="115" y="44"/>
                    </a:lnTo>
                    <a:lnTo>
                      <a:pt x="119" y="56"/>
                    </a:lnTo>
                    <a:lnTo>
                      <a:pt x="129" y="84"/>
                    </a:lnTo>
                    <a:lnTo>
                      <a:pt x="136" y="117"/>
                    </a:lnTo>
                    <a:lnTo>
                      <a:pt x="140" y="152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40" y="228"/>
                    </a:lnTo>
                    <a:lnTo>
                      <a:pt x="136" y="264"/>
                    </a:lnTo>
                    <a:lnTo>
                      <a:pt x="129" y="295"/>
                    </a:lnTo>
                    <a:lnTo>
                      <a:pt x="119" y="324"/>
                    </a:lnTo>
                    <a:lnTo>
                      <a:pt x="115" y="336"/>
                    </a:lnTo>
                    <a:lnTo>
                      <a:pt x="110" y="347"/>
                    </a:lnTo>
                    <a:lnTo>
                      <a:pt x="105" y="356"/>
                    </a:lnTo>
                    <a:lnTo>
                      <a:pt x="98" y="365"/>
                    </a:lnTo>
                    <a:lnTo>
                      <a:pt x="91" y="371"/>
                    </a:lnTo>
                    <a:lnTo>
                      <a:pt x="84" y="375"/>
                    </a:lnTo>
                    <a:lnTo>
                      <a:pt x="77" y="378"/>
                    </a:lnTo>
                    <a:lnTo>
                      <a:pt x="71" y="379"/>
                    </a:lnTo>
                    <a:lnTo>
                      <a:pt x="71" y="379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6" y="348"/>
                    </a:lnTo>
                    <a:lnTo>
                      <a:pt x="83" y="346"/>
                    </a:lnTo>
                    <a:lnTo>
                      <a:pt x="88" y="342"/>
                    </a:lnTo>
                    <a:lnTo>
                      <a:pt x="94" y="336"/>
                    </a:lnTo>
                    <a:lnTo>
                      <a:pt x="99" y="329"/>
                    </a:lnTo>
                    <a:lnTo>
                      <a:pt x="103" y="321"/>
                    </a:lnTo>
                    <a:lnTo>
                      <a:pt x="113" y="302"/>
                    </a:lnTo>
                    <a:lnTo>
                      <a:pt x="119" y="279"/>
                    </a:lnTo>
                    <a:lnTo>
                      <a:pt x="125" y="252"/>
                    </a:lnTo>
                    <a:lnTo>
                      <a:pt x="128" y="222"/>
                    </a:lnTo>
                    <a:lnTo>
                      <a:pt x="129" y="190"/>
                    </a:lnTo>
                    <a:lnTo>
                      <a:pt x="129" y="190"/>
                    </a:lnTo>
                    <a:lnTo>
                      <a:pt x="128" y="157"/>
                    </a:lnTo>
                    <a:lnTo>
                      <a:pt x="125" y="128"/>
                    </a:lnTo>
                    <a:lnTo>
                      <a:pt x="119" y="102"/>
                    </a:lnTo>
                    <a:lnTo>
                      <a:pt x="113" y="77"/>
                    </a:lnTo>
                    <a:lnTo>
                      <a:pt x="103" y="59"/>
                    </a:lnTo>
                    <a:lnTo>
                      <a:pt x="99" y="50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3" y="34"/>
                    </a:lnTo>
                    <a:lnTo>
                      <a:pt x="76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71" y="379"/>
                    </a:moveTo>
                    <a:lnTo>
                      <a:pt x="71" y="379"/>
                    </a:lnTo>
                    <a:lnTo>
                      <a:pt x="64" y="378"/>
                    </a:lnTo>
                    <a:lnTo>
                      <a:pt x="57" y="375"/>
                    </a:lnTo>
                    <a:lnTo>
                      <a:pt x="50" y="371"/>
                    </a:lnTo>
                    <a:lnTo>
                      <a:pt x="44" y="365"/>
                    </a:lnTo>
                    <a:lnTo>
                      <a:pt x="37" y="356"/>
                    </a:lnTo>
                    <a:lnTo>
                      <a:pt x="31" y="347"/>
                    </a:lnTo>
                    <a:lnTo>
                      <a:pt x="26" y="336"/>
                    </a:lnTo>
                    <a:lnTo>
                      <a:pt x="22" y="324"/>
                    </a:lnTo>
                    <a:lnTo>
                      <a:pt x="12" y="295"/>
                    </a:lnTo>
                    <a:lnTo>
                      <a:pt x="7" y="264"/>
                    </a:lnTo>
                    <a:lnTo>
                      <a:pt x="3" y="22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52"/>
                    </a:lnTo>
                    <a:lnTo>
                      <a:pt x="7" y="117"/>
                    </a:lnTo>
                    <a:lnTo>
                      <a:pt x="12" y="84"/>
                    </a:lnTo>
                    <a:lnTo>
                      <a:pt x="22" y="56"/>
                    </a:lnTo>
                    <a:lnTo>
                      <a:pt x="26" y="44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7" y="4"/>
                    </a:lnTo>
                    <a:lnTo>
                      <a:pt x="64" y="2"/>
                    </a:lnTo>
                    <a:lnTo>
                      <a:pt x="71" y="0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8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8" y="59"/>
                    </a:lnTo>
                    <a:lnTo>
                      <a:pt x="29" y="77"/>
                    </a:lnTo>
                    <a:lnTo>
                      <a:pt x="22" y="102"/>
                    </a:lnTo>
                    <a:lnTo>
                      <a:pt x="17" y="128"/>
                    </a:lnTo>
                    <a:lnTo>
                      <a:pt x="14" y="157"/>
                    </a:lnTo>
                    <a:lnTo>
                      <a:pt x="12" y="190"/>
                    </a:lnTo>
                    <a:lnTo>
                      <a:pt x="12" y="190"/>
                    </a:lnTo>
                    <a:lnTo>
                      <a:pt x="14" y="222"/>
                    </a:lnTo>
                    <a:lnTo>
                      <a:pt x="17" y="252"/>
                    </a:lnTo>
                    <a:lnTo>
                      <a:pt x="22" y="279"/>
                    </a:lnTo>
                    <a:lnTo>
                      <a:pt x="29" y="302"/>
                    </a:lnTo>
                    <a:lnTo>
                      <a:pt x="38" y="321"/>
                    </a:lnTo>
                    <a:lnTo>
                      <a:pt x="42" y="329"/>
                    </a:lnTo>
                    <a:lnTo>
                      <a:pt x="48" y="336"/>
                    </a:lnTo>
                    <a:lnTo>
                      <a:pt x="53" y="342"/>
                    </a:lnTo>
                    <a:lnTo>
                      <a:pt x="59" y="346"/>
                    </a:lnTo>
                    <a:lnTo>
                      <a:pt x="65" y="348"/>
                    </a:lnTo>
                    <a:lnTo>
                      <a:pt x="71" y="348"/>
                    </a:lnTo>
                    <a:lnTo>
                      <a:pt x="71" y="379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 122"/>
              <p:cNvSpPr>
                <a:spLocks noEditPoints="1" noChangeArrowheads="1"/>
              </p:cNvSpPr>
              <p:nvPr/>
            </p:nvSpPr>
            <p:spPr bwMode="auto">
              <a:xfrm>
                <a:off x="0" y="192087"/>
                <a:ext cx="601663" cy="220663"/>
              </a:xfrm>
              <a:custGeom>
                <a:avLst/>
                <a:gdLst>
                  <a:gd name="T0" fmla="*/ 190 w 379"/>
                  <a:gd name="T1" fmla="*/ 0 h 139"/>
                  <a:gd name="T2" fmla="*/ 228 w 379"/>
                  <a:gd name="T3" fmla="*/ 1 h 139"/>
                  <a:gd name="T4" fmla="*/ 295 w 379"/>
                  <a:gd name="T5" fmla="*/ 11 h 139"/>
                  <a:gd name="T6" fmla="*/ 336 w 379"/>
                  <a:gd name="T7" fmla="*/ 24 h 139"/>
                  <a:gd name="T8" fmla="*/ 356 w 379"/>
                  <a:gd name="T9" fmla="*/ 35 h 139"/>
                  <a:gd name="T10" fmla="*/ 371 w 379"/>
                  <a:gd name="T11" fmla="*/ 49 h 139"/>
                  <a:gd name="T12" fmla="*/ 378 w 379"/>
                  <a:gd name="T13" fmla="*/ 62 h 139"/>
                  <a:gd name="T14" fmla="*/ 379 w 379"/>
                  <a:gd name="T15" fmla="*/ 69 h 139"/>
                  <a:gd name="T16" fmla="*/ 375 w 379"/>
                  <a:gd name="T17" fmla="*/ 82 h 139"/>
                  <a:gd name="T18" fmla="*/ 364 w 379"/>
                  <a:gd name="T19" fmla="*/ 96 h 139"/>
                  <a:gd name="T20" fmla="*/ 347 w 379"/>
                  <a:gd name="T21" fmla="*/ 108 h 139"/>
                  <a:gd name="T22" fmla="*/ 324 w 379"/>
                  <a:gd name="T23" fmla="*/ 119 h 139"/>
                  <a:gd name="T24" fmla="*/ 264 w 379"/>
                  <a:gd name="T25" fmla="*/ 134 h 139"/>
                  <a:gd name="T26" fmla="*/ 190 w 379"/>
                  <a:gd name="T27" fmla="*/ 139 h 139"/>
                  <a:gd name="T28" fmla="*/ 190 w 379"/>
                  <a:gd name="T29" fmla="*/ 127 h 139"/>
                  <a:gd name="T30" fmla="*/ 190 w 379"/>
                  <a:gd name="T31" fmla="*/ 127 h 139"/>
                  <a:gd name="T32" fmla="*/ 252 w 379"/>
                  <a:gd name="T33" fmla="*/ 123 h 139"/>
                  <a:gd name="T34" fmla="*/ 302 w 379"/>
                  <a:gd name="T35" fmla="*/ 111 h 139"/>
                  <a:gd name="T36" fmla="*/ 329 w 379"/>
                  <a:gd name="T37" fmla="*/ 97 h 139"/>
                  <a:gd name="T38" fmla="*/ 341 w 379"/>
                  <a:gd name="T39" fmla="*/ 86 h 139"/>
                  <a:gd name="T40" fmla="*/ 348 w 379"/>
                  <a:gd name="T41" fmla="*/ 74 h 139"/>
                  <a:gd name="T42" fmla="*/ 348 w 379"/>
                  <a:gd name="T43" fmla="*/ 69 h 139"/>
                  <a:gd name="T44" fmla="*/ 348 w 379"/>
                  <a:gd name="T45" fmla="*/ 63 h 139"/>
                  <a:gd name="T46" fmla="*/ 341 w 379"/>
                  <a:gd name="T47" fmla="*/ 51 h 139"/>
                  <a:gd name="T48" fmla="*/ 329 w 379"/>
                  <a:gd name="T49" fmla="*/ 40 h 139"/>
                  <a:gd name="T50" fmla="*/ 302 w 379"/>
                  <a:gd name="T51" fmla="*/ 28 h 139"/>
                  <a:gd name="T52" fmla="*/ 252 w 379"/>
                  <a:gd name="T53" fmla="*/ 15 h 139"/>
                  <a:gd name="T54" fmla="*/ 190 w 379"/>
                  <a:gd name="T55" fmla="*/ 11 h 139"/>
                  <a:gd name="T56" fmla="*/ 190 w 379"/>
                  <a:gd name="T57" fmla="*/ 0 h 139"/>
                  <a:gd name="T58" fmla="*/ 0 w 379"/>
                  <a:gd name="T59" fmla="*/ 69 h 139"/>
                  <a:gd name="T60" fmla="*/ 4 w 379"/>
                  <a:gd name="T61" fmla="*/ 55 h 139"/>
                  <a:gd name="T62" fmla="*/ 15 w 379"/>
                  <a:gd name="T63" fmla="*/ 42 h 139"/>
                  <a:gd name="T64" fmla="*/ 33 w 379"/>
                  <a:gd name="T65" fmla="*/ 30 h 139"/>
                  <a:gd name="T66" fmla="*/ 56 w 379"/>
                  <a:gd name="T67" fmla="*/ 20 h 139"/>
                  <a:gd name="T68" fmla="*/ 117 w 379"/>
                  <a:gd name="T69" fmla="*/ 5 h 139"/>
                  <a:gd name="T70" fmla="*/ 190 w 379"/>
                  <a:gd name="T71" fmla="*/ 0 h 139"/>
                  <a:gd name="T72" fmla="*/ 190 w 379"/>
                  <a:gd name="T73" fmla="*/ 11 h 139"/>
                  <a:gd name="T74" fmla="*/ 127 w 379"/>
                  <a:gd name="T75" fmla="*/ 15 h 139"/>
                  <a:gd name="T76" fmla="*/ 77 w 379"/>
                  <a:gd name="T77" fmla="*/ 28 h 139"/>
                  <a:gd name="T78" fmla="*/ 50 w 379"/>
                  <a:gd name="T79" fmla="*/ 40 h 139"/>
                  <a:gd name="T80" fmla="*/ 38 w 379"/>
                  <a:gd name="T81" fmla="*/ 51 h 139"/>
                  <a:gd name="T82" fmla="*/ 31 w 379"/>
                  <a:gd name="T83" fmla="*/ 63 h 139"/>
                  <a:gd name="T84" fmla="*/ 31 w 379"/>
                  <a:gd name="T85" fmla="*/ 69 h 139"/>
                  <a:gd name="T86" fmla="*/ 34 w 379"/>
                  <a:gd name="T87" fmla="*/ 81 h 139"/>
                  <a:gd name="T88" fmla="*/ 43 w 379"/>
                  <a:gd name="T89" fmla="*/ 92 h 139"/>
                  <a:gd name="T90" fmla="*/ 58 w 379"/>
                  <a:gd name="T91" fmla="*/ 101 h 139"/>
                  <a:gd name="T92" fmla="*/ 102 w 379"/>
                  <a:gd name="T93" fmla="*/ 118 h 139"/>
                  <a:gd name="T94" fmla="*/ 157 w 379"/>
                  <a:gd name="T95" fmla="*/ 126 h 139"/>
                  <a:gd name="T96" fmla="*/ 190 w 379"/>
                  <a:gd name="T97" fmla="*/ 139 h 139"/>
                  <a:gd name="T98" fmla="*/ 152 w 379"/>
                  <a:gd name="T99" fmla="*/ 138 h 139"/>
                  <a:gd name="T100" fmla="*/ 84 w 379"/>
                  <a:gd name="T101" fmla="*/ 127 h 139"/>
                  <a:gd name="T102" fmla="*/ 43 w 379"/>
                  <a:gd name="T103" fmla="*/ 114 h 139"/>
                  <a:gd name="T104" fmla="*/ 23 w 379"/>
                  <a:gd name="T105" fmla="*/ 103 h 139"/>
                  <a:gd name="T106" fmla="*/ 8 w 379"/>
                  <a:gd name="T107" fmla="*/ 89 h 139"/>
                  <a:gd name="T108" fmla="*/ 1 w 379"/>
                  <a:gd name="T109" fmla="*/ 76 h 139"/>
                  <a:gd name="T110" fmla="*/ 0 w 379"/>
                  <a:gd name="T111" fmla="*/ 69 h 13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9"/>
                  <a:gd name="T169" fmla="*/ 0 h 139"/>
                  <a:gd name="T170" fmla="*/ 379 w 379"/>
                  <a:gd name="T171" fmla="*/ 139 h 13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9" h="139">
                    <a:moveTo>
                      <a:pt x="190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228" y="1"/>
                    </a:lnTo>
                    <a:lnTo>
                      <a:pt x="264" y="5"/>
                    </a:lnTo>
                    <a:lnTo>
                      <a:pt x="295" y="11"/>
                    </a:lnTo>
                    <a:lnTo>
                      <a:pt x="324" y="20"/>
                    </a:lnTo>
                    <a:lnTo>
                      <a:pt x="336" y="24"/>
                    </a:lnTo>
                    <a:lnTo>
                      <a:pt x="347" y="30"/>
                    </a:lnTo>
                    <a:lnTo>
                      <a:pt x="356" y="35"/>
                    </a:lnTo>
                    <a:lnTo>
                      <a:pt x="364" y="42"/>
                    </a:lnTo>
                    <a:lnTo>
                      <a:pt x="371" y="49"/>
                    </a:lnTo>
                    <a:lnTo>
                      <a:pt x="375" y="55"/>
                    </a:lnTo>
                    <a:lnTo>
                      <a:pt x="378" y="62"/>
                    </a:lnTo>
                    <a:lnTo>
                      <a:pt x="379" y="69"/>
                    </a:lnTo>
                    <a:lnTo>
                      <a:pt x="379" y="69"/>
                    </a:lnTo>
                    <a:lnTo>
                      <a:pt x="378" y="76"/>
                    </a:lnTo>
                    <a:lnTo>
                      <a:pt x="375" y="82"/>
                    </a:lnTo>
                    <a:lnTo>
                      <a:pt x="371" y="89"/>
                    </a:lnTo>
                    <a:lnTo>
                      <a:pt x="364" y="96"/>
                    </a:lnTo>
                    <a:lnTo>
                      <a:pt x="356" y="103"/>
                    </a:lnTo>
                    <a:lnTo>
                      <a:pt x="347" y="108"/>
                    </a:lnTo>
                    <a:lnTo>
                      <a:pt x="336" y="114"/>
                    </a:lnTo>
                    <a:lnTo>
                      <a:pt x="324" y="119"/>
                    </a:lnTo>
                    <a:lnTo>
                      <a:pt x="295" y="127"/>
                    </a:lnTo>
                    <a:lnTo>
                      <a:pt x="264" y="134"/>
                    </a:lnTo>
                    <a:lnTo>
                      <a:pt x="228" y="138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222" y="126"/>
                    </a:lnTo>
                    <a:lnTo>
                      <a:pt x="252" y="123"/>
                    </a:lnTo>
                    <a:lnTo>
                      <a:pt x="279" y="118"/>
                    </a:lnTo>
                    <a:lnTo>
                      <a:pt x="302" y="111"/>
                    </a:lnTo>
                    <a:lnTo>
                      <a:pt x="321" y="101"/>
                    </a:lnTo>
                    <a:lnTo>
                      <a:pt x="329" y="97"/>
                    </a:lnTo>
                    <a:lnTo>
                      <a:pt x="336" y="92"/>
                    </a:lnTo>
                    <a:lnTo>
                      <a:pt x="341" y="86"/>
                    </a:lnTo>
                    <a:lnTo>
                      <a:pt x="345" y="81"/>
                    </a:lnTo>
                    <a:lnTo>
                      <a:pt x="348" y="74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3"/>
                    </a:lnTo>
                    <a:lnTo>
                      <a:pt x="345" y="57"/>
                    </a:lnTo>
                    <a:lnTo>
                      <a:pt x="341" y="51"/>
                    </a:lnTo>
                    <a:lnTo>
                      <a:pt x="336" y="46"/>
                    </a:lnTo>
                    <a:lnTo>
                      <a:pt x="329" y="40"/>
                    </a:lnTo>
                    <a:lnTo>
                      <a:pt x="321" y="36"/>
                    </a:lnTo>
                    <a:lnTo>
                      <a:pt x="302" y="28"/>
                    </a:lnTo>
                    <a:lnTo>
                      <a:pt x="279" y="20"/>
                    </a:lnTo>
                    <a:lnTo>
                      <a:pt x="252" y="15"/>
                    </a:lnTo>
                    <a:lnTo>
                      <a:pt x="222" y="12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90" y="0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1" y="62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3" y="30"/>
                    </a:lnTo>
                    <a:lnTo>
                      <a:pt x="43" y="24"/>
                    </a:lnTo>
                    <a:lnTo>
                      <a:pt x="56" y="20"/>
                    </a:lnTo>
                    <a:lnTo>
                      <a:pt x="84" y="11"/>
                    </a:lnTo>
                    <a:lnTo>
                      <a:pt x="117" y="5"/>
                    </a:lnTo>
                    <a:lnTo>
                      <a:pt x="152" y="1"/>
                    </a:lnTo>
                    <a:lnTo>
                      <a:pt x="190" y="0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57" y="12"/>
                    </a:lnTo>
                    <a:lnTo>
                      <a:pt x="127" y="15"/>
                    </a:lnTo>
                    <a:lnTo>
                      <a:pt x="102" y="20"/>
                    </a:lnTo>
                    <a:lnTo>
                      <a:pt x="77" y="28"/>
                    </a:lnTo>
                    <a:lnTo>
                      <a:pt x="58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34" y="57"/>
                    </a:lnTo>
                    <a:lnTo>
                      <a:pt x="31" y="6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3" y="92"/>
                    </a:lnTo>
                    <a:lnTo>
                      <a:pt x="50" y="97"/>
                    </a:lnTo>
                    <a:lnTo>
                      <a:pt x="58" y="101"/>
                    </a:lnTo>
                    <a:lnTo>
                      <a:pt x="77" y="111"/>
                    </a:lnTo>
                    <a:lnTo>
                      <a:pt x="102" y="118"/>
                    </a:lnTo>
                    <a:lnTo>
                      <a:pt x="127" y="123"/>
                    </a:lnTo>
                    <a:lnTo>
                      <a:pt x="157" y="126"/>
                    </a:lnTo>
                    <a:lnTo>
                      <a:pt x="190" y="12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52" y="138"/>
                    </a:lnTo>
                    <a:lnTo>
                      <a:pt x="117" y="134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43" y="114"/>
                    </a:lnTo>
                    <a:lnTo>
                      <a:pt x="33" y="108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8" y="89"/>
                    </a:lnTo>
                    <a:lnTo>
                      <a:pt x="4" y="82"/>
                    </a:lnTo>
                    <a:lnTo>
                      <a:pt x="1" y="7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 123"/>
              <p:cNvSpPr>
                <a:spLocks noEditPoints="1" noChangeArrowheads="1"/>
              </p:cNvSpPr>
              <p:nvPr/>
            </p:nvSpPr>
            <p:spPr bwMode="auto">
              <a:xfrm>
                <a:off x="76200" y="76200"/>
                <a:ext cx="450850" cy="452438"/>
              </a:xfrm>
              <a:custGeom>
                <a:avLst/>
                <a:gdLst>
                  <a:gd name="T0" fmla="*/ 142 w 284"/>
                  <a:gd name="T1" fmla="*/ 50 h 285"/>
                  <a:gd name="T2" fmla="*/ 190 w 284"/>
                  <a:gd name="T3" fmla="*/ 93 h 285"/>
                  <a:gd name="T4" fmla="*/ 218 w 284"/>
                  <a:gd name="T5" fmla="*/ 120 h 285"/>
                  <a:gd name="T6" fmla="*/ 258 w 284"/>
                  <a:gd name="T7" fmla="*/ 176 h 285"/>
                  <a:gd name="T8" fmla="*/ 277 w 284"/>
                  <a:gd name="T9" fmla="*/ 214 h 285"/>
                  <a:gd name="T10" fmla="*/ 283 w 284"/>
                  <a:gd name="T11" fmla="*/ 237 h 285"/>
                  <a:gd name="T12" fmla="*/ 284 w 284"/>
                  <a:gd name="T13" fmla="*/ 256 h 285"/>
                  <a:gd name="T14" fmla="*/ 280 w 284"/>
                  <a:gd name="T15" fmla="*/ 271 h 285"/>
                  <a:gd name="T16" fmla="*/ 276 w 284"/>
                  <a:gd name="T17" fmla="*/ 276 h 285"/>
                  <a:gd name="T18" fmla="*/ 266 w 284"/>
                  <a:gd name="T19" fmla="*/ 283 h 285"/>
                  <a:gd name="T20" fmla="*/ 254 w 284"/>
                  <a:gd name="T21" fmla="*/ 285 h 285"/>
                  <a:gd name="T22" fmla="*/ 223 w 284"/>
                  <a:gd name="T23" fmla="*/ 280 h 285"/>
                  <a:gd name="T24" fmla="*/ 184 w 284"/>
                  <a:gd name="T25" fmla="*/ 262 h 285"/>
                  <a:gd name="T26" fmla="*/ 142 w 284"/>
                  <a:gd name="T27" fmla="*/ 235 h 285"/>
                  <a:gd name="T28" fmla="*/ 142 w 284"/>
                  <a:gd name="T29" fmla="*/ 219 h 285"/>
                  <a:gd name="T30" fmla="*/ 177 w 284"/>
                  <a:gd name="T31" fmla="*/ 243 h 285"/>
                  <a:gd name="T32" fmla="*/ 209 w 284"/>
                  <a:gd name="T33" fmla="*/ 257 h 285"/>
                  <a:gd name="T34" fmla="*/ 235 w 284"/>
                  <a:gd name="T35" fmla="*/ 261 h 285"/>
                  <a:gd name="T36" fmla="*/ 246 w 284"/>
                  <a:gd name="T37" fmla="*/ 260 h 285"/>
                  <a:gd name="T38" fmla="*/ 254 w 284"/>
                  <a:gd name="T39" fmla="*/ 254 h 285"/>
                  <a:gd name="T40" fmla="*/ 254 w 284"/>
                  <a:gd name="T41" fmla="*/ 254 h 285"/>
                  <a:gd name="T42" fmla="*/ 260 w 284"/>
                  <a:gd name="T43" fmla="*/ 243 h 285"/>
                  <a:gd name="T44" fmla="*/ 261 w 284"/>
                  <a:gd name="T45" fmla="*/ 230 h 285"/>
                  <a:gd name="T46" fmla="*/ 258 w 284"/>
                  <a:gd name="T47" fmla="*/ 212 h 285"/>
                  <a:gd name="T48" fmla="*/ 239 w 284"/>
                  <a:gd name="T49" fmla="*/ 170 h 285"/>
                  <a:gd name="T50" fmla="*/ 205 w 284"/>
                  <a:gd name="T51" fmla="*/ 124 h 285"/>
                  <a:gd name="T52" fmla="*/ 184 w 284"/>
                  <a:gd name="T53" fmla="*/ 101 h 285"/>
                  <a:gd name="T54" fmla="*/ 142 w 284"/>
                  <a:gd name="T55" fmla="*/ 65 h 285"/>
                  <a:gd name="T56" fmla="*/ 8 w 284"/>
                  <a:gd name="T57" fmla="*/ 8 h 285"/>
                  <a:gd name="T58" fmla="*/ 12 w 284"/>
                  <a:gd name="T59" fmla="*/ 5 h 285"/>
                  <a:gd name="T60" fmla="*/ 23 w 284"/>
                  <a:gd name="T61" fmla="*/ 0 h 285"/>
                  <a:gd name="T62" fmla="*/ 44 w 284"/>
                  <a:gd name="T63" fmla="*/ 0 h 285"/>
                  <a:gd name="T64" fmla="*/ 79 w 284"/>
                  <a:gd name="T65" fmla="*/ 11 h 285"/>
                  <a:gd name="T66" fmla="*/ 120 w 284"/>
                  <a:gd name="T67" fmla="*/ 34 h 285"/>
                  <a:gd name="T68" fmla="*/ 142 w 284"/>
                  <a:gd name="T69" fmla="*/ 65 h 285"/>
                  <a:gd name="T70" fmla="*/ 124 w 284"/>
                  <a:gd name="T71" fmla="*/ 51 h 285"/>
                  <a:gd name="T72" fmla="*/ 89 w 284"/>
                  <a:gd name="T73" fmla="*/ 32 h 285"/>
                  <a:gd name="T74" fmla="*/ 60 w 284"/>
                  <a:gd name="T75" fmla="*/ 23 h 285"/>
                  <a:gd name="T76" fmla="*/ 43 w 284"/>
                  <a:gd name="T77" fmla="*/ 23 h 285"/>
                  <a:gd name="T78" fmla="*/ 33 w 284"/>
                  <a:gd name="T79" fmla="*/ 27 h 285"/>
                  <a:gd name="T80" fmla="*/ 29 w 284"/>
                  <a:gd name="T81" fmla="*/ 29 h 285"/>
                  <a:gd name="T82" fmla="*/ 24 w 284"/>
                  <a:gd name="T83" fmla="*/ 40 h 285"/>
                  <a:gd name="T84" fmla="*/ 23 w 284"/>
                  <a:gd name="T85" fmla="*/ 55 h 285"/>
                  <a:gd name="T86" fmla="*/ 25 w 284"/>
                  <a:gd name="T87" fmla="*/ 71 h 285"/>
                  <a:gd name="T88" fmla="*/ 44 w 284"/>
                  <a:gd name="T89" fmla="*/ 113 h 285"/>
                  <a:gd name="T90" fmla="*/ 78 w 284"/>
                  <a:gd name="T91" fmla="*/ 159 h 285"/>
                  <a:gd name="T92" fmla="*/ 100 w 284"/>
                  <a:gd name="T93" fmla="*/ 184 h 285"/>
                  <a:gd name="T94" fmla="*/ 142 w 284"/>
                  <a:gd name="T95" fmla="*/ 219 h 285"/>
                  <a:gd name="T96" fmla="*/ 142 w 284"/>
                  <a:gd name="T97" fmla="*/ 235 h 285"/>
                  <a:gd name="T98" fmla="*/ 93 w 284"/>
                  <a:gd name="T99" fmla="*/ 192 h 285"/>
                  <a:gd name="T100" fmla="*/ 66 w 284"/>
                  <a:gd name="T101" fmla="*/ 164 h 285"/>
                  <a:gd name="T102" fmla="*/ 25 w 284"/>
                  <a:gd name="T103" fmla="*/ 108 h 285"/>
                  <a:gd name="T104" fmla="*/ 6 w 284"/>
                  <a:gd name="T105" fmla="*/ 70 h 285"/>
                  <a:gd name="T106" fmla="*/ 1 w 284"/>
                  <a:gd name="T107" fmla="*/ 47 h 285"/>
                  <a:gd name="T108" fmla="*/ 0 w 284"/>
                  <a:gd name="T109" fmla="*/ 28 h 285"/>
                  <a:gd name="T110" fmla="*/ 4 w 284"/>
                  <a:gd name="T111" fmla="*/ 13 h 285"/>
                  <a:gd name="T112" fmla="*/ 8 w 284"/>
                  <a:gd name="T113" fmla="*/ 8 h 2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4"/>
                  <a:gd name="T172" fmla="*/ 0 h 285"/>
                  <a:gd name="T173" fmla="*/ 284 w 284"/>
                  <a:gd name="T174" fmla="*/ 285 h 2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6" y="7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218" y="120"/>
                    </a:lnTo>
                    <a:lnTo>
                      <a:pt x="239" y="149"/>
                    </a:lnTo>
                    <a:lnTo>
                      <a:pt x="258" y="176"/>
                    </a:lnTo>
                    <a:lnTo>
                      <a:pt x="272" y="201"/>
                    </a:lnTo>
                    <a:lnTo>
                      <a:pt x="277" y="214"/>
                    </a:lnTo>
                    <a:lnTo>
                      <a:pt x="280" y="226"/>
                    </a:lnTo>
                    <a:lnTo>
                      <a:pt x="283" y="237"/>
                    </a:lnTo>
                    <a:lnTo>
                      <a:pt x="284" y="246"/>
                    </a:lnTo>
                    <a:lnTo>
                      <a:pt x="284" y="256"/>
                    </a:lnTo>
                    <a:lnTo>
                      <a:pt x="283" y="264"/>
                    </a:lnTo>
                    <a:lnTo>
                      <a:pt x="280" y="271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2" y="280"/>
                    </a:lnTo>
                    <a:lnTo>
                      <a:pt x="266" y="283"/>
                    </a:lnTo>
                    <a:lnTo>
                      <a:pt x="261" y="284"/>
                    </a:lnTo>
                    <a:lnTo>
                      <a:pt x="254" y="285"/>
                    </a:lnTo>
                    <a:lnTo>
                      <a:pt x="239" y="284"/>
                    </a:lnTo>
                    <a:lnTo>
                      <a:pt x="223" y="280"/>
                    </a:lnTo>
                    <a:lnTo>
                      <a:pt x="204" y="273"/>
                    </a:lnTo>
                    <a:lnTo>
                      <a:pt x="184" y="262"/>
                    </a:lnTo>
                    <a:lnTo>
                      <a:pt x="163" y="250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59" y="233"/>
                    </a:lnTo>
                    <a:lnTo>
                      <a:pt x="177" y="243"/>
                    </a:lnTo>
                    <a:lnTo>
                      <a:pt x="195" y="252"/>
                    </a:lnTo>
                    <a:lnTo>
                      <a:pt x="209" y="257"/>
                    </a:lnTo>
                    <a:lnTo>
                      <a:pt x="223" y="261"/>
                    </a:lnTo>
                    <a:lnTo>
                      <a:pt x="235" y="261"/>
                    </a:lnTo>
                    <a:lnTo>
                      <a:pt x="241" y="261"/>
                    </a:lnTo>
                    <a:lnTo>
                      <a:pt x="246" y="260"/>
                    </a:lnTo>
                    <a:lnTo>
                      <a:pt x="250" y="257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8" y="249"/>
                    </a:lnTo>
                    <a:lnTo>
                      <a:pt x="260" y="243"/>
                    </a:lnTo>
                    <a:lnTo>
                      <a:pt x="261" y="237"/>
                    </a:lnTo>
                    <a:lnTo>
                      <a:pt x="261" y="230"/>
                    </a:lnTo>
                    <a:lnTo>
                      <a:pt x="260" y="220"/>
                    </a:lnTo>
                    <a:lnTo>
                      <a:pt x="258" y="212"/>
                    </a:lnTo>
                    <a:lnTo>
                      <a:pt x="250" y="192"/>
                    </a:lnTo>
                    <a:lnTo>
                      <a:pt x="239" y="170"/>
                    </a:lnTo>
                    <a:lnTo>
                      <a:pt x="223" y="147"/>
                    </a:lnTo>
                    <a:lnTo>
                      <a:pt x="205" y="124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62" y="8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60" y="4"/>
                    </a:lnTo>
                    <a:lnTo>
                      <a:pt x="79" y="11"/>
                    </a:lnTo>
                    <a:lnTo>
                      <a:pt x="100" y="21"/>
                    </a:lnTo>
                    <a:lnTo>
                      <a:pt x="120" y="34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4" y="51"/>
                    </a:lnTo>
                    <a:lnTo>
                      <a:pt x="107" y="40"/>
                    </a:lnTo>
                    <a:lnTo>
                      <a:pt x="89" y="32"/>
                    </a:lnTo>
                    <a:lnTo>
                      <a:pt x="74" y="27"/>
                    </a:lnTo>
                    <a:lnTo>
                      <a:pt x="60" y="23"/>
                    </a:lnTo>
                    <a:lnTo>
                      <a:pt x="48" y="23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3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3" y="47"/>
                    </a:lnTo>
                    <a:lnTo>
                      <a:pt x="23" y="55"/>
                    </a:lnTo>
                    <a:lnTo>
                      <a:pt x="24" y="63"/>
                    </a:lnTo>
                    <a:lnTo>
                      <a:pt x="25" y="71"/>
                    </a:lnTo>
                    <a:lnTo>
                      <a:pt x="33" y="92"/>
                    </a:lnTo>
                    <a:lnTo>
                      <a:pt x="44" y="113"/>
                    </a:lnTo>
                    <a:lnTo>
                      <a:pt x="60" y="136"/>
                    </a:lnTo>
                    <a:lnTo>
                      <a:pt x="78" y="159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21" y="20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17" y="215"/>
                    </a:lnTo>
                    <a:lnTo>
                      <a:pt x="93" y="192"/>
                    </a:lnTo>
                    <a:lnTo>
                      <a:pt x="93" y="192"/>
                    </a:lnTo>
                    <a:lnTo>
                      <a:pt x="66" y="164"/>
                    </a:lnTo>
                    <a:lnTo>
                      <a:pt x="44" y="135"/>
                    </a:lnTo>
                    <a:lnTo>
                      <a:pt x="25" y="108"/>
                    </a:lnTo>
                    <a:lnTo>
                      <a:pt x="12" y="82"/>
                    </a:lnTo>
                    <a:lnTo>
                      <a:pt x="6" y="70"/>
                    </a:lnTo>
                    <a:lnTo>
                      <a:pt x="4" y="58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 124"/>
              <p:cNvSpPr>
                <a:spLocks noEditPoints="1" noChangeArrowheads="1"/>
              </p:cNvSpPr>
              <p:nvPr/>
            </p:nvSpPr>
            <p:spPr bwMode="auto">
              <a:xfrm>
                <a:off x="76200" y="76200"/>
                <a:ext cx="450850" cy="452438"/>
              </a:xfrm>
              <a:custGeom>
                <a:avLst/>
                <a:gdLst>
                  <a:gd name="T0" fmla="*/ 142 w 284"/>
                  <a:gd name="T1" fmla="*/ 50 h 285"/>
                  <a:gd name="T2" fmla="*/ 184 w 284"/>
                  <a:gd name="T3" fmla="*/ 21 h 285"/>
                  <a:gd name="T4" fmla="*/ 223 w 284"/>
                  <a:gd name="T5" fmla="*/ 4 h 285"/>
                  <a:gd name="T6" fmla="*/ 254 w 284"/>
                  <a:gd name="T7" fmla="*/ 0 h 285"/>
                  <a:gd name="T8" fmla="*/ 266 w 284"/>
                  <a:gd name="T9" fmla="*/ 2 h 285"/>
                  <a:gd name="T10" fmla="*/ 276 w 284"/>
                  <a:gd name="T11" fmla="*/ 8 h 285"/>
                  <a:gd name="T12" fmla="*/ 280 w 284"/>
                  <a:gd name="T13" fmla="*/ 13 h 285"/>
                  <a:gd name="T14" fmla="*/ 284 w 284"/>
                  <a:gd name="T15" fmla="*/ 28 h 285"/>
                  <a:gd name="T16" fmla="*/ 283 w 284"/>
                  <a:gd name="T17" fmla="*/ 47 h 285"/>
                  <a:gd name="T18" fmla="*/ 277 w 284"/>
                  <a:gd name="T19" fmla="*/ 70 h 285"/>
                  <a:gd name="T20" fmla="*/ 258 w 284"/>
                  <a:gd name="T21" fmla="*/ 108 h 285"/>
                  <a:gd name="T22" fmla="*/ 218 w 284"/>
                  <a:gd name="T23" fmla="*/ 164 h 285"/>
                  <a:gd name="T24" fmla="*/ 190 w 284"/>
                  <a:gd name="T25" fmla="*/ 192 h 285"/>
                  <a:gd name="T26" fmla="*/ 142 w 284"/>
                  <a:gd name="T27" fmla="*/ 235 h 285"/>
                  <a:gd name="T28" fmla="*/ 142 w 284"/>
                  <a:gd name="T29" fmla="*/ 219 h 285"/>
                  <a:gd name="T30" fmla="*/ 184 w 284"/>
                  <a:gd name="T31" fmla="*/ 184 h 285"/>
                  <a:gd name="T32" fmla="*/ 205 w 284"/>
                  <a:gd name="T33" fmla="*/ 159 h 285"/>
                  <a:gd name="T34" fmla="*/ 239 w 284"/>
                  <a:gd name="T35" fmla="*/ 113 h 285"/>
                  <a:gd name="T36" fmla="*/ 258 w 284"/>
                  <a:gd name="T37" fmla="*/ 71 h 285"/>
                  <a:gd name="T38" fmla="*/ 261 w 284"/>
                  <a:gd name="T39" fmla="*/ 55 h 285"/>
                  <a:gd name="T40" fmla="*/ 260 w 284"/>
                  <a:gd name="T41" fmla="*/ 40 h 285"/>
                  <a:gd name="T42" fmla="*/ 254 w 284"/>
                  <a:gd name="T43" fmla="*/ 29 h 285"/>
                  <a:gd name="T44" fmla="*/ 254 w 284"/>
                  <a:gd name="T45" fmla="*/ 29 h 285"/>
                  <a:gd name="T46" fmla="*/ 246 w 284"/>
                  <a:gd name="T47" fmla="*/ 24 h 285"/>
                  <a:gd name="T48" fmla="*/ 235 w 284"/>
                  <a:gd name="T49" fmla="*/ 23 h 285"/>
                  <a:gd name="T50" fmla="*/ 209 w 284"/>
                  <a:gd name="T51" fmla="*/ 27 h 285"/>
                  <a:gd name="T52" fmla="*/ 177 w 284"/>
                  <a:gd name="T53" fmla="*/ 40 h 285"/>
                  <a:gd name="T54" fmla="*/ 142 w 284"/>
                  <a:gd name="T55" fmla="*/ 65 h 285"/>
                  <a:gd name="T56" fmla="*/ 8 w 284"/>
                  <a:gd name="T57" fmla="*/ 276 h 285"/>
                  <a:gd name="T58" fmla="*/ 4 w 284"/>
                  <a:gd name="T59" fmla="*/ 271 h 285"/>
                  <a:gd name="T60" fmla="*/ 0 w 284"/>
                  <a:gd name="T61" fmla="*/ 256 h 285"/>
                  <a:gd name="T62" fmla="*/ 1 w 284"/>
                  <a:gd name="T63" fmla="*/ 237 h 285"/>
                  <a:gd name="T64" fmla="*/ 6 w 284"/>
                  <a:gd name="T65" fmla="*/ 214 h 285"/>
                  <a:gd name="T66" fmla="*/ 25 w 284"/>
                  <a:gd name="T67" fmla="*/ 176 h 285"/>
                  <a:gd name="T68" fmla="*/ 66 w 284"/>
                  <a:gd name="T69" fmla="*/ 120 h 285"/>
                  <a:gd name="T70" fmla="*/ 93 w 284"/>
                  <a:gd name="T71" fmla="*/ 93 h 285"/>
                  <a:gd name="T72" fmla="*/ 142 w 284"/>
                  <a:gd name="T73" fmla="*/ 50 h 285"/>
                  <a:gd name="T74" fmla="*/ 142 w 284"/>
                  <a:gd name="T75" fmla="*/ 65 h 285"/>
                  <a:gd name="T76" fmla="*/ 100 w 284"/>
                  <a:gd name="T77" fmla="*/ 101 h 285"/>
                  <a:gd name="T78" fmla="*/ 78 w 284"/>
                  <a:gd name="T79" fmla="*/ 124 h 285"/>
                  <a:gd name="T80" fmla="*/ 44 w 284"/>
                  <a:gd name="T81" fmla="*/ 170 h 285"/>
                  <a:gd name="T82" fmla="*/ 25 w 284"/>
                  <a:gd name="T83" fmla="*/ 212 h 285"/>
                  <a:gd name="T84" fmla="*/ 23 w 284"/>
                  <a:gd name="T85" fmla="*/ 230 h 285"/>
                  <a:gd name="T86" fmla="*/ 24 w 284"/>
                  <a:gd name="T87" fmla="*/ 243 h 285"/>
                  <a:gd name="T88" fmla="*/ 29 w 284"/>
                  <a:gd name="T89" fmla="*/ 254 h 285"/>
                  <a:gd name="T90" fmla="*/ 33 w 284"/>
                  <a:gd name="T91" fmla="*/ 257 h 285"/>
                  <a:gd name="T92" fmla="*/ 43 w 284"/>
                  <a:gd name="T93" fmla="*/ 261 h 285"/>
                  <a:gd name="T94" fmla="*/ 60 w 284"/>
                  <a:gd name="T95" fmla="*/ 261 h 285"/>
                  <a:gd name="T96" fmla="*/ 89 w 284"/>
                  <a:gd name="T97" fmla="*/ 252 h 285"/>
                  <a:gd name="T98" fmla="*/ 124 w 284"/>
                  <a:gd name="T99" fmla="*/ 233 h 285"/>
                  <a:gd name="T100" fmla="*/ 142 w 284"/>
                  <a:gd name="T101" fmla="*/ 235 h 285"/>
                  <a:gd name="T102" fmla="*/ 120 w 284"/>
                  <a:gd name="T103" fmla="*/ 250 h 285"/>
                  <a:gd name="T104" fmla="*/ 79 w 284"/>
                  <a:gd name="T105" fmla="*/ 273 h 285"/>
                  <a:gd name="T106" fmla="*/ 44 w 284"/>
                  <a:gd name="T107" fmla="*/ 284 h 285"/>
                  <a:gd name="T108" fmla="*/ 23 w 284"/>
                  <a:gd name="T109" fmla="*/ 284 h 285"/>
                  <a:gd name="T110" fmla="*/ 12 w 284"/>
                  <a:gd name="T111" fmla="*/ 280 h 285"/>
                  <a:gd name="T112" fmla="*/ 8 w 284"/>
                  <a:gd name="T113" fmla="*/ 276 h 2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84"/>
                  <a:gd name="T172" fmla="*/ 0 h 285"/>
                  <a:gd name="T173" fmla="*/ 284 w 284"/>
                  <a:gd name="T174" fmla="*/ 285 h 2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3" y="34"/>
                    </a:lnTo>
                    <a:lnTo>
                      <a:pt x="184" y="21"/>
                    </a:lnTo>
                    <a:lnTo>
                      <a:pt x="204" y="11"/>
                    </a:lnTo>
                    <a:lnTo>
                      <a:pt x="223" y="4"/>
                    </a:lnTo>
                    <a:lnTo>
                      <a:pt x="239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6" y="2"/>
                    </a:lnTo>
                    <a:lnTo>
                      <a:pt x="272" y="4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80" y="13"/>
                    </a:lnTo>
                    <a:lnTo>
                      <a:pt x="283" y="20"/>
                    </a:lnTo>
                    <a:lnTo>
                      <a:pt x="284" y="28"/>
                    </a:lnTo>
                    <a:lnTo>
                      <a:pt x="284" y="38"/>
                    </a:lnTo>
                    <a:lnTo>
                      <a:pt x="283" y="47"/>
                    </a:lnTo>
                    <a:lnTo>
                      <a:pt x="280" y="58"/>
                    </a:lnTo>
                    <a:lnTo>
                      <a:pt x="277" y="70"/>
                    </a:lnTo>
                    <a:lnTo>
                      <a:pt x="272" y="82"/>
                    </a:lnTo>
                    <a:lnTo>
                      <a:pt x="258" y="108"/>
                    </a:lnTo>
                    <a:lnTo>
                      <a:pt x="239" y="135"/>
                    </a:lnTo>
                    <a:lnTo>
                      <a:pt x="218" y="164"/>
                    </a:lnTo>
                    <a:lnTo>
                      <a:pt x="190" y="192"/>
                    </a:lnTo>
                    <a:lnTo>
                      <a:pt x="190" y="192"/>
                    </a:lnTo>
                    <a:lnTo>
                      <a:pt x="166" y="215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62" y="203"/>
                    </a:lnTo>
                    <a:lnTo>
                      <a:pt x="184" y="184"/>
                    </a:lnTo>
                    <a:lnTo>
                      <a:pt x="184" y="184"/>
                    </a:lnTo>
                    <a:lnTo>
                      <a:pt x="205" y="159"/>
                    </a:lnTo>
                    <a:lnTo>
                      <a:pt x="223" y="136"/>
                    </a:lnTo>
                    <a:lnTo>
                      <a:pt x="239" y="113"/>
                    </a:lnTo>
                    <a:lnTo>
                      <a:pt x="250" y="92"/>
                    </a:lnTo>
                    <a:lnTo>
                      <a:pt x="258" y="71"/>
                    </a:lnTo>
                    <a:lnTo>
                      <a:pt x="260" y="63"/>
                    </a:lnTo>
                    <a:lnTo>
                      <a:pt x="261" y="55"/>
                    </a:lnTo>
                    <a:lnTo>
                      <a:pt x="261" y="47"/>
                    </a:lnTo>
                    <a:lnTo>
                      <a:pt x="260" y="40"/>
                    </a:lnTo>
                    <a:lnTo>
                      <a:pt x="258" y="35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0" y="27"/>
                    </a:lnTo>
                    <a:lnTo>
                      <a:pt x="246" y="24"/>
                    </a:lnTo>
                    <a:lnTo>
                      <a:pt x="241" y="23"/>
                    </a:lnTo>
                    <a:lnTo>
                      <a:pt x="235" y="23"/>
                    </a:lnTo>
                    <a:lnTo>
                      <a:pt x="223" y="23"/>
                    </a:lnTo>
                    <a:lnTo>
                      <a:pt x="209" y="27"/>
                    </a:lnTo>
                    <a:lnTo>
                      <a:pt x="195" y="32"/>
                    </a:lnTo>
                    <a:lnTo>
                      <a:pt x="177" y="40"/>
                    </a:lnTo>
                    <a:lnTo>
                      <a:pt x="159" y="5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276"/>
                    </a:moveTo>
                    <a:lnTo>
                      <a:pt x="8" y="276"/>
                    </a:lnTo>
                    <a:lnTo>
                      <a:pt x="4" y="271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1" y="237"/>
                    </a:lnTo>
                    <a:lnTo>
                      <a:pt x="4" y="226"/>
                    </a:lnTo>
                    <a:lnTo>
                      <a:pt x="6" y="214"/>
                    </a:lnTo>
                    <a:lnTo>
                      <a:pt x="12" y="201"/>
                    </a:lnTo>
                    <a:lnTo>
                      <a:pt x="25" y="176"/>
                    </a:lnTo>
                    <a:lnTo>
                      <a:pt x="44" y="149"/>
                    </a:lnTo>
                    <a:lnTo>
                      <a:pt x="66" y="120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17" y="70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1" y="81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78" y="124"/>
                    </a:lnTo>
                    <a:lnTo>
                      <a:pt x="60" y="147"/>
                    </a:lnTo>
                    <a:lnTo>
                      <a:pt x="44" y="170"/>
                    </a:lnTo>
                    <a:lnTo>
                      <a:pt x="33" y="192"/>
                    </a:lnTo>
                    <a:lnTo>
                      <a:pt x="25" y="212"/>
                    </a:lnTo>
                    <a:lnTo>
                      <a:pt x="24" y="220"/>
                    </a:lnTo>
                    <a:lnTo>
                      <a:pt x="23" y="230"/>
                    </a:lnTo>
                    <a:lnTo>
                      <a:pt x="23" y="237"/>
                    </a:lnTo>
                    <a:lnTo>
                      <a:pt x="24" y="243"/>
                    </a:lnTo>
                    <a:lnTo>
                      <a:pt x="25" y="24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33" y="257"/>
                    </a:lnTo>
                    <a:lnTo>
                      <a:pt x="37" y="260"/>
                    </a:lnTo>
                    <a:lnTo>
                      <a:pt x="43" y="261"/>
                    </a:lnTo>
                    <a:lnTo>
                      <a:pt x="48" y="261"/>
                    </a:lnTo>
                    <a:lnTo>
                      <a:pt x="60" y="261"/>
                    </a:lnTo>
                    <a:lnTo>
                      <a:pt x="74" y="257"/>
                    </a:lnTo>
                    <a:lnTo>
                      <a:pt x="89" y="252"/>
                    </a:lnTo>
                    <a:lnTo>
                      <a:pt x="107" y="243"/>
                    </a:lnTo>
                    <a:lnTo>
                      <a:pt x="124" y="23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20" y="250"/>
                    </a:lnTo>
                    <a:lnTo>
                      <a:pt x="100" y="262"/>
                    </a:lnTo>
                    <a:lnTo>
                      <a:pt x="79" y="273"/>
                    </a:lnTo>
                    <a:lnTo>
                      <a:pt x="60" y="280"/>
                    </a:lnTo>
                    <a:lnTo>
                      <a:pt x="44" y="284"/>
                    </a:lnTo>
                    <a:lnTo>
                      <a:pt x="29" y="285"/>
                    </a:lnTo>
                    <a:lnTo>
                      <a:pt x="23" y="284"/>
                    </a:lnTo>
                    <a:lnTo>
                      <a:pt x="17" y="283"/>
                    </a:lnTo>
                    <a:lnTo>
                      <a:pt x="12" y="280"/>
                    </a:lnTo>
                    <a:lnTo>
                      <a:pt x="8" y="276"/>
                    </a:lnTo>
                    <a:lnTo>
                      <a:pt x="8" y="27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 125"/>
              <p:cNvSpPr>
                <a:spLocks noChangeArrowheads="1"/>
              </p:cNvSpPr>
              <p:nvPr/>
            </p:nvSpPr>
            <p:spPr bwMode="auto">
              <a:xfrm>
                <a:off x="254000" y="254000"/>
                <a:ext cx="92075" cy="95250"/>
              </a:xfrm>
              <a:custGeom>
                <a:avLst/>
                <a:gdLst>
                  <a:gd name="T0" fmla="*/ 0 w 58"/>
                  <a:gd name="T1" fmla="*/ 30 h 60"/>
                  <a:gd name="T2" fmla="*/ 0 w 58"/>
                  <a:gd name="T3" fmla="*/ 30 h 60"/>
                  <a:gd name="T4" fmla="*/ 1 w 58"/>
                  <a:gd name="T5" fmla="*/ 24 h 60"/>
                  <a:gd name="T6" fmla="*/ 3 w 58"/>
                  <a:gd name="T7" fmla="*/ 19 h 60"/>
                  <a:gd name="T8" fmla="*/ 5 w 58"/>
                  <a:gd name="T9" fmla="*/ 14 h 60"/>
                  <a:gd name="T10" fmla="*/ 9 w 58"/>
                  <a:gd name="T11" fmla="*/ 10 h 60"/>
                  <a:gd name="T12" fmla="*/ 13 w 58"/>
                  <a:gd name="T13" fmla="*/ 6 h 60"/>
                  <a:gd name="T14" fmla="*/ 18 w 58"/>
                  <a:gd name="T15" fmla="*/ 3 h 60"/>
                  <a:gd name="T16" fmla="*/ 24 w 58"/>
                  <a:gd name="T17" fmla="*/ 1 h 60"/>
                  <a:gd name="T18" fmla="*/ 30 w 58"/>
                  <a:gd name="T19" fmla="*/ 0 h 60"/>
                  <a:gd name="T20" fmla="*/ 30 w 58"/>
                  <a:gd name="T21" fmla="*/ 0 h 60"/>
                  <a:gd name="T22" fmla="*/ 35 w 58"/>
                  <a:gd name="T23" fmla="*/ 1 h 60"/>
                  <a:gd name="T24" fmla="*/ 41 w 58"/>
                  <a:gd name="T25" fmla="*/ 3 h 60"/>
                  <a:gd name="T26" fmla="*/ 46 w 58"/>
                  <a:gd name="T27" fmla="*/ 6 h 60"/>
                  <a:gd name="T28" fmla="*/ 50 w 58"/>
                  <a:gd name="T29" fmla="*/ 10 h 60"/>
                  <a:gd name="T30" fmla="*/ 54 w 58"/>
                  <a:gd name="T31" fmla="*/ 14 h 60"/>
                  <a:gd name="T32" fmla="*/ 57 w 58"/>
                  <a:gd name="T33" fmla="*/ 19 h 60"/>
                  <a:gd name="T34" fmla="*/ 58 w 58"/>
                  <a:gd name="T35" fmla="*/ 24 h 60"/>
                  <a:gd name="T36" fmla="*/ 58 w 58"/>
                  <a:gd name="T37" fmla="*/ 30 h 60"/>
                  <a:gd name="T38" fmla="*/ 58 w 58"/>
                  <a:gd name="T39" fmla="*/ 30 h 60"/>
                  <a:gd name="T40" fmla="*/ 58 w 58"/>
                  <a:gd name="T41" fmla="*/ 35 h 60"/>
                  <a:gd name="T42" fmla="*/ 57 w 58"/>
                  <a:gd name="T43" fmla="*/ 41 h 60"/>
                  <a:gd name="T44" fmla="*/ 54 w 58"/>
                  <a:gd name="T45" fmla="*/ 46 h 60"/>
                  <a:gd name="T46" fmla="*/ 50 w 58"/>
                  <a:gd name="T47" fmla="*/ 50 h 60"/>
                  <a:gd name="T48" fmla="*/ 46 w 58"/>
                  <a:gd name="T49" fmla="*/ 54 h 60"/>
                  <a:gd name="T50" fmla="*/ 41 w 58"/>
                  <a:gd name="T51" fmla="*/ 57 h 60"/>
                  <a:gd name="T52" fmla="*/ 35 w 58"/>
                  <a:gd name="T53" fmla="*/ 58 h 60"/>
                  <a:gd name="T54" fmla="*/ 30 w 58"/>
                  <a:gd name="T55" fmla="*/ 60 h 60"/>
                  <a:gd name="T56" fmla="*/ 30 w 58"/>
                  <a:gd name="T57" fmla="*/ 60 h 60"/>
                  <a:gd name="T58" fmla="*/ 24 w 58"/>
                  <a:gd name="T59" fmla="*/ 58 h 60"/>
                  <a:gd name="T60" fmla="*/ 18 w 58"/>
                  <a:gd name="T61" fmla="*/ 57 h 60"/>
                  <a:gd name="T62" fmla="*/ 13 w 58"/>
                  <a:gd name="T63" fmla="*/ 54 h 60"/>
                  <a:gd name="T64" fmla="*/ 9 w 58"/>
                  <a:gd name="T65" fmla="*/ 50 h 60"/>
                  <a:gd name="T66" fmla="*/ 5 w 58"/>
                  <a:gd name="T67" fmla="*/ 46 h 60"/>
                  <a:gd name="T68" fmla="*/ 3 w 58"/>
                  <a:gd name="T69" fmla="*/ 41 h 60"/>
                  <a:gd name="T70" fmla="*/ 1 w 58"/>
                  <a:gd name="T71" fmla="*/ 35 h 60"/>
                  <a:gd name="T72" fmla="*/ 0 w 58"/>
                  <a:gd name="T73" fmla="*/ 30 h 60"/>
                  <a:gd name="T74" fmla="*/ 0 w 58"/>
                  <a:gd name="T75" fmla="*/ 30 h 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8"/>
                  <a:gd name="T115" fmla="*/ 0 h 60"/>
                  <a:gd name="T116" fmla="*/ 58 w 58"/>
                  <a:gd name="T117" fmla="*/ 60 h 6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8" h="60">
                    <a:moveTo>
                      <a:pt x="0" y="30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5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4" y="58"/>
                    </a:lnTo>
                    <a:lnTo>
                      <a:pt x="18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203"/>
            <p:cNvGrpSpPr/>
            <p:nvPr/>
          </p:nvGrpSpPr>
          <p:grpSpPr bwMode="auto">
            <a:xfrm>
              <a:off x="3569823" y="827649"/>
              <a:ext cx="249728" cy="324190"/>
              <a:chOff x="0" y="0"/>
              <a:chExt cx="381000" cy="484187"/>
            </a:xfrm>
            <a:grpFill/>
          </p:grpSpPr>
          <p:sp>
            <p:nvSpPr>
              <p:cNvPr id="95" name="Freeform 126"/>
              <p:cNvSpPr>
                <a:spLocks noEditPoints="1" noChangeArrowheads="1"/>
              </p:cNvSpPr>
              <p:nvPr/>
            </p:nvSpPr>
            <p:spPr bwMode="auto">
              <a:xfrm>
                <a:off x="0" y="4762"/>
                <a:ext cx="254000" cy="479425"/>
              </a:xfrm>
              <a:custGeom>
                <a:avLst/>
                <a:gdLst>
                  <a:gd name="T0" fmla="*/ 160 w 160"/>
                  <a:gd name="T1" fmla="*/ 0 h 302"/>
                  <a:gd name="T2" fmla="*/ 160 w 160"/>
                  <a:gd name="T3" fmla="*/ 302 h 302"/>
                  <a:gd name="T4" fmla="*/ 94 w 160"/>
                  <a:gd name="T5" fmla="*/ 302 h 302"/>
                  <a:gd name="T6" fmla="*/ 94 w 160"/>
                  <a:gd name="T7" fmla="*/ 261 h 302"/>
                  <a:gd name="T8" fmla="*/ 136 w 160"/>
                  <a:gd name="T9" fmla="*/ 261 h 302"/>
                  <a:gd name="T10" fmla="*/ 136 w 160"/>
                  <a:gd name="T11" fmla="*/ 116 h 302"/>
                  <a:gd name="T12" fmla="*/ 136 w 160"/>
                  <a:gd name="T13" fmla="*/ 116 h 302"/>
                  <a:gd name="T14" fmla="*/ 94 w 160"/>
                  <a:gd name="T15" fmla="*/ 189 h 302"/>
                  <a:gd name="T16" fmla="*/ 94 w 160"/>
                  <a:gd name="T17" fmla="*/ 124 h 302"/>
                  <a:gd name="T18" fmla="*/ 160 w 160"/>
                  <a:gd name="T19" fmla="*/ 0 h 302"/>
                  <a:gd name="T20" fmla="*/ 94 w 160"/>
                  <a:gd name="T21" fmla="*/ 302 h 302"/>
                  <a:gd name="T22" fmla="*/ 0 w 160"/>
                  <a:gd name="T23" fmla="*/ 302 h 302"/>
                  <a:gd name="T24" fmla="*/ 94 w 160"/>
                  <a:gd name="T25" fmla="*/ 124 h 302"/>
                  <a:gd name="T26" fmla="*/ 94 w 160"/>
                  <a:gd name="T27" fmla="*/ 189 h 302"/>
                  <a:gd name="T28" fmla="*/ 53 w 160"/>
                  <a:gd name="T29" fmla="*/ 261 h 302"/>
                  <a:gd name="T30" fmla="*/ 94 w 160"/>
                  <a:gd name="T31" fmla="*/ 261 h 302"/>
                  <a:gd name="T32" fmla="*/ 94 w 160"/>
                  <a:gd name="T33" fmla="*/ 302 h 3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0"/>
                  <a:gd name="T52" fmla="*/ 0 h 302"/>
                  <a:gd name="T53" fmla="*/ 160 w 160"/>
                  <a:gd name="T54" fmla="*/ 302 h 3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0" h="302">
                    <a:moveTo>
                      <a:pt x="160" y="0"/>
                    </a:moveTo>
                    <a:lnTo>
                      <a:pt x="160" y="302"/>
                    </a:lnTo>
                    <a:lnTo>
                      <a:pt x="94" y="302"/>
                    </a:lnTo>
                    <a:lnTo>
                      <a:pt x="94" y="261"/>
                    </a:lnTo>
                    <a:lnTo>
                      <a:pt x="136" y="261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94" y="189"/>
                    </a:lnTo>
                    <a:lnTo>
                      <a:pt x="94" y="124"/>
                    </a:lnTo>
                    <a:lnTo>
                      <a:pt x="160" y="0"/>
                    </a:lnTo>
                    <a:close/>
                    <a:moveTo>
                      <a:pt x="94" y="302"/>
                    </a:moveTo>
                    <a:lnTo>
                      <a:pt x="0" y="302"/>
                    </a:lnTo>
                    <a:lnTo>
                      <a:pt x="94" y="124"/>
                    </a:lnTo>
                    <a:lnTo>
                      <a:pt x="94" y="189"/>
                    </a:lnTo>
                    <a:lnTo>
                      <a:pt x="53" y="261"/>
                    </a:lnTo>
                    <a:lnTo>
                      <a:pt x="94" y="261"/>
                    </a:lnTo>
                    <a:lnTo>
                      <a:pt x="94" y="30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Rectangle 127"/>
              <p:cNvSpPr>
                <a:spLocks noChangeArrowheads="1"/>
              </p:cNvSpPr>
              <p:nvPr/>
            </p:nvSpPr>
            <p:spPr bwMode="auto">
              <a:xfrm>
                <a:off x="317500" y="0"/>
                <a:ext cx="63500" cy="4714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" name="Freeform 128"/>
            <p:cNvSpPr>
              <a:spLocks noEditPoints="1"/>
            </p:cNvSpPr>
            <p:nvPr/>
          </p:nvSpPr>
          <p:spPr>
            <a:xfrm>
              <a:off x="4826786" y="2412460"/>
              <a:ext cx="332970" cy="265729"/>
            </a:xfrm>
            <a:custGeom>
              <a:avLst/>
              <a:gdLst>
                <a:gd name="txL" fmla="*/ 0 w 320"/>
                <a:gd name="txT" fmla="*/ 0 h 250"/>
                <a:gd name="txR" fmla="*/ 320 w 320"/>
                <a:gd name="txB" fmla="*/ 250 h 250"/>
              </a:gdLst>
              <a:ahLst/>
              <a:cxnLst>
                <a:cxn ang="0">
                  <a:pos x="310078" y="60586"/>
                </a:cxn>
                <a:cxn ang="0">
                  <a:pos x="332970" y="146682"/>
                </a:cxn>
                <a:cxn ang="0">
                  <a:pos x="315281" y="225338"/>
                </a:cxn>
                <a:cxn ang="0">
                  <a:pos x="281984" y="260414"/>
                </a:cxn>
                <a:cxn ang="0">
                  <a:pos x="273660" y="247659"/>
                </a:cxn>
                <a:cxn ang="0">
                  <a:pos x="290308" y="227464"/>
                </a:cxn>
                <a:cxn ang="0">
                  <a:pos x="287187" y="203017"/>
                </a:cxn>
                <a:cxn ang="0">
                  <a:pos x="271579" y="175381"/>
                </a:cxn>
                <a:cxn ang="0">
                  <a:pos x="298632" y="175381"/>
                </a:cxn>
                <a:cxn ang="0">
                  <a:pos x="311119" y="162626"/>
                </a:cxn>
                <a:cxn ang="0">
                  <a:pos x="311119" y="133927"/>
                </a:cxn>
                <a:cxn ang="0">
                  <a:pos x="294470" y="119047"/>
                </a:cxn>
                <a:cxn ang="0">
                  <a:pos x="271579" y="106292"/>
                </a:cxn>
                <a:cxn ang="0">
                  <a:pos x="289268" y="102040"/>
                </a:cxn>
                <a:cxn ang="0">
                  <a:pos x="298632" y="78656"/>
                </a:cxn>
                <a:cxn ang="0">
                  <a:pos x="291349" y="61649"/>
                </a:cxn>
                <a:cxn ang="0">
                  <a:pos x="247646" y="8503"/>
                </a:cxn>
                <a:cxn ang="0">
                  <a:pos x="271579" y="53146"/>
                </a:cxn>
                <a:cxn ang="0">
                  <a:pos x="251809" y="62712"/>
                </a:cxn>
                <a:cxn ang="0">
                  <a:pos x="247646" y="36139"/>
                </a:cxn>
                <a:cxn ang="0">
                  <a:pos x="271579" y="262540"/>
                </a:cxn>
                <a:cxn ang="0">
                  <a:pos x="253890" y="249785"/>
                </a:cxn>
                <a:cxn ang="0">
                  <a:pos x="271579" y="262540"/>
                </a:cxn>
                <a:cxn ang="0">
                  <a:pos x="271579" y="120110"/>
                </a:cxn>
                <a:cxn ang="0">
                  <a:pos x="254930" y="143494"/>
                </a:cxn>
                <a:cxn ang="0">
                  <a:pos x="262214" y="164752"/>
                </a:cxn>
                <a:cxn ang="0">
                  <a:pos x="266376" y="184947"/>
                </a:cxn>
                <a:cxn ang="0">
                  <a:pos x="247646" y="87159"/>
                </a:cxn>
                <a:cxn ang="0">
                  <a:pos x="265335" y="106292"/>
                </a:cxn>
                <a:cxn ang="0">
                  <a:pos x="247646" y="8503"/>
                </a:cxn>
                <a:cxn ang="0">
                  <a:pos x="243484" y="21258"/>
                </a:cxn>
                <a:cxn ang="0">
                  <a:pos x="227876" y="2126"/>
                </a:cxn>
                <a:cxn ang="0">
                  <a:pos x="227876" y="228527"/>
                </a:cxn>
                <a:cxn ang="0">
                  <a:pos x="238282" y="241282"/>
                </a:cxn>
                <a:cxn ang="0">
                  <a:pos x="247646" y="41454"/>
                </a:cxn>
                <a:cxn ang="0">
                  <a:pos x="247646" y="184947"/>
                </a:cxn>
                <a:cxn ang="0">
                  <a:pos x="235160" y="195577"/>
                </a:cxn>
                <a:cxn ang="0">
                  <a:pos x="234120" y="54209"/>
                </a:cxn>
                <a:cxn ang="0">
                  <a:pos x="247646" y="41454"/>
                </a:cxn>
                <a:cxn ang="0">
                  <a:pos x="139431" y="8503"/>
                </a:cxn>
                <a:cxn ang="0">
                  <a:pos x="227876" y="2126"/>
                </a:cxn>
                <a:cxn ang="0">
                  <a:pos x="219552" y="17007"/>
                </a:cxn>
                <a:cxn ang="0">
                  <a:pos x="211228" y="44642"/>
                </a:cxn>
                <a:cxn ang="0">
                  <a:pos x="227876" y="56335"/>
                </a:cxn>
                <a:cxn ang="0">
                  <a:pos x="226836" y="223212"/>
                </a:cxn>
                <a:cxn ang="0">
                  <a:pos x="201863" y="244471"/>
                </a:cxn>
                <a:cxn ang="0">
                  <a:pos x="130066" y="204080"/>
                </a:cxn>
                <a:cxn ang="0">
                  <a:pos x="70756" y="174318"/>
                </a:cxn>
                <a:cxn ang="0">
                  <a:pos x="87405" y="169004"/>
                </a:cxn>
                <a:cxn ang="0">
                  <a:pos x="108215" y="139242"/>
                </a:cxn>
                <a:cxn ang="0">
                  <a:pos x="98850" y="106292"/>
                </a:cxn>
                <a:cxn ang="0">
                  <a:pos x="0" y="144557"/>
                </a:cxn>
                <a:cxn ang="0">
                  <a:pos x="5203" y="102040"/>
                </a:cxn>
                <a:cxn ang="0">
                  <a:pos x="46824" y="46768"/>
                </a:cxn>
                <a:cxn ang="0">
                  <a:pos x="70756" y="93537"/>
                </a:cxn>
                <a:cxn ang="0">
                  <a:pos x="39540" y="107355"/>
                </a:cxn>
                <a:cxn ang="0">
                  <a:pos x="32256" y="143494"/>
                </a:cxn>
                <a:cxn ang="0">
                  <a:pos x="59310" y="172192"/>
                </a:cxn>
                <a:cxn ang="0">
                  <a:pos x="43702" y="200891"/>
                </a:cxn>
                <a:cxn ang="0">
                  <a:pos x="3122" y="159437"/>
                </a:cxn>
              </a:cxnLst>
              <a:rect l="txL" t="txT" r="txR" b="txB"/>
              <a:pathLst>
                <a:path w="320" h="250">
                  <a:moveTo>
                    <a:pt x="261" y="19"/>
                  </a:moveTo>
                  <a:lnTo>
                    <a:pt x="261" y="19"/>
                  </a:lnTo>
                  <a:lnTo>
                    <a:pt x="276" y="30"/>
                  </a:lnTo>
                  <a:lnTo>
                    <a:pt x="288" y="42"/>
                  </a:lnTo>
                  <a:lnTo>
                    <a:pt x="298" y="57"/>
                  </a:lnTo>
                  <a:lnTo>
                    <a:pt x="306" y="71"/>
                  </a:lnTo>
                  <a:lnTo>
                    <a:pt x="312" y="88"/>
                  </a:lnTo>
                  <a:lnTo>
                    <a:pt x="316" y="104"/>
                  </a:lnTo>
                  <a:lnTo>
                    <a:pt x="318" y="120"/>
                  </a:lnTo>
                  <a:lnTo>
                    <a:pt x="320" y="138"/>
                  </a:lnTo>
                  <a:lnTo>
                    <a:pt x="320" y="154"/>
                  </a:lnTo>
                  <a:lnTo>
                    <a:pt x="317" y="170"/>
                  </a:lnTo>
                  <a:lnTo>
                    <a:pt x="314" y="185"/>
                  </a:lnTo>
                  <a:lnTo>
                    <a:pt x="310" y="200"/>
                  </a:lnTo>
                  <a:lnTo>
                    <a:pt x="303" y="212"/>
                  </a:lnTo>
                  <a:lnTo>
                    <a:pt x="297" y="223"/>
                  </a:lnTo>
                  <a:lnTo>
                    <a:pt x="290" y="233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71" y="245"/>
                  </a:lnTo>
                  <a:lnTo>
                    <a:pt x="261" y="247"/>
                  </a:lnTo>
                  <a:lnTo>
                    <a:pt x="261" y="233"/>
                  </a:lnTo>
                  <a:lnTo>
                    <a:pt x="261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8" y="229"/>
                  </a:lnTo>
                  <a:lnTo>
                    <a:pt x="272" y="224"/>
                  </a:lnTo>
                  <a:lnTo>
                    <a:pt x="276" y="219"/>
                  </a:lnTo>
                  <a:lnTo>
                    <a:pt x="279" y="214"/>
                  </a:lnTo>
                  <a:lnTo>
                    <a:pt x="280" y="208"/>
                  </a:lnTo>
                  <a:lnTo>
                    <a:pt x="280" y="203"/>
                  </a:lnTo>
                  <a:lnTo>
                    <a:pt x="279" y="196"/>
                  </a:lnTo>
                  <a:lnTo>
                    <a:pt x="276" y="191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81"/>
                  </a:lnTo>
                  <a:lnTo>
                    <a:pt x="267" y="178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8" y="168"/>
                  </a:lnTo>
                  <a:lnTo>
                    <a:pt x="275" y="168"/>
                  </a:lnTo>
                  <a:lnTo>
                    <a:pt x="280" y="168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93" y="162"/>
                  </a:lnTo>
                  <a:lnTo>
                    <a:pt x="297" y="158"/>
                  </a:lnTo>
                  <a:lnTo>
                    <a:pt x="299" y="153"/>
                  </a:lnTo>
                  <a:lnTo>
                    <a:pt x="302" y="149"/>
                  </a:lnTo>
                  <a:lnTo>
                    <a:pt x="303" y="143"/>
                  </a:lnTo>
                  <a:lnTo>
                    <a:pt x="303" y="136"/>
                  </a:lnTo>
                  <a:lnTo>
                    <a:pt x="302" y="131"/>
                  </a:lnTo>
                  <a:lnTo>
                    <a:pt x="299" y="126"/>
                  </a:lnTo>
                  <a:lnTo>
                    <a:pt x="299" y="126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8" y="113"/>
                  </a:lnTo>
                  <a:lnTo>
                    <a:pt x="283" y="112"/>
                  </a:lnTo>
                  <a:lnTo>
                    <a:pt x="279" y="111"/>
                  </a:lnTo>
                  <a:lnTo>
                    <a:pt x="272" y="109"/>
                  </a:lnTo>
                  <a:lnTo>
                    <a:pt x="267" y="111"/>
                  </a:lnTo>
                  <a:lnTo>
                    <a:pt x="261" y="112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8" y="100"/>
                  </a:lnTo>
                  <a:lnTo>
                    <a:pt x="274" y="99"/>
                  </a:lnTo>
                  <a:lnTo>
                    <a:pt x="274" y="99"/>
                  </a:lnTo>
                  <a:lnTo>
                    <a:pt x="278" y="96"/>
                  </a:lnTo>
                  <a:lnTo>
                    <a:pt x="282" y="92"/>
                  </a:lnTo>
                  <a:lnTo>
                    <a:pt x="284" y="88"/>
                  </a:lnTo>
                  <a:lnTo>
                    <a:pt x="286" y="84"/>
                  </a:lnTo>
                  <a:lnTo>
                    <a:pt x="287" y="78"/>
                  </a:lnTo>
                  <a:lnTo>
                    <a:pt x="287" y="74"/>
                  </a:lnTo>
                  <a:lnTo>
                    <a:pt x="286" y="69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0" y="58"/>
                  </a:lnTo>
                  <a:lnTo>
                    <a:pt x="275" y="54"/>
                  </a:lnTo>
                  <a:lnTo>
                    <a:pt x="270" y="51"/>
                  </a:lnTo>
                  <a:lnTo>
                    <a:pt x="261" y="50"/>
                  </a:lnTo>
                  <a:lnTo>
                    <a:pt x="261" y="19"/>
                  </a:lnTo>
                  <a:close/>
                  <a:moveTo>
                    <a:pt x="238" y="8"/>
                  </a:moveTo>
                  <a:lnTo>
                    <a:pt x="238" y="8"/>
                  </a:lnTo>
                  <a:lnTo>
                    <a:pt x="251" y="12"/>
                  </a:lnTo>
                  <a:lnTo>
                    <a:pt x="261" y="19"/>
                  </a:lnTo>
                  <a:lnTo>
                    <a:pt x="261" y="50"/>
                  </a:lnTo>
                  <a:lnTo>
                    <a:pt x="261" y="50"/>
                  </a:lnTo>
                  <a:lnTo>
                    <a:pt x="256" y="50"/>
                  </a:lnTo>
                  <a:lnTo>
                    <a:pt x="251" y="53"/>
                  </a:lnTo>
                  <a:lnTo>
                    <a:pt x="251" y="53"/>
                  </a:lnTo>
                  <a:lnTo>
                    <a:pt x="247" y="55"/>
                  </a:lnTo>
                  <a:lnTo>
                    <a:pt x="242" y="59"/>
                  </a:lnTo>
                  <a:lnTo>
                    <a:pt x="240" y="63"/>
                  </a:lnTo>
                  <a:lnTo>
                    <a:pt x="238" y="67"/>
                  </a:lnTo>
                  <a:lnTo>
                    <a:pt x="238" y="39"/>
                  </a:lnTo>
                  <a:lnTo>
                    <a:pt x="238" y="39"/>
                  </a:lnTo>
                  <a:lnTo>
                    <a:pt x="238" y="34"/>
                  </a:lnTo>
                  <a:lnTo>
                    <a:pt x="238" y="27"/>
                  </a:lnTo>
                  <a:lnTo>
                    <a:pt x="238" y="8"/>
                  </a:lnTo>
                  <a:lnTo>
                    <a:pt x="238" y="8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49" y="250"/>
                  </a:lnTo>
                  <a:lnTo>
                    <a:pt x="238" y="250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44" y="235"/>
                  </a:lnTo>
                  <a:lnTo>
                    <a:pt x="249" y="235"/>
                  </a:lnTo>
                  <a:lnTo>
                    <a:pt x="256" y="235"/>
                  </a:lnTo>
                  <a:lnTo>
                    <a:pt x="261" y="233"/>
                  </a:lnTo>
                  <a:lnTo>
                    <a:pt x="261" y="247"/>
                  </a:lnTo>
                  <a:lnTo>
                    <a:pt x="261" y="247"/>
                  </a:lnTo>
                  <a:close/>
                  <a:moveTo>
                    <a:pt x="261" y="100"/>
                  </a:moveTo>
                  <a:lnTo>
                    <a:pt x="261" y="112"/>
                  </a:lnTo>
                  <a:lnTo>
                    <a:pt x="261" y="112"/>
                  </a:lnTo>
                  <a:lnTo>
                    <a:pt x="261" y="113"/>
                  </a:lnTo>
                  <a:lnTo>
                    <a:pt x="261" y="113"/>
                  </a:lnTo>
                  <a:lnTo>
                    <a:pt x="256" y="116"/>
                  </a:lnTo>
                  <a:lnTo>
                    <a:pt x="252" y="120"/>
                  </a:lnTo>
                  <a:lnTo>
                    <a:pt x="249" y="124"/>
                  </a:lnTo>
                  <a:lnTo>
                    <a:pt x="247" y="130"/>
                  </a:lnTo>
                  <a:lnTo>
                    <a:pt x="245" y="135"/>
                  </a:lnTo>
                  <a:lnTo>
                    <a:pt x="245" y="141"/>
                  </a:lnTo>
                  <a:lnTo>
                    <a:pt x="247" y="146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52" y="155"/>
                  </a:lnTo>
                  <a:lnTo>
                    <a:pt x="255" y="159"/>
                  </a:lnTo>
                  <a:lnTo>
                    <a:pt x="261" y="165"/>
                  </a:lnTo>
                  <a:lnTo>
                    <a:pt x="261" y="176"/>
                  </a:lnTo>
                  <a:lnTo>
                    <a:pt x="261" y="176"/>
                  </a:lnTo>
                  <a:lnTo>
                    <a:pt x="256" y="174"/>
                  </a:lnTo>
                  <a:lnTo>
                    <a:pt x="251" y="173"/>
                  </a:lnTo>
                  <a:lnTo>
                    <a:pt x="244" y="173"/>
                  </a:lnTo>
                  <a:lnTo>
                    <a:pt x="238" y="174"/>
                  </a:lnTo>
                  <a:lnTo>
                    <a:pt x="238" y="82"/>
                  </a:lnTo>
                  <a:lnTo>
                    <a:pt x="238" y="82"/>
                  </a:lnTo>
                  <a:lnTo>
                    <a:pt x="240" y="86"/>
                  </a:lnTo>
                  <a:lnTo>
                    <a:pt x="240" y="86"/>
                  </a:lnTo>
                  <a:lnTo>
                    <a:pt x="244" y="92"/>
                  </a:lnTo>
                  <a:lnTo>
                    <a:pt x="249" y="97"/>
                  </a:lnTo>
                  <a:lnTo>
                    <a:pt x="255" y="100"/>
                  </a:lnTo>
                  <a:lnTo>
                    <a:pt x="261" y="100"/>
                  </a:lnTo>
                  <a:lnTo>
                    <a:pt x="261" y="100"/>
                  </a:lnTo>
                  <a:close/>
                  <a:moveTo>
                    <a:pt x="219" y="2"/>
                  </a:moveTo>
                  <a:lnTo>
                    <a:pt x="219" y="2"/>
                  </a:lnTo>
                  <a:lnTo>
                    <a:pt x="238" y="8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4" y="20"/>
                  </a:lnTo>
                  <a:lnTo>
                    <a:pt x="230" y="17"/>
                  </a:lnTo>
                  <a:lnTo>
                    <a:pt x="225" y="15"/>
                  </a:lnTo>
                  <a:lnTo>
                    <a:pt x="219" y="15"/>
                  </a:lnTo>
                  <a:lnTo>
                    <a:pt x="219" y="2"/>
                  </a:lnTo>
                  <a:lnTo>
                    <a:pt x="219" y="2"/>
                  </a:lnTo>
                  <a:close/>
                  <a:moveTo>
                    <a:pt x="238" y="250"/>
                  </a:moveTo>
                  <a:lnTo>
                    <a:pt x="238" y="250"/>
                  </a:lnTo>
                  <a:lnTo>
                    <a:pt x="229" y="247"/>
                  </a:lnTo>
                  <a:lnTo>
                    <a:pt x="219" y="245"/>
                  </a:lnTo>
                  <a:lnTo>
                    <a:pt x="219" y="215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1" y="218"/>
                  </a:lnTo>
                  <a:lnTo>
                    <a:pt x="225" y="223"/>
                  </a:lnTo>
                  <a:lnTo>
                    <a:pt x="229" y="227"/>
                  </a:lnTo>
                  <a:lnTo>
                    <a:pt x="233" y="231"/>
                  </a:lnTo>
                  <a:lnTo>
                    <a:pt x="238" y="233"/>
                  </a:lnTo>
                  <a:lnTo>
                    <a:pt x="238" y="250"/>
                  </a:lnTo>
                  <a:lnTo>
                    <a:pt x="238" y="250"/>
                  </a:lnTo>
                  <a:close/>
                  <a:moveTo>
                    <a:pt x="238" y="39"/>
                  </a:moveTo>
                  <a:lnTo>
                    <a:pt x="238" y="67"/>
                  </a:lnTo>
                  <a:lnTo>
                    <a:pt x="238" y="67"/>
                  </a:lnTo>
                  <a:lnTo>
                    <a:pt x="237" y="74"/>
                  </a:lnTo>
                  <a:lnTo>
                    <a:pt x="238" y="82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6" y="176"/>
                  </a:lnTo>
                  <a:lnTo>
                    <a:pt x="230" y="180"/>
                  </a:lnTo>
                  <a:lnTo>
                    <a:pt x="226" y="184"/>
                  </a:lnTo>
                  <a:lnTo>
                    <a:pt x="222" y="188"/>
                  </a:lnTo>
                  <a:lnTo>
                    <a:pt x="219" y="193"/>
                  </a:lnTo>
                  <a:lnTo>
                    <a:pt x="219" y="53"/>
                  </a:lnTo>
                  <a:lnTo>
                    <a:pt x="219" y="53"/>
                  </a:lnTo>
                  <a:lnTo>
                    <a:pt x="225" y="51"/>
                  </a:lnTo>
                  <a:lnTo>
                    <a:pt x="229" y="50"/>
                  </a:lnTo>
                  <a:lnTo>
                    <a:pt x="229" y="50"/>
                  </a:lnTo>
                  <a:lnTo>
                    <a:pt x="234" y="46"/>
                  </a:lnTo>
                  <a:lnTo>
                    <a:pt x="238" y="39"/>
                  </a:lnTo>
                  <a:lnTo>
                    <a:pt x="238" y="39"/>
                  </a:lnTo>
                  <a:close/>
                  <a:moveTo>
                    <a:pt x="68" y="31"/>
                  </a:moveTo>
                  <a:lnTo>
                    <a:pt x="68" y="31"/>
                  </a:lnTo>
                  <a:lnTo>
                    <a:pt x="91" y="21"/>
                  </a:lnTo>
                  <a:lnTo>
                    <a:pt x="112" y="13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2" y="1"/>
                  </a:lnTo>
                  <a:lnTo>
                    <a:pt x="190" y="0"/>
                  </a:lnTo>
                  <a:lnTo>
                    <a:pt x="205" y="1"/>
                  </a:lnTo>
                  <a:lnTo>
                    <a:pt x="219" y="2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06" y="20"/>
                  </a:lnTo>
                  <a:lnTo>
                    <a:pt x="202" y="27"/>
                  </a:lnTo>
                  <a:lnTo>
                    <a:pt x="200" y="34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15" y="51"/>
                  </a:lnTo>
                  <a:lnTo>
                    <a:pt x="219" y="5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18" y="199"/>
                  </a:lnTo>
                  <a:lnTo>
                    <a:pt x="218" y="204"/>
                  </a:lnTo>
                  <a:lnTo>
                    <a:pt x="218" y="210"/>
                  </a:lnTo>
                  <a:lnTo>
                    <a:pt x="219" y="215"/>
                  </a:lnTo>
                  <a:lnTo>
                    <a:pt x="219" y="245"/>
                  </a:lnTo>
                  <a:lnTo>
                    <a:pt x="219" y="245"/>
                  </a:lnTo>
                  <a:lnTo>
                    <a:pt x="207" y="238"/>
                  </a:lnTo>
                  <a:lnTo>
                    <a:pt x="194" y="230"/>
                  </a:lnTo>
                  <a:lnTo>
                    <a:pt x="169" y="212"/>
                  </a:lnTo>
                  <a:lnTo>
                    <a:pt x="157" y="203"/>
                  </a:lnTo>
                  <a:lnTo>
                    <a:pt x="145" y="196"/>
                  </a:lnTo>
                  <a:lnTo>
                    <a:pt x="131" y="192"/>
                  </a:lnTo>
                  <a:lnTo>
                    <a:pt x="125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92" y="193"/>
                  </a:lnTo>
                  <a:lnTo>
                    <a:pt x="68" y="193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6" y="162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91" y="155"/>
                  </a:lnTo>
                  <a:lnTo>
                    <a:pt x="96" y="150"/>
                  </a:lnTo>
                  <a:lnTo>
                    <a:pt x="100" y="145"/>
                  </a:lnTo>
                  <a:lnTo>
                    <a:pt x="103" y="138"/>
                  </a:lnTo>
                  <a:lnTo>
                    <a:pt x="104" y="131"/>
                  </a:lnTo>
                  <a:lnTo>
                    <a:pt x="104" y="123"/>
                  </a:lnTo>
                  <a:lnTo>
                    <a:pt x="103" y="116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95" y="100"/>
                  </a:lnTo>
                  <a:lnTo>
                    <a:pt x="87" y="93"/>
                  </a:lnTo>
                  <a:lnTo>
                    <a:pt x="77" y="89"/>
                  </a:lnTo>
                  <a:lnTo>
                    <a:pt x="68" y="88"/>
                  </a:lnTo>
                  <a:lnTo>
                    <a:pt x="68" y="31"/>
                  </a:lnTo>
                  <a:close/>
                  <a:moveTo>
                    <a:pt x="0" y="13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3" y="104"/>
                  </a:lnTo>
                  <a:lnTo>
                    <a:pt x="5" y="96"/>
                  </a:lnTo>
                  <a:lnTo>
                    <a:pt x="10" y="86"/>
                  </a:lnTo>
                  <a:lnTo>
                    <a:pt x="14" y="78"/>
                  </a:lnTo>
                  <a:lnTo>
                    <a:pt x="24" y="65"/>
                  </a:lnTo>
                  <a:lnTo>
                    <a:pt x="35" y="53"/>
                  </a:lnTo>
                  <a:lnTo>
                    <a:pt x="45" y="4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68" y="31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58" y="89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3" y="96"/>
                  </a:lnTo>
                  <a:lnTo>
                    <a:pt x="38" y="101"/>
                  </a:lnTo>
                  <a:lnTo>
                    <a:pt x="34" y="108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8"/>
                  </a:lnTo>
                  <a:lnTo>
                    <a:pt x="31" y="135"/>
                  </a:lnTo>
                  <a:lnTo>
                    <a:pt x="34" y="143"/>
                  </a:lnTo>
                  <a:lnTo>
                    <a:pt x="34" y="143"/>
                  </a:lnTo>
                  <a:lnTo>
                    <a:pt x="39" y="151"/>
                  </a:lnTo>
                  <a:lnTo>
                    <a:pt x="47" y="158"/>
                  </a:lnTo>
                  <a:lnTo>
                    <a:pt x="57" y="162"/>
                  </a:lnTo>
                  <a:lnTo>
                    <a:pt x="68" y="164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54" y="192"/>
                  </a:lnTo>
                  <a:lnTo>
                    <a:pt x="42" y="189"/>
                  </a:lnTo>
                  <a:lnTo>
                    <a:pt x="31" y="185"/>
                  </a:lnTo>
                  <a:lnTo>
                    <a:pt x="22" y="178"/>
                  </a:lnTo>
                  <a:lnTo>
                    <a:pt x="14" y="172"/>
                  </a:lnTo>
                  <a:lnTo>
                    <a:pt x="8" y="162"/>
                  </a:lnTo>
                  <a:lnTo>
                    <a:pt x="3" y="150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206"/>
            <p:cNvGrpSpPr/>
            <p:nvPr/>
          </p:nvGrpSpPr>
          <p:grpSpPr bwMode="auto">
            <a:xfrm>
              <a:off x="3832037" y="2678189"/>
              <a:ext cx="324646" cy="431545"/>
              <a:chOff x="0" y="0"/>
              <a:chExt cx="495300" cy="644526"/>
            </a:xfrm>
            <a:grpFill/>
          </p:grpSpPr>
          <p:sp>
            <p:nvSpPr>
              <p:cNvPr id="87" name="Freeform 1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5300" cy="496888"/>
              </a:xfrm>
              <a:custGeom>
                <a:avLst/>
                <a:gdLst>
                  <a:gd name="T0" fmla="*/ 83 w 312"/>
                  <a:gd name="T1" fmla="*/ 16 h 313"/>
                  <a:gd name="T2" fmla="*/ 57 w 312"/>
                  <a:gd name="T3" fmla="*/ 41 h 313"/>
                  <a:gd name="T4" fmla="*/ 37 w 312"/>
                  <a:gd name="T5" fmla="*/ 71 h 313"/>
                  <a:gd name="T6" fmla="*/ 25 w 312"/>
                  <a:gd name="T7" fmla="*/ 103 h 313"/>
                  <a:gd name="T8" fmla="*/ 21 w 312"/>
                  <a:gd name="T9" fmla="*/ 140 h 313"/>
                  <a:gd name="T10" fmla="*/ 21 w 312"/>
                  <a:gd name="T11" fmla="*/ 156 h 313"/>
                  <a:gd name="T12" fmla="*/ 27 w 312"/>
                  <a:gd name="T13" fmla="*/ 186 h 313"/>
                  <a:gd name="T14" fmla="*/ 40 w 312"/>
                  <a:gd name="T15" fmla="*/ 213 h 313"/>
                  <a:gd name="T16" fmla="*/ 56 w 312"/>
                  <a:gd name="T17" fmla="*/ 237 h 313"/>
                  <a:gd name="T18" fmla="*/ 76 w 312"/>
                  <a:gd name="T19" fmla="*/ 259 h 313"/>
                  <a:gd name="T20" fmla="*/ 101 w 312"/>
                  <a:gd name="T21" fmla="*/ 275 h 313"/>
                  <a:gd name="T22" fmla="*/ 128 w 312"/>
                  <a:gd name="T23" fmla="*/ 287 h 313"/>
                  <a:gd name="T24" fmla="*/ 157 w 312"/>
                  <a:gd name="T25" fmla="*/ 293 h 313"/>
                  <a:gd name="T26" fmla="*/ 174 w 312"/>
                  <a:gd name="T27" fmla="*/ 294 h 313"/>
                  <a:gd name="T28" fmla="*/ 210 w 312"/>
                  <a:gd name="T29" fmla="*/ 289 h 313"/>
                  <a:gd name="T30" fmla="*/ 243 w 312"/>
                  <a:gd name="T31" fmla="*/ 276 h 313"/>
                  <a:gd name="T32" fmla="*/ 273 w 312"/>
                  <a:gd name="T33" fmla="*/ 257 h 313"/>
                  <a:gd name="T34" fmla="*/ 296 w 312"/>
                  <a:gd name="T35" fmla="*/ 233 h 313"/>
                  <a:gd name="T36" fmla="*/ 312 w 312"/>
                  <a:gd name="T37" fmla="*/ 245 h 313"/>
                  <a:gd name="T38" fmla="*/ 285 w 312"/>
                  <a:gd name="T39" fmla="*/ 274 h 313"/>
                  <a:gd name="T40" fmla="*/ 252 w 312"/>
                  <a:gd name="T41" fmla="*/ 295 h 313"/>
                  <a:gd name="T42" fmla="*/ 214 w 312"/>
                  <a:gd name="T43" fmla="*/ 309 h 313"/>
                  <a:gd name="T44" fmla="*/ 174 w 312"/>
                  <a:gd name="T45" fmla="*/ 313 h 313"/>
                  <a:gd name="T46" fmla="*/ 156 w 312"/>
                  <a:gd name="T47" fmla="*/ 313 h 313"/>
                  <a:gd name="T48" fmla="*/ 122 w 312"/>
                  <a:gd name="T49" fmla="*/ 306 h 313"/>
                  <a:gd name="T50" fmla="*/ 91 w 312"/>
                  <a:gd name="T51" fmla="*/ 293 h 313"/>
                  <a:gd name="T52" fmla="*/ 64 w 312"/>
                  <a:gd name="T53" fmla="*/ 274 h 313"/>
                  <a:gd name="T54" fmla="*/ 40 w 312"/>
                  <a:gd name="T55" fmla="*/ 251 h 313"/>
                  <a:gd name="T56" fmla="*/ 21 w 312"/>
                  <a:gd name="T57" fmla="*/ 222 h 313"/>
                  <a:gd name="T58" fmla="*/ 8 w 312"/>
                  <a:gd name="T59" fmla="*/ 191 h 313"/>
                  <a:gd name="T60" fmla="*/ 2 w 312"/>
                  <a:gd name="T61" fmla="*/ 159 h 313"/>
                  <a:gd name="T62" fmla="*/ 0 w 312"/>
                  <a:gd name="T63" fmla="*/ 140 h 313"/>
                  <a:gd name="T64" fmla="*/ 6 w 312"/>
                  <a:gd name="T65" fmla="*/ 99 h 313"/>
                  <a:gd name="T66" fmla="*/ 19 w 312"/>
                  <a:gd name="T67" fmla="*/ 61 h 313"/>
                  <a:gd name="T68" fmla="*/ 42 w 312"/>
                  <a:gd name="T69" fmla="*/ 27 h 313"/>
                  <a:gd name="T70" fmla="*/ 71 w 312"/>
                  <a:gd name="T71" fmla="*/ 0 h 3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2"/>
                  <a:gd name="T109" fmla="*/ 0 h 313"/>
                  <a:gd name="T110" fmla="*/ 312 w 312"/>
                  <a:gd name="T111" fmla="*/ 313 h 3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 130"/>
              <p:cNvSpPr>
                <a:spLocks noEditPoints="1" noChangeArrowheads="1"/>
              </p:cNvSpPr>
              <p:nvPr/>
            </p:nvSpPr>
            <p:spPr bwMode="auto">
              <a:xfrm>
                <a:off x="53975" y="9525"/>
                <a:ext cx="436563" cy="434975"/>
              </a:xfrm>
              <a:custGeom>
                <a:avLst/>
                <a:gdLst>
                  <a:gd name="T0" fmla="*/ 152 w 275"/>
                  <a:gd name="T1" fmla="*/ 1 h 274"/>
                  <a:gd name="T2" fmla="*/ 191 w 275"/>
                  <a:gd name="T3" fmla="*/ 10 h 274"/>
                  <a:gd name="T4" fmla="*/ 225 w 275"/>
                  <a:gd name="T5" fmla="*/ 32 h 274"/>
                  <a:gd name="T6" fmla="*/ 252 w 275"/>
                  <a:gd name="T7" fmla="*/ 61 h 274"/>
                  <a:gd name="T8" fmla="*/ 268 w 275"/>
                  <a:gd name="T9" fmla="*/ 97 h 274"/>
                  <a:gd name="T10" fmla="*/ 275 w 275"/>
                  <a:gd name="T11" fmla="*/ 138 h 274"/>
                  <a:gd name="T12" fmla="*/ 272 w 275"/>
                  <a:gd name="T13" fmla="*/ 165 h 274"/>
                  <a:gd name="T14" fmla="*/ 259 w 275"/>
                  <a:gd name="T15" fmla="*/ 203 h 274"/>
                  <a:gd name="T16" fmla="*/ 234 w 275"/>
                  <a:gd name="T17" fmla="*/ 235 h 274"/>
                  <a:gd name="T18" fmla="*/ 203 w 275"/>
                  <a:gd name="T19" fmla="*/ 258 h 274"/>
                  <a:gd name="T20" fmla="*/ 165 w 275"/>
                  <a:gd name="T21" fmla="*/ 272 h 274"/>
                  <a:gd name="T22" fmla="*/ 137 w 275"/>
                  <a:gd name="T23" fmla="*/ 274 h 274"/>
                  <a:gd name="T24" fmla="*/ 137 w 275"/>
                  <a:gd name="T25" fmla="*/ 269 h 274"/>
                  <a:gd name="T26" fmla="*/ 164 w 275"/>
                  <a:gd name="T27" fmla="*/ 266 h 274"/>
                  <a:gd name="T28" fmla="*/ 201 w 275"/>
                  <a:gd name="T29" fmla="*/ 253 h 274"/>
                  <a:gd name="T30" fmla="*/ 230 w 275"/>
                  <a:gd name="T31" fmla="*/ 230 h 274"/>
                  <a:gd name="T32" fmla="*/ 253 w 275"/>
                  <a:gd name="T33" fmla="*/ 200 h 274"/>
                  <a:gd name="T34" fmla="*/ 266 w 275"/>
                  <a:gd name="T35" fmla="*/ 163 h 274"/>
                  <a:gd name="T36" fmla="*/ 268 w 275"/>
                  <a:gd name="T37" fmla="*/ 138 h 274"/>
                  <a:gd name="T38" fmla="*/ 263 w 275"/>
                  <a:gd name="T39" fmla="*/ 98 h 274"/>
                  <a:gd name="T40" fmla="*/ 247 w 275"/>
                  <a:gd name="T41" fmla="*/ 65 h 274"/>
                  <a:gd name="T42" fmla="*/ 221 w 275"/>
                  <a:gd name="T43" fmla="*/ 36 h 274"/>
                  <a:gd name="T44" fmla="*/ 188 w 275"/>
                  <a:gd name="T45" fmla="*/ 17 h 274"/>
                  <a:gd name="T46" fmla="*/ 151 w 275"/>
                  <a:gd name="T47" fmla="*/ 8 h 274"/>
                  <a:gd name="T48" fmla="*/ 137 w 275"/>
                  <a:gd name="T49" fmla="*/ 0 h 274"/>
                  <a:gd name="T50" fmla="*/ 137 w 275"/>
                  <a:gd name="T51" fmla="*/ 274 h 274"/>
                  <a:gd name="T52" fmla="*/ 96 w 275"/>
                  <a:gd name="T53" fmla="*/ 269 h 274"/>
                  <a:gd name="T54" fmla="*/ 61 w 275"/>
                  <a:gd name="T55" fmla="*/ 251 h 274"/>
                  <a:gd name="T56" fmla="*/ 31 w 275"/>
                  <a:gd name="T57" fmla="*/ 224 h 274"/>
                  <a:gd name="T58" fmla="*/ 11 w 275"/>
                  <a:gd name="T59" fmla="*/ 191 h 274"/>
                  <a:gd name="T60" fmla="*/ 2 w 275"/>
                  <a:gd name="T61" fmla="*/ 151 h 274"/>
                  <a:gd name="T62" fmla="*/ 2 w 275"/>
                  <a:gd name="T63" fmla="*/ 123 h 274"/>
                  <a:gd name="T64" fmla="*/ 11 w 275"/>
                  <a:gd name="T65" fmla="*/ 84 h 274"/>
                  <a:gd name="T66" fmla="*/ 31 w 275"/>
                  <a:gd name="T67" fmla="*/ 50 h 274"/>
                  <a:gd name="T68" fmla="*/ 61 w 275"/>
                  <a:gd name="T69" fmla="*/ 24 h 274"/>
                  <a:gd name="T70" fmla="*/ 96 w 275"/>
                  <a:gd name="T71" fmla="*/ 6 h 274"/>
                  <a:gd name="T72" fmla="*/ 137 w 275"/>
                  <a:gd name="T73" fmla="*/ 0 h 274"/>
                  <a:gd name="T74" fmla="*/ 125 w 275"/>
                  <a:gd name="T75" fmla="*/ 8 h 274"/>
                  <a:gd name="T76" fmla="*/ 87 w 275"/>
                  <a:gd name="T77" fmla="*/ 17 h 274"/>
                  <a:gd name="T78" fmla="*/ 54 w 275"/>
                  <a:gd name="T79" fmla="*/ 36 h 274"/>
                  <a:gd name="T80" fmla="*/ 29 w 275"/>
                  <a:gd name="T81" fmla="*/ 65 h 274"/>
                  <a:gd name="T82" fmla="*/ 12 w 275"/>
                  <a:gd name="T83" fmla="*/ 98 h 274"/>
                  <a:gd name="T84" fmla="*/ 7 w 275"/>
                  <a:gd name="T85" fmla="*/ 138 h 274"/>
                  <a:gd name="T86" fmla="*/ 10 w 275"/>
                  <a:gd name="T87" fmla="*/ 163 h 274"/>
                  <a:gd name="T88" fmla="*/ 22 w 275"/>
                  <a:gd name="T89" fmla="*/ 200 h 274"/>
                  <a:gd name="T90" fmla="*/ 45 w 275"/>
                  <a:gd name="T91" fmla="*/ 230 h 274"/>
                  <a:gd name="T92" fmla="*/ 75 w 275"/>
                  <a:gd name="T93" fmla="*/ 253 h 274"/>
                  <a:gd name="T94" fmla="*/ 111 w 275"/>
                  <a:gd name="T95" fmla="*/ 266 h 274"/>
                  <a:gd name="T96" fmla="*/ 137 w 275"/>
                  <a:gd name="T97" fmla="*/ 274 h 2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5"/>
                  <a:gd name="T148" fmla="*/ 0 h 274"/>
                  <a:gd name="T149" fmla="*/ 275 w 275"/>
                  <a:gd name="T150" fmla="*/ 274 h 2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131"/>
              <p:cNvSpPr>
                <a:spLocks noChangeArrowheads="1"/>
              </p:cNvSpPr>
              <p:nvPr/>
            </p:nvSpPr>
            <p:spPr bwMode="auto">
              <a:xfrm>
                <a:off x="47625" y="17463"/>
                <a:ext cx="434975" cy="423863"/>
              </a:xfrm>
              <a:custGeom>
                <a:avLst/>
                <a:gdLst>
                  <a:gd name="T0" fmla="*/ 199 w 274"/>
                  <a:gd name="T1" fmla="*/ 18 h 267"/>
                  <a:gd name="T2" fmla="*/ 203 w 274"/>
                  <a:gd name="T3" fmla="*/ 37 h 267"/>
                  <a:gd name="T4" fmla="*/ 214 w 274"/>
                  <a:gd name="T5" fmla="*/ 35 h 267"/>
                  <a:gd name="T6" fmla="*/ 221 w 274"/>
                  <a:gd name="T7" fmla="*/ 43 h 267"/>
                  <a:gd name="T8" fmla="*/ 238 w 274"/>
                  <a:gd name="T9" fmla="*/ 56 h 267"/>
                  <a:gd name="T10" fmla="*/ 257 w 274"/>
                  <a:gd name="T11" fmla="*/ 80 h 267"/>
                  <a:gd name="T12" fmla="*/ 251 w 274"/>
                  <a:gd name="T13" fmla="*/ 91 h 267"/>
                  <a:gd name="T14" fmla="*/ 256 w 274"/>
                  <a:gd name="T15" fmla="*/ 93 h 267"/>
                  <a:gd name="T16" fmla="*/ 262 w 274"/>
                  <a:gd name="T17" fmla="*/ 85 h 267"/>
                  <a:gd name="T18" fmla="*/ 264 w 274"/>
                  <a:gd name="T19" fmla="*/ 93 h 267"/>
                  <a:gd name="T20" fmla="*/ 259 w 274"/>
                  <a:gd name="T21" fmla="*/ 110 h 267"/>
                  <a:gd name="T22" fmla="*/ 247 w 274"/>
                  <a:gd name="T23" fmla="*/ 112 h 267"/>
                  <a:gd name="T24" fmla="*/ 232 w 274"/>
                  <a:gd name="T25" fmla="*/ 127 h 267"/>
                  <a:gd name="T26" fmla="*/ 220 w 274"/>
                  <a:gd name="T27" fmla="*/ 141 h 267"/>
                  <a:gd name="T28" fmla="*/ 202 w 274"/>
                  <a:gd name="T29" fmla="*/ 154 h 267"/>
                  <a:gd name="T30" fmla="*/ 209 w 274"/>
                  <a:gd name="T31" fmla="*/ 183 h 267"/>
                  <a:gd name="T32" fmla="*/ 218 w 274"/>
                  <a:gd name="T33" fmla="*/ 214 h 267"/>
                  <a:gd name="T34" fmla="*/ 210 w 274"/>
                  <a:gd name="T35" fmla="*/ 237 h 267"/>
                  <a:gd name="T36" fmla="*/ 226 w 274"/>
                  <a:gd name="T37" fmla="*/ 228 h 267"/>
                  <a:gd name="T38" fmla="*/ 247 w 274"/>
                  <a:gd name="T39" fmla="*/ 192 h 267"/>
                  <a:gd name="T40" fmla="*/ 264 w 274"/>
                  <a:gd name="T41" fmla="*/ 141 h 267"/>
                  <a:gd name="T42" fmla="*/ 274 w 274"/>
                  <a:gd name="T43" fmla="*/ 115 h 267"/>
                  <a:gd name="T44" fmla="*/ 155 w 274"/>
                  <a:gd name="T45" fmla="*/ 267 h 267"/>
                  <a:gd name="T46" fmla="*/ 178 w 274"/>
                  <a:gd name="T47" fmla="*/ 246 h 267"/>
                  <a:gd name="T48" fmla="*/ 153 w 274"/>
                  <a:gd name="T49" fmla="*/ 245 h 267"/>
                  <a:gd name="T50" fmla="*/ 145 w 274"/>
                  <a:gd name="T51" fmla="*/ 252 h 267"/>
                  <a:gd name="T52" fmla="*/ 125 w 274"/>
                  <a:gd name="T53" fmla="*/ 248 h 267"/>
                  <a:gd name="T54" fmla="*/ 99 w 274"/>
                  <a:gd name="T55" fmla="*/ 249 h 267"/>
                  <a:gd name="T56" fmla="*/ 121 w 274"/>
                  <a:gd name="T57" fmla="*/ 267 h 267"/>
                  <a:gd name="T58" fmla="*/ 0 w 274"/>
                  <a:gd name="T59" fmla="*/ 129 h 267"/>
                  <a:gd name="T60" fmla="*/ 62 w 274"/>
                  <a:gd name="T61" fmla="*/ 26 h 267"/>
                  <a:gd name="T62" fmla="*/ 19 w 274"/>
                  <a:gd name="T63" fmla="*/ 87 h 267"/>
                  <a:gd name="T64" fmla="*/ 31 w 274"/>
                  <a:gd name="T65" fmla="*/ 84 h 267"/>
                  <a:gd name="T66" fmla="*/ 50 w 274"/>
                  <a:gd name="T67" fmla="*/ 91 h 267"/>
                  <a:gd name="T68" fmla="*/ 60 w 274"/>
                  <a:gd name="T69" fmla="*/ 88 h 267"/>
                  <a:gd name="T70" fmla="*/ 46 w 274"/>
                  <a:gd name="T71" fmla="*/ 106 h 267"/>
                  <a:gd name="T72" fmla="*/ 35 w 274"/>
                  <a:gd name="T73" fmla="*/ 122 h 267"/>
                  <a:gd name="T74" fmla="*/ 45 w 274"/>
                  <a:gd name="T75" fmla="*/ 157 h 267"/>
                  <a:gd name="T76" fmla="*/ 54 w 274"/>
                  <a:gd name="T77" fmla="*/ 180 h 267"/>
                  <a:gd name="T78" fmla="*/ 87 w 274"/>
                  <a:gd name="T79" fmla="*/ 210 h 267"/>
                  <a:gd name="T80" fmla="*/ 95 w 274"/>
                  <a:gd name="T81" fmla="*/ 188 h 267"/>
                  <a:gd name="T82" fmla="*/ 98 w 274"/>
                  <a:gd name="T83" fmla="*/ 169 h 267"/>
                  <a:gd name="T84" fmla="*/ 104 w 274"/>
                  <a:gd name="T85" fmla="*/ 137 h 267"/>
                  <a:gd name="T86" fmla="*/ 117 w 274"/>
                  <a:gd name="T87" fmla="*/ 122 h 267"/>
                  <a:gd name="T88" fmla="*/ 152 w 274"/>
                  <a:gd name="T89" fmla="*/ 125 h 267"/>
                  <a:gd name="T90" fmla="*/ 165 w 274"/>
                  <a:gd name="T91" fmla="*/ 106 h 267"/>
                  <a:gd name="T92" fmla="*/ 161 w 274"/>
                  <a:gd name="T93" fmla="*/ 81 h 267"/>
                  <a:gd name="T94" fmla="*/ 134 w 274"/>
                  <a:gd name="T95" fmla="*/ 58 h 267"/>
                  <a:gd name="T96" fmla="*/ 111 w 274"/>
                  <a:gd name="T97" fmla="*/ 57 h 267"/>
                  <a:gd name="T98" fmla="*/ 92 w 274"/>
                  <a:gd name="T99" fmla="*/ 68 h 267"/>
                  <a:gd name="T100" fmla="*/ 69 w 274"/>
                  <a:gd name="T101" fmla="*/ 64 h 267"/>
                  <a:gd name="T102" fmla="*/ 73 w 274"/>
                  <a:gd name="T103" fmla="*/ 56 h 267"/>
                  <a:gd name="T104" fmla="*/ 80 w 274"/>
                  <a:gd name="T105" fmla="*/ 45 h 267"/>
                  <a:gd name="T106" fmla="*/ 81 w 274"/>
                  <a:gd name="T107" fmla="*/ 38 h 267"/>
                  <a:gd name="T108" fmla="*/ 96 w 274"/>
                  <a:gd name="T109" fmla="*/ 49 h 267"/>
                  <a:gd name="T110" fmla="*/ 119 w 274"/>
                  <a:gd name="T111" fmla="*/ 47 h 267"/>
                  <a:gd name="T112" fmla="*/ 137 w 274"/>
                  <a:gd name="T113" fmla="*/ 45 h 267"/>
                  <a:gd name="T114" fmla="*/ 141 w 274"/>
                  <a:gd name="T115" fmla="*/ 28 h 267"/>
                  <a:gd name="T116" fmla="*/ 161 w 274"/>
                  <a:gd name="T117" fmla="*/ 22 h 267"/>
                  <a:gd name="T118" fmla="*/ 132 w 274"/>
                  <a:gd name="T119" fmla="*/ 8 h 2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4"/>
                  <a:gd name="T181" fmla="*/ 0 h 267"/>
                  <a:gd name="T182" fmla="*/ 274 w 274"/>
                  <a:gd name="T183" fmla="*/ 267 h 2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 132"/>
              <p:cNvSpPr>
                <a:spLocks noChangeArrowheads="1"/>
              </p:cNvSpPr>
              <p:nvPr/>
            </p:nvSpPr>
            <p:spPr bwMode="auto">
              <a:xfrm>
                <a:off x="246063" y="481013"/>
                <a:ext cx="136525" cy="163513"/>
              </a:xfrm>
              <a:custGeom>
                <a:avLst/>
                <a:gdLst>
                  <a:gd name="T0" fmla="*/ 27 w 86"/>
                  <a:gd name="T1" fmla="*/ 6 h 103"/>
                  <a:gd name="T2" fmla="*/ 27 w 86"/>
                  <a:gd name="T3" fmla="*/ 38 h 103"/>
                  <a:gd name="T4" fmla="*/ 27 w 86"/>
                  <a:gd name="T5" fmla="*/ 38 h 103"/>
                  <a:gd name="T6" fmla="*/ 28 w 86"/>
                  <a:gd name="T7" fmla="*/ 41 h 103"/>
                  <a:gd name="T8" fmla="*/ 34 w 86"/>
                  <a:gd name="T9" fmla="*/ 47 h 103"/>
                  <a:gd name="T10" fmla="*/ 42 w 86"/>
                  <a:gd name="T11" fmla="*/ 55 h 103"/>
                  <a:gd name="T12" fmla="*/ 47 w 86"/>
                  <a:gd name="T13" fmla="*/ 57 h 103"/>
                  <a:gd name="T14" fmla="*/ 54 w 86"/>
                  <a:gd name="T15" fmla="*/ 60 h 103"/>
                  <a:gd name="T16" fmla="*/ 54 w 86"/>
                  <a:gd name="T17" fmla="*/ 60 h 103"/>
                  <a:gd name="T18" fmla="*/ 66 w 86"/>
                  <a:gd name="T19" fmla="*/ 65 h 103"/>
                  <a:gd name="T20" fmla="*/ 78 w 86"/>
                  <a:gd name="T21" fmla="*/ 72 h 103"/>
                  <a:gd name="T22" fmla="*/ 82 w 86"/>
                  <a:gd name="T23" fmla="*/ 75 h 103"/>
                  <a:gd name="T24" fmla="*/ 85 w 86"/>
                  <a:gd name="T25" fmla="*/ 79 h 103"/>
                  <a:gd name="T26" fmla="*/ 86 w 86"/>
                  <a:gd name="T27" fmla="*/ 82 h 103"/>
                  <a:gd name="T28" fmla="*/ 86 w 86"/>
                  <a:gd name="T29" fmla="*/ 86 h 103"/>
                  <a:gd name="T30" fmla="*/ 86 w 86"/>
                  <a:gd name="T31" fmla="*/ 86 h 103"/>
                  <a:gd name="T32" fmla="*/ 85 w 86"/>
                  <a:gd name="T33" fmla="*/ 90 h 103"/>
                  <a:gd name="T34" fmla="*/ 81 w 86"/>
                  <a:gd name="T35" fmla="*/ 93 h 103"/>
                  <a:gd name="T36" fmla="*/ 76 w 86"/>
                  <a:gd name="T37" fmla="*/ 95 h 103"/>
                  <a:gd name="T38" fmla="*/ 66 w 86"/>
                  <a:gd name="T39" fmla="*/ 98 h 103"/>
                  <a:gd name="T40" fmla="*/ 55 w 86"/>
                  <a:gd name="T41" fmla="*/ 101 h 103"/>
                  <a:gd name="T42" fmla="*/ 40 w 86"/>
                  <a:gd name="T43" fmla="*/ 102 h 103"/>
                  <a:gd name="T44" fmla="*/ 21 w 86"/>
                  <a:gd name="T45" fmla="*/ 103 h 103"/>
                  <a:gd name="T46" fmla="*/ 0 w 86"/>
                  <a:gd name="T47" fmla="*/ 103 h 103"/>
                  <a:gd name="T48" fmla="*/ 0 w 86"/>
                  <a:gd name="T49" fmla="*/ 0 h 103"/>
                  <a:gd name="T50" fmla="*/ 27 w 86"/>
                  <a:gd name="T51" fmla="*/ 6 h 10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103"/>
                  <a:gd name="T80" fmla="*/ 86 w 86"/>
                  <a:gd name="T81" fmla="*/ 103 h 10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103">
                    <a:moveTo>
                      <a:pt x="27" y="6"/>
                    </a:moveTo>
                    <a:lnTo>
                      <a:pt x="27" y="38"/>
                    </a:lnTo>
                    <a:lnTo>
                      <a:pt x="27" y="38"/>
                    </a:lnTo>
                    <a:lnTo>
                      <a:pt x="28" y="41"/>
                    </a:lnTo>
                    <a:lnTo>
                      <a:pt x="34" y="47"/>
                    </a:lnTo>
                    <a:lnTo>
                      <a:pt x="42" y="55"/>
                    </a:lnTo>
                    <a:lnTo>
                      <a:pt x="47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6" y="65"/>
                    </a:lnTo>
                    <a:lnTo>
                      <a:pt x="78" y="72"/>
                    </a:lnTo>
                    <a:lnTo>
                      <a:pt x="82" y="75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90"/>
                    </a:lnTo>
                    <a:lnTo>
                      <a:pt x="81" y="93"/>
                    </a:lnTo>
                    <a:lnTo>
                      <a:pt x="76" y="95"/>
                    </a:lnTo>
                    <a:lnTo>
                      <a:pt x="66" y="98"/>
                    </a:lnTo>
                    <a:lnTo>
                      <a:pt x="55" y="101"/>
                    </a:lnTo>
                    <a:lnTo>
                      <a:pt x="40" y="102"/>
                    </a:lnTo>
                    <a:lnTo>
                      <a:pt x="21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 133"/>
              <p:cNvSpPr>
                <a:spLocks noChangeArrowheads="1"/>
              </p:cNvSpPr>
              <p:nvPr/>
            </p:nvSpPr>
            <p:spPr bwMode="auto">
              <a:xfrm>
                <a:off x="130175" y="481013"/>
                <a:ext cx="130175" cy="163513"/>
              </a:xfrm>
              <a:custGeom>
                <a:avLst/>
                <a:gdLst>
                  <a:gd name="T0" fmla="*/ 63 w 82"/>
                  <a:gd name="T1" fmla="*/ 6 h 103"/>
                  <a:gd name="T2" fmla="*/ 63 w 82"/>
                  <a:gd name="T3" fmla="*/ 38 h 103"/>
                  <a:gd name="T4" fmla="*/ 63 w 82"/>
                  <a:gd name="T5" fmla="*/ 38 h 103"/>
                  <a:gd name="T6" fmla="*/ 62 w 82"/>
                  <a:gd name="T7" fmla="*/ 41 h 103"/>
                  <a:gd name="T8" fmla="*/ 58 w 82"/>
                  <a:gd name="T9" fmla="*/ 47 h 103"/>
                  <a:gd name="T10" fmla="*/ 51 w 82"/>
                  <a:gd name="T11" fmla="*/ 55 h 103"/>
                  <a:gd name="T12" fmla="*/ 46 w 82"/>
                  <a:gd name="T13" fmla="*/ 57 h 103"/>
                  <a:gd name="T14" fmla="*/ 39 w 82"/>
                  <a:gd name="T15" fmla="*/ 60 h 103"/>
                  <a:gd name="T16" fmla="*/ 39 w 82"/>
                  <a:gd name="T17" fmla="*/ 60 h 103"/>
                  <a:gd name="T18" fmla="*/ 25 w 82"/>
                  <a:gd name="T19" fmla="*/ 65 h 103"/>
                  <a:gd name="T20" fmla="*/ 12 w 82"/>
                  <a:gd name="T21" fmla="*/ 72 h 103"/>
                  <a:gd name="T22" fmla="*/ 6 w 82"/>
                  <a:gd name="T23" fmla="*/ 75 h 103"/>
                  <a:gd name="T24" fmla="*/ 4 w 82"/>
                  <a:gd name="T25" fmla="*/ 79 h 103"/>
                  <a:gd name="T26" fmla="*/ 1 w 82"/>
                  <a:gd name="T27" fmla="*/ 82 h 103"/>
                  <a:gd name="T28" fmla="*/ 0 w 82"/>
                  <a:gd name="T29" fmla="*/ 86 h 103"/>
                  <a:gd name="T30" fmla="*/ 0 w 82"/>
                  <a:gd name="T31" fmla="*/ 86 h 103"/>
                  <a:gd name="T32" fmla="*/ 2 w 82"/>
                  <a:gd name="T33" fmla="*/ 90 h 103"/>
                  <a:gd name="T34" fmla="*/ 8 w 82"/>
                  <a:gd name="T35" fmla="*/ 93 h 103"/>
                  <a:gd name="T36" fmla="*/ 15 w 82"/>
                  <a:gd name="T37" fmla="*/ 95 h 103"/>
                  <a:gd name="T38" fmla="*/ 24 w 82"/>
                  <a:gd name="T39" fmla="*/ 98 h 103"/>
                  <a:gd name="T40" fmla="*/ 36 w 82"/>
                  <a:gd name="T41" fmla="*/ 101 h 103"/>
                  <a:gd name="T42" fmla="*/ 50 w 82"/>
                  <a:gd name="T43" fmla="*/ 102 h 103"/>
                  <a:gd name="T44" fmla="*/ 82 w 82"/>
                  <a:gd name="T45" fmla="*/ 103 h 103"/>
                  <a:gd name="T46" fmla="*/ 82 w 82"/>
                  <a:gd name="T47" fmla="*/ 0 h 103"/>
                  <a:gd name="T48" fmla="*/ 63 w 82"/>
                  <a:gd name="T49" fmla="*/ 6 h 1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103"/>
                  <a:gd name="T77" fmla="*/ 82 w 82"/>
                  <a:gd name="T78" fmla="*/ 103 h 1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103">
                    <a:moveTo>
                      <a:pt x="63" y="6"/>
                    </a:moveTo>
                    <a:lnTo>
                      <a:pt x="63" y="38"/>
                    </a:lnTo>
                    <a:lnTo>
                      <a:pt x="63" y="38"/>
                    </a:lnTo>
                    <a:lnTo>
                      <a:pt x="62" y="41"/>
                    </a:lnTo>
                    <a:lnTo>
                      <a:pt x="58" y="47"/>
                    </a:lnTo>
                    <a:lnTo>
                      <a:pt x="51" y="55"/>
                    </a:lnTo>
                    <a:lnTo>
                      <a:pt x="46" y="57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25" y="65"/>
                    </a:lnTo>
                    <a:lnTo>
                      <a:pt x="12" y="72"/>
                    </a:lnTo>
                    <a:lnTo>
                      <a:pt x="6" y="75"/>
                    </a:lnTo>
                    <a:lnTo>
                      <a:pt x="4" y="79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3"/>
                    </a:lnTo>
                    <a:lnTo>
                      <a:pt x="15" y="95"/>
                    </a:lnTo>
                    <a:lnTo>
                      <a:pt x="24" y="98"/>
                    </a:lnTo>
                    <a:lnTo>
                      <a:pt x="36" y="101"/>
                    </a:lnTo>
                    <a:lnTo>
                      <a:pt x="50" y="102"/>
                    </a:lnTo>
                    <a:lnTo>
                      <a:pt x="82" y="103"/>
                    </a:lnTo>
                    <a:lnTo>
                      <a:pt x="82" y="0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1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5300" cy="496888"/>
              </a:xfrm>
              <a:custGeom>
                <a:avLst/>
                <a:gdLst>
                  <a:gd name="T0" fmla="*/ 83 w 312"/>
                  <a:gd name="T1" fmla="*/ 16 h 313"/>
                  <a:gd name="T2" fmla="*/ 57 w 312"/>
                  <a:gd name="T3" fmla="*/ 41 h 313"/>
                  <a:gd name="T4" fmla="*/ 37 w 312"/>
                  <a:gd name="T5" fmla="*/ 71 h 313"/>
                  <a:gd name="T6" fmla="*/ 25 w 312"/>
                  <a:gd name="T7" fmla="*/ 103 h 313"/>
                  <a:gd name="T8" fmla="*/ 21 w 312"/>
                  <a:gd name="T9" fmla="*/ 140 h 313"/>
                  <a:gd name="T10" fmla="*/ 21 w 312"/>
                  <a:gd name="T11" fmla="*/ 156 h 313"/>
                  <a:gd name="T12" fmla="*/ 27 w 312"/>
                  <a:gd name="T13" fmla="*/ 186 h 313"/>
                  <a:gd name="T14" fmla="*/ 40 w 312"/>
                  <a:gd name="T15" fmla="*/ 213 h 313"/>
                  <a:gd name="T16" fmla="*/ 56 w 312"/>
                  <a:gd name="T17" fmla="*/ 237 h 313"/>
                  <a:gd name="T18" fmla="*/ 76 w 312"/>
                  <a:gd name="T19" fmla="*/ 259 h 313"/>
                  <a:gd name="T20" fmla="*/ 101 w 312"/>
                  <a:gd name="T21" fmla="*/ 275 h 313"/>
                  <a:gd name="T22" fmla="*/ 128 w 312"/>
                  <a:gd name="T23" fmla="*/ 287 h 313"/>
                  <a:gd name="T24" fmla="*/ 157 w 312"/>
                  <a:gd name="T25" fmla="*/ 293 h 313"/>
                  <a:gd name="T26" fmla="*/ 174 w 312"/>
                  <a:gd name="T27" fmla="*/ 294 h 313"/>
                  <a:gd name="T28" fmla="*/ 210 w 312"/>
                  <a:gd name="T29" fmla="*/ 289 h 313"/>
                  <a:gd name="T30" fmla="*/ 243 w 312"/>
                  <a:gd name="T31" fmla="*/ 276 h 313"/>
                  <a:gd name="T32" fmla="*/ 273 w 312"/>
                  <a:gd name="T33" fmla="*/ 257 h 313"/>
                  <a:gd name="T34" fmla="*/ 296 w 312"/>
                  <a:gd name="T35" fmla="*/ 233 h 313"/>
                  <a:gd name="T36" fmla="*/ 312 w 312"/>
                  <a:gd name="T37" fmla="*/ 245 h 313"/>
                  <a:gd name="T38" fmla="*/ 285 w 312"/>
                  <a:gd name="T39" fmla="*/ 274 h 313"/>
                  <a:gd name="T40" fmla="*/ 252 w 312"/>
                  <a:gd name="T41" fmla="*/ 295 h 313"/>
                  <a:gd name="T42" fmla="*/ 214 w 312"/>
                  <a:gd name="T43" fmla="*/ 309 h 313"/>
                  <a:gd name="T44" fmla="*/ 174 w 312"/>
                  <a:gd name="T45" fmla="*/ 313 h 313"/>
                  <a:gd name="T46" fmla="*/ 156 w 312"/>
                  <a:gd name="T47" fmla="*/ 313 h 313"/>
                  <a:gd name="T48" fmla="*/ 122 w 312"/>
                  <a:gd name="T49" fmla="*/ 306 h 313"/>
                  <a:gd name="T50" fmla="*/ 91 w 312"/>
                  <a:gd name="T51" fmla="*/ 293 h 313"/>
                  <a:gd name="T52" fmla="*/ 64 w 312"/>
                  <a:gd name="T53" fmla="*/ 274 h 313"/>
                  <a:gd name="T54" fmla="*/ 40 w 312"/>
                  <a:gd name="T55" fmla="*/ 251 h 313"/>
                  <a:gd name="T56" fmla="*/ 21 w 312"/>
                  <a:gd name="T57" fmla="*/ 222 h 313"/>
                  <a:gd name="T58" fmla="*/ 8 w 312"/>
                  <a:gd name="T59" fmla="*/ 191 h 313"/>
                  <a:gd name="T60" fmla="*/ 2 w 312"/>
                  <a:gd name="T61" fmla="*/ 159 h 313"/>
                  <a:gd name="T62" fmla="*/ 0 w 312"/>
                  <a:gd name="T63" fmla="*/ 140 h 313"/>
                  <a:gd name="T64" fmla="*/ 6 w 312"/>
                  <a:gd name="T65" fmla="*/ 99 h 313"/>
                  <a:gd name="T66" fmla="*/ 19 w 312"/>
                  <a:gd name="T67" fmla="*/ 61 h 313"/>
                  <a:gd name="T68" fmla="*/ 42 w 312"/>
                  <a:gd name="T69" fmla="*/ 27 h 313"/>
                  <a:gd name="T70" fmla="*/ 71 w 312"/>
                  <a:gd name="T71" fmla="*/ 0 h 3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2"/>
                  <a:gd name="T109" fmla="*/ 0 h 313"/>
                  <a:gd name="T110" fmla="*/ 312 w 312"/>
                  <a:gd name="T111" fmla="*/ 313 h 3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Freeform 135"/>
              <p:cNvSpPr>
                <a:spLocks noEditPoints="1" noChangeArrowheads="1"/>
              </p:cNvSpPr>
              <p:nvPr/>
            </p:nvSpPr>
            <p:spPr bwMode="auto">
              <a:xfrm>
                <a:off x="53975" y="9525"/>
                <a:ext cx="436563" cy="434975"/>
              </a:xfrm>
              <a:custGeom>
                <a:avLst/>
                <a:gdLst>
                  <a:gd name="T0" fmla="*/ 152 w 275"/>
                  <a:gd name="T1" fmla="*/ 1 h 274"/>
                  <a:gd name="T2" fmla="*/ 191 w 275"/>
                  <a:gd name="T3" fmla="*/ 10 h 274"/>
                  <a:gd name="T4" fmla="*/ 225 w 275"/>
                  <a:gd name="T5" fmla="*/ 32 h 274"/>
                  <a:gd name="T6" fmla="*/ 252 w 275"/>
                  <a:gd name="T7" fmla="*/ 61 h 274"/>
                  <a:gd name="T8" fmla="*/ 268 w 275"/>
                  <a:gd name="T9" fmla="*/ 97 h 274"/>
                  <a:gd name="T10" fmla="*/ 275 w 275"/>
                  <a:gd name="T11" fmla="*/ 138 h 274"/>
                  <a:gd name="T12" fmla="*/ 272 w 275"/>
                  <a:gd name="T13" fmla="*/ 165 h 274"/>
                  <a:gd name="T14" fmla="*/ 259 w 275"/>
                  <a:gd name="T15" fmla="*/ 203 h 274"/>
                  <a:gd name="T16" fmla="*/ 234 w 275"/>
                  <a:gd name="T17" fmla="*/ 235 h 274"/>
                  <a:gd name="T18" fmla="*/ 203 w 275"/>
                  <a:gd name="T19" fmla="*/ 258 h 274"/>
                  <a:gd name="T20" fmla="*/ 165 w 275"/>
                  <a:gd name="T21" fmla="*/ 272 h 274"/>
                  <a:gd name="T22" fmla="*/ 137 w 275"/>
                  <a:gd name="T23" fmla="*/ 274 h 274"/>
                  <a:gd name="T24" fmla="*/ 137 w 275"/>
                  <a:gd name="T25" fmla="*/ 269 h 274"/>
                  <a:gd name="T26" fmla="*/ 164 w 275"/>
                  <a:gd name="T27" fmla="*/ 266 h 274"/>
                  <a:gd name="T28" fmla="*/ 201 w 275"/>
                  <a:gd name="T29" fmla="*/ 253 h 274"/>
                  <a:gd name="T30" fmla="*/ 230 w 275"/>
                  <a:gd name="T31" fmla="*/ 230 h 274"/>
                  <a:gd name="T32" fmla="*/ 253 w 275"/>
                  <a:gd name="T33" fmla="*/ 200 h 274"/>
                  <a:gd name="T34" fmla="*/ 266 w 275"/>
                  <a:gd name="T35" fmla="*/ 163 h 274"/>
                  <a:gd name="T36" fmla="*/ 268 w 275"/>
                  <a:gd name="T37" fmla="*/ 138 h 274"/>
                  <a:gd name="T38" fmla="*/ 263 w 275"/>
                  <a:gd name="T39" fmla="*/ 98 h 274"/>
                  <a:gd name="T40" fmla="*/ 247 w 275"/>
                  <a:gd name="T41" fmla="*/ 65 h 274"/>
                  <a:gd name="T42" fmla="*/ 221 w 275"/>
                  <a:gd name="T43" fmla="*/ 36 h 274"/>
                  <a:gd name="T44" fmla="*/ 188 w 275"/>
                  <a:gd name="T45" fmla="*/ 17 h 274"/>
                  <a:gd name="T46" fmla="*/ 151 w 275"/>
                  <a:gd name="T47" fmla="*/ 8 h 274"/>
                  <a:gd name="T48" fmla="*/ 137 w 275"/>
                  <a:gd name="T49" fmla="*/ 0 h 274"/>
                  <a:gd name="T50" fmla="*/ 137 w 275"/>
                  <a:gd name="T51" fmla="*/ 274 h 274"/>
                  <a:gd name="T52" fmla="*/ 96 w 275"/>
                  <a:gd name="T53" fmla="*/ 269 h 274"/>
                  <a:gd name="T54" fmla="*/ 61 w 275"/>
                  <a:gd name="T55" fmla="*/ 251 h 274"/>
                  <a:gd name="T56" fmla="*/ 31 w 275"/>
                  <a:gd name="T57" fmla="*/ 224 h 274"/>
                  <a:gd name="T58" fmla="*/ 11 w 275"/>
                  <a:gd name="T59" fmla="*/ 191 h 274"/>
                  <a:gd name="T60" fmla="*/ 2 w 275"/>
                  <a:gd name="T61" fmla="*/ 151 h 274"/>
                  <a:gd name="T62" fmla="*/ 2 w 275"/>
                  <a:gd name="T63" fmla="*/ 123 h 274"/>
                  <a:gd name="T64" fmla="*/ 11 w 275"/>
                  <a:gd name="T65" fmla="*/ 84 h 274"/>
                  <a:gd name="T66" fmla="*/ 31 w 275"/>
                  <a:gd name="T67" fmla="*/ 50 h 274"/>
                  <a:gd name="T68" fmla="*/ 61 w 275"/>
                  <a:gd name="T69" fmla="*/ 24 h 274"/>
                  <a:gd name="T70" fmla="*/ 96 w 275"/>
                  <a:gd name="T71" fmla="*/ 6 h 274"/>
                  <a:gd name="T72" fmla="*/ 137 w 275"/>
                  <a:gd name="T73" fmla="*/ 0 h 274"/>
                  <a:gd name="T74" fmla="*/ 125 w 275"/>
                  <a:gd name="T75" fmla="*/ 8 h 274"/>
                  <a:gd name="T76" fmla="*/ 87 w 275"/>
                  <a:gd name="T77" fmla="*/ 17 h 274"/>
                  <a:gd name="T78" fmla="*/ 54 w 275"/>
                  <a:gd name="T79" fmla="*/ 36 h 274"/>
                  <a:gd name="T80" fmla="*/ 29 w 275"/>
                  <a:gd name="T81" fmla="*/ 65 h 274"/>
                  <a:gd name="T82" fmla="*/ 12 w 275"/>
                  <a:gd name="T83" fmla="*/ 98 h 274"/>
                  <a:gd name="T84" fmla="*/ 7 w 275"/>
                  <a:gd name="T85" fmla="*/ 138 h 274"/>
                  <a:gd name="T86" fmla="*/ 10 w 275"/>
                  <a:gd name="T87" fmla="*/ 163 h 274"/>
                  <a:gd name="T88" fmla="*/ 22 w 275"/>
                  <a:gd name="T89" fmla="*/ 200 h 274"/>
                  <a:gd name="T90" fmla="*/ 45 w 275"/>
                  <a:gd name="T91" fmla="*/ 230 h 274"/>
                  <a:gd name="T92" fmla="*/ 75 w 275"/>
                  <a:gd name="T93" fmla="*/ 253 h 274"/>
                  <a:gd name="T94" fmla="*/ 111 w 275"/>
                  <a:gd name="T95" fmla="*/ 266 h 274"/>
                  <a:gd name="T96" fmla="*/ 137 w 275"/>
                  <a:gd name="T97" fmla="*/ 274 h 2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5"/>
                  <a:gd name="T148" fmla="*/ 0 h 274"/>
                  <a:gd name="T149" fmla="*/ 275 w 275"/>
                  <a:gd name="T150" fmla="*/ 274 h 2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Freeform 136"/>
              <p:cNvSpPr>
                <a:spLocks noChangeArrowheads="1"/>
              </p:cNvSpPr>
              <p:nvPr/>
            </p:nvSpPr>
            <p:spPr bwMode="auto">
              <a:xfrm>
                <a:off x="47625" y="17463"/>
                <a:ext cx="434975" cy="423863"/>
              </a:xfrm>
              <a:custGeom>
                <a:avLst/>
                <a:gdLst>
                  <a:gd name="T0" fmla="*/ 199 w 274"/>
                  <a:gd name="T1" fmla="*/ 18 h 267"/>
                  <a:gd name="T2" fmla="*/ 203 w 274"/>
                  <a:gd name="T3" fmla="*/ 37 h 267"/>
                  <a:gd name="T4" fmla="*/ 214 w 274"/>
                  <a:gd name="T5" fmla="*/ 35 h 267"/>
                  <a:gd name="T6" fmla="*/ 221 w 274"/>
                  <a:gd name="T7" fmla="*/ 43 h 267"/>
                  <a:gd name="T8" fmla="*/ 238 w 274"/>
                  <a:gd name="T9" fmla="*/ 56 h 267"/>
                  <a:gd name="T10" fmla="*/ 257 w 274"/>
                  <a:gd name="T11" fmla="*/ 80 h 267"/>
                  <a:gd name="T12" fmla="*/ 251 w 274"/>
                  <a:gd name="T13" fmla="*/ 91 h 267"/>
                  <a:gd name="T14" fmla="*/ 256 w 274"/>
                  <a:gd name="T15" fmla="*/ 93 h 267"/>
                  <a:gd name="T16" fmla="*/ 262 w 274"/>
                  <a:gd name="T17" fmla="*/ 85 h 267"/>
                  <a:gd name="T18" fmla="*/ 264 w 274"/>
                  <a:gd name="T19" fmla="*/ 93 h 267"/>
                  <a:gd name="T20" fmla="*/ 259 w 274"/>
                  <a:gd name="T21" fmla="*/ 110 h 267"/>
                  <a:gd name="T22" fmla="*/ 247 w 274"/>
                  <a:gd name="T23" fmla="*/ 112 h 267"/>
                  <a:gd name="T24" fmla="*/ 232 w 274"/>
                  <a:gd name="T25" fmla="*/ 127 h 267"/>
                  <a:gd name="T26" fmla="*/ 220 w 274"/>
                  <a:gd name="T27" fmla="*/ 141 h 267"/>
                  <a:gd name="T28" fmla="*/ 202 w 274"/>
                  <a:gd name="T29" fmla="*/ 154 h 267"/>
                  <a:gd name="T30" fmla="*/ 209 w 274"/>
                  <a:gd name="T31" fmla="*/ 183 h 267"/>
                  <a:gd name="T32" fmla="*/ 218 w 274"/>
                  <a:gd name="T33" fmla="*/ 214 h 267"/>
                  <a:gd name="T34" fmla="*/ 210 w 274"/>
                  <a:gd name="T35" fmla="*/ 237 h 267"/>
                  <a:gd name="T36" fmla="*/ 226 w 274"/>
                  <a:gd name="T37" fmla="*/ 228 h 267"/>
                  <a:gd name="T38" fmla="*/ 247 w 274"/>
                  <a:gd name="T39" fmla="*/ 192 h 267"/>
                  <a:gd name="T40" fmla="*/ 264 w 274"/>
                  <a:gd name="T41" fmla="*/ 141 h 267"/>
                  <a:gd name="T42" fmla="*/ 274 w 274"/>
                  <a:gd name="T43" fmla="*/ 115 h 267"/>
                  <a:gd name="T44" fmla="*/ 155 w 274"/>
                  <a:gd name="T45" fmla="*/ 267 h 267"/>
                  <a:gd name="T46" fmla="*/ 178 w 274"/>
                  <a:gd name="T47" fmla="*/ 246 h 267"/>
                  <a:gd name="T48" fmla="*/ 153 w 274"/>
                  <a:gd name="T49" fmla="*/ 245 h 267"/>
                  <a:gd name="T50" fmla="*/ 145 w 274"/>
                  <a:gd name="T51" fmla="*/ 252 h 267"/>
                  <a:gd name="T52" fmla="*/ 125 w 274"/>
                  <a:gd name="T53" fmla="*/ 248 h 267"/>
                  <a:gd name="T54" fmla="*/ 99 w 274"/>
                  <a:gd name="T55" fmla="*/ 249 h 267"/>
                  <a:gd name="T56" fmla="*/ 121 w 274"/>
                  <a:gd name="T57" fmla="*/ 267 h 267"/>
                  <a:gd name="T58" fmla="*/ 0 w 274"/>
                  <a:gd name="T59" fmla="*/ 129 h 267"/>
                  <a:gd name="T60" fmla="*/ 62 w 274"/>
                  <a:gd name="T61" fmla="*/ 26 h 267"/>
                  <a:gd name="T62" fmla="*/ 19 w 274"/>
                  <a:gd name="T63" fmla="*/ 87 h 267"/>
                  <a:gd name="T64" fmla="*/ 31 w 274"/>
                  <a:gd name="T65" fmla="*/ 84 h 267"/>
                  <a:gd name="T66" fmla="*/ 50 w 274"/>
                  <a:gd name="T67" fmla="*/ 91 h 267"/>
                  <a:gd name="T68" fmla="*/ 60 w 274"/>
                  <a:gd name="T69" fmla="*/ 88 h 267"/>
                  <a:gd name="T70" fmla="*/ 46 w 274"/>
                  <a:gd name="T71" fmla="*/ 106 h 267"/>
                  <a:gd name="T72" fmla="*/ 35 w 274"/>
                  <a:gd name="T73" fmla="*/ 122 h 267"/>
                  <a:gd name="T74" fmla="*/ 45 w 274"/>
                  <a:gd name="T75" fmla="*/ 157 h 267"/>
                  <a:gd name="T76" fmla="*/ 54 w 274"/>
                  <a:gd name="T77" fmla="*/ 180 h 267"/>
                  <a:gd name="T78" fmla="*/ 87 w 274"/>
                  <a:gd name="T79" fmla="*/ 210 h 267"/>
                  <a:gd name="T80" fmla="*/ 95 w 274"/>
                  <a:gd name="T81" fmla="*/ 188 h 267"/>
                  <a:gd name="T82" fmla="*/ 98 w 274"/>
                  <a:gd name="T83" fmla="*/ 169 h 267"/>
                  <a:gd name="T84" fmla="*/ 104 w 274"/>
                  <a:gd name="T85" fmla="*/ 137 h 267"/>
                  <a:gd name="T86" fmla="*/ 117 w 274"/>
                  <a:gd name="T87" fmla="*/ 122 h 267"/>
                  <a:gd name="T88" fmla="*/ 152 w 274"/>
                  <a:gd name="T89" fmla="*/ 125 h 267"/>
                  <a:gd name="T90" fmla="*/ 165 w 274"/>
                  <a:gd name="T91" fmla="*/ 106 h 267"/>
                  <a:gd name="T92" fmla="*/ 161 w 274"/>
                  <a:gd name="T93" fmla="*/ 81 h 267"/>
                  <a:gd name="T94" fmla="*/ 134 w 274"/>
                  <a:gd name="T95" fmla="*/ 58 h 267"/>
                  <a:gd name="T96" fmla="*/ 111 w 274"/>
                  <a:gd name="T97" fmla="*/ 57 h 267"/>
                  <a:gd name="T98" fmla="*/ 92 w 274"/>
                  <a:gd name="T99" fmla="*/ 68 h 267"/>
                  <a:gd name="T100" fmla="*/ 69 w 274"/>
                  <a:gd name="T101" fmla="*/ 64 h 267"/>
                  <a:gd name="T102" fmla="*/ 73 w 274"/>
                  <a:gd name="T103" fmla="*/ 56 h 267"/>
                  <a:gd name="T104" fmla="*/ 80 w 274"/>
                  <a:gd name="T105" fmla="*/ 45 h 267"/>
                  <a:gd name="T106" fmla="*/ 81 w 274"/>
                  <a:gd name="T107" fmla="*/ 38 h 267"/>
                  <a:gd name="T108" fmla="*/ 96 w 274"/>
                  <a:gd name="T109" fmla="*/ 49 h 267"/>
                  <a:gd name="T110" fmla="*/ 119 w 274"/>
                  <a:gd name="T111" fmla="*/ 47 h 267"/>
                  <a:gd name="T112" fmla="*/ 137 w 274"/>
                  <a:gd name="T113" fmla="*/ 45 h 267"/>
                  <a:gd name="T114" fmla="*/ 141 w 274"/>
                  <a:gd name="T115" fmla="*/ 28 h 267"/>
                  <a:gd name="T116" fmla="*/ 161 w 274"/>
                  <a:gd name="T117" fmla="*/ 22 h 267"/>
                  <a:gd name="T118" fmla="*/ 132 w 274"/>
                  <a:gd name="T119" fmla="*/ 8 h 2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4"/>
                  <a:gd name="T181" fmla="*/ 0 h 267"/>
                  <a:gd name="T182" fmla="*/ 274 w 274"/>
                  <a:gd name="T183" fmla="*/ 267 h 2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98"/>
            <p:cNvGrpSpPr/>
            <p:nvPr/>
          </p:nvGrpSpPr>
          <p:grpSpPr bwMode="auto">
            <a:xfrm>
              <a:off x="5111892" y="1010471"/>
              <a:ext cx="212269" cy="385840"/>
              <a:chOff x="0" y="0"/>
              <a:chExt cx="323850" cy="576262"/>
            </a:xfrm>
            <a:grpFill/>
          </p:grpSpPr>
          <p:sp>
            <p:nvSpPr>
              <p:cNvPr id="84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23850" cy="323850"/>
              </a:xfrm>
              <a:custGeom>
                <a:avLst/>
                <a:gdLst>
                  <a:gd name="T0" fmla="*/ 112 w 204"/>
                  <a:gd name="T1" fmla="*/ 0 h 204"/>
                  <a:gd name="T2" fmla="*/ 141 w 204"/>
                  <a:gd name="T3" fmla="*/ 8 h 204"/>
                  <a:gd name="T4" fmla="*/ 165 w 204"/>
                  <a:gd name="T5" fmla="*/ 22 h 204"/>
                  <a:gd name="T6" fmla="*/ 185 w 204"/>
                  <a:gd name="T7" fmla="*/ 42 h 204"/>
                  <a:gd name="T8" fmla="*/ 199 w 204"/>
                  <a:gd name="T9" fmla="*/ 68 h 204"/>
                  <a:gd name="T10" fmla="*/ 204 w 204"/>
                  <a:gd name="T11" fmla="*/ 96 h 204"/>
                  <a:gd name="T12" fmla="*/ 203 w 204"/>
                  <a:gd name="T13" fmla="*/ 118 h 204"/>
                  <a:gd name="T14" fmla="*/ 195 w 204"/>
                  <a:gd name="T15" fmla="*/ 146 h 204"/>
                  <a:gd name="T16" fmla="*/ 179 w 204"/>
                  <a:gd name="T17" fmla="*/ 171 h 204"/>
                  <a:gd name="T18" fmla="*/ 156 w 204"/>
                  <a:gd name="T19" fmla="*/ 190 h 204"/>
                  <a:gd name="T20" fmla="*/ 129 w 204"/>
                  <a:gd name="T21" fmla="*/ 202 h 204"/>
                  <a:gd name="T22" fmla="*/ 108 w 204"/>
                  <a:gd name="T23" fmla="*/ 204 h 204"/>
                  <a:gd name="T24" fmla="*/ 102 w 204"/>
                  <a:gd name="T25" fmla="*/ 185 h 204"/>
                  <a:gd name="T26" fmla="*/ 107 w 204"/>
                  <a:gd name="T27" fmla="*/ 185 h 204"/>
                  <a:gd name="T28" fmla="*/ 131 w 204"/>
                  <a:gd name="T29" fmla="*/ 180 h 204"/>
                  <a:gd name="T30" fmla="*/ 164 w 204"/>
                  <a:gd name="T31" fmla="*/ 158 h 204"/>
                  <a:gd name="T32" fmla="*/ 183 w 204"/>
                  <a:gd name="T33" fmla="*/ 123 h 204"/>
                  <a:gd name="T34" fmla="*/ 185 w 204"/>
                  <a:gd name="T35" fmla="*/ 97 h 204"/>
                  <a:gd name="T36" fmla="*/ 177 w 204"/>
                  <a:gd name="T37" fmla="*/ 66 h 204"/>
                  <a:gd name="T38" fmla="*/ 148 w 204"/>
                  <a:gd name="T39" fmla="*/ 32 h 204"/>
                  <a:gd name="T40" fmla="*/ 102 w 204"/>
                  <a:gd name="T41" fmla="*/ 19 h 204"/>
                  <a:gd name="T42" fmla="*/ 96 w 204"/>
                  <a:gd name="T43" fmla="*/ 0 h 204"/>
                  <a:gd name="T44" fmla="*/ 102 w 204"/>
                  <a:gd name="T45" fmla="*/ 19 h 204"/>
                  <a:gd name="T46" fmla="*/ 89 w 204"/>
                  <a:gd name="T47" fmla="*/ 20 h 204"/>
                  <a:gd name="T48" fmla="*/ 66 w 204"/>
                  <a:gd name="T49" fmla="*/ 27 h 204"/>
                  <a:gd name="T50" fmla="*/ 31 w 204"/>
                  <a:gd name="T51" fmla="*/ 60 h 204"/>
                  <a:gd name="T52" fmla="*/ 20 w 204"/>
                  <a:gd name="T53" fmla="*/ 89 h 204"/>
                  <a:gd name="T54" fmla="*/ 19 w 204"/>
                  <a:gd name="T55" fmla="*/ 107 h 204"/>
                  <a:gd name="T56" fmla="*/ 35 w 204"/>
                  <a:gd name="T57" fmla="*/ 152 h 204"/>
                  <a:gd name="T58" fmla="*/ 70 w 204"/>
                  <a:gd name="T59" fmla="*/ 179 h 204"/>
                  <a:gd name="T60" fmla="*/ 102 w 204"/>
                  <a:gd name="T61" fmla="*/ 204 h 204"/>
                  <a:gd name="T62" fmla="*/ 83 w 204"/>
                  <a:gd name="T63" fmla="*/ 203 h 204"/>
                  <a:gd name="T64" fmla="*/ 55 w 204"/>
                  <a:gd name="T65" fmla="*/ 194 h 204"/>
                  <a:gd name="T66" fmla="*/ 32 w 204"/>
                  <a:gd name="T67" fmla="*/ 176 h 204"/>
                  <a:gd name="T68" fmla="*/ 13 w 204"/>
                  <a:gd name="T69" fmla="*/ 154 h 204"/>
                  <a:gd name="T70" fmla="*/ 3 w 204"/>
                  <a:gd name="T71" fmla="*/ 127 h 204"/>
                  <a:gd name="T72" fmla="*/ 0 w 204"/>
                  <a:gd name="T73" fmla="*/ 108 h 204"/>
                  <a:gd name="T74" fmla="*/ 3 w 204"/>
                  <a:gd name="T75" fmla="*/ 77 h 204"/>
                  <a:gd name="T76" fmla="*/ 15 w 204"/>
                  <a:gd name="T77" fmla="*/ 50 h 204"/>
                  <a:gd name="T78" fmla="*/ 32 w 204"/>
                  <a:gd name="T79" fmla="*/ 27 h 204"/>
                  <a:gd name="T80" fmla="*/ 57 w 204"/>
                  <a:gd name="T81" fmla="*/ 11 h 204"/>
                  <a:gd name="T82" fmla="*/ 87 w 204"/>
                  <a:gd name="T83" fmla="*/ 1 h 2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4"/>
                  <a:gd name="T127" fmla="*/ 0 h 204"/>
                  <a:gd name="T128" fmla="*/ 204 w 204"/>
                  <a:gd name="T129" fmla="*/ 204 h 20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4" h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138"/>
              <p:cNvSpPr>
                <a:spLocks noChangeArrowheads="1"/>
              </p:cNvSpPr>
              <p:nvPr/>
            </p:nvSpPr>
            <p:spPr bwMode="auto">
              <a:xfrm>
                <a:off x="147638" y="304800"/>
                <a:ext cx="52388" cy="161925"/>
              </a:xfrm>
              <a:custGeom>
                <a:avLst/>
                <a:gdLst>
                  <a:gd name="T0" fmla="*/ 6 w 33"/>
                  <a:gd name="T1" fmla="*/ 102 h 102"/>
                  <a:gd name="T2" fmla="*/ 33 w 33"/>
                  <a:gd name="T3" fmla="*/ 100 h 102"/>
                  <a:gd name="T4" fmla="*/ 27 w 33"/>
                  <a:gd name="T5" fmla="*/ 0 h 102"/>
                  <a:gd name="T6" fmla="*/ 0 w 33"/>
                  <a:gd name="T7" fmla="*/ 2 h 102"/>
                  <a:gd name="T8" fmla="*/ 6 w 33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02"/>
                  <a:gd name="T17" fmla="*/ 33 w 3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02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139"/>
              <p:cNvSpPr>
                <a:spLocks noChangeArrowheads="1"/>
              </p:cNvSpPr>
              <p:nvPr/>
            </p:nvSpPr>
            <p:spPr bwMode="auto">
              <a:xfrm>
                <a:off x="139700" y="357187"/>
                <a:ext cx="77788" cy="219075"/>
              </a:xfrm>
              <a:custGeom>
                <a:avLst/>
                <a:gdLst>
                  <a:gd name="T0" fmla="*/ 5 w 49"/>
                  <a:gd name="T1" fmla="*/ 116 h 138"/>
                  <a:gd name="T2" fmla="*/ 5 w 49"/>
                  <a:gd name="T3" fmla="*/ 116 h 138"/>
                  <a:gd name="T4" fmla="*/ 5 w 49"/>
                  <a:gd name="T5" fmla="*/ 122 h 138"/>
                  <a:gd name="T6" fmla="*/ 7 w 49"/>
                  <a:gd name="T7" fmla="*/ 126 h 138"/>
                  <a:gd name="T8" fmla="*/ 9 w 49"/>
                  <a:gd name="T9" fmla="*/ 128 h 138"/>
                  <a:gd name="T10" fmla="*/ 12 w 49"/>
                  <a:gd name="T11" fmla="*/ 132 h 138"/>
                  <a:gd name="T12" fmla="*/ 16 w 49"/>
                  <a:gd name="T13" fmla="*/ 134 h 138"/>
                  <a:gd name="T14" fmla="*/ 19 w 49"/>
                  <a:gd name="T15" fmla="*/ 136 h 138"/>
                  <a:gd name="T16" fmla="*/ 23 w 49"/>
                  <a:gd name="T17" fmla="*/ 138 h 138"/>
                  <a:gd name="T18" fmla="*/ 28 w 49"/>
                  <a:gd name="T19" fmla="*/ 138 h 138"/>
                  <a:gd name="T20" fmla="*/ 28 w 49"/>
                  <a:gd name="T21" fmla="*/ 138 h 138"/>
                  <a:gd name="T22" fmla="*/ 32 w 49"/>
                  <a:gd name="T23" fmla="*/ 136 h 138"/>
                  <a:gd name="T24" fmla="*/ 37 w 49"/>
                  <a:gd name="T25" fmla="*/ 135 h 138"/>
                  <a:gd name="T26" fmla="*/ 41 w 49"/>
                  <a:gd name="T27" fmla="*/ 132 h 138"/>
                  <a:gd name="T28" fmla="*/ 43 w 49"/>
                  <a:gd name="T29" fmla="*/ 130 h 138"/>
                  <a:gd name="T30" fmla="*/ 46 w 49"/>
                  <a:gd name="T31" fmla="*/ 127 h 138"/>
                  <a:gd name="T32" fmla="*/ 47 w 49"/>
                  <a:gd name="T33" fmla="*/ 123 h 138"/>
                  <a:gd name="T34" fmla="*/ 49 w 49"/>
                  <a:gd name="T35" fmla="*/ 119 h 138"/>
                  <a:gd name="T36" fmla="*/ 49 w 49"/>
                  <a:gd name="T37" fmla="*/ 115 h 138"/>
                  <a:gd name="T38" fmla="*/ 43 w 49"/>
                  <a:gd name="T39" fmla="*/ 20 h 138"/>
                  <a:gd name="T40" fmla="*/ 43 w 49"/>
                  <a:gd name="T41" fmla="*/ 20 h 138"/>
                  <a:gd name="T42" fmla="*/ 43 w 49"/>
                  <a:gd name="T43" fmla="*/ 16 h 138"/>
                  <a:gd name="T44" fmla="*/ 42 w 49"/>
                  <a:gd name="T45" fmla="*/ 12 h 138"/>
                  <a:gd name="T46" fmla="*/ 39 w 49"/>
                  <a:gd name="T47" fmla="*/ 8 h 138"/>
                  <a:gd name="T48" fmla="*/ 37 w 49"/>
                  <a:gd name="T49" fmla="*/ 5 h 138"/>
                  <a:gd name="T50" fmla="*/ 34 w 49"/>
                  <a:gd name="T51" fmla="*/ 2 h 138"/>
                  <a:gd name="T52" fmla="*/ 30 w 49"/>
                  <a:gd name="T53" fmla="*/ 1 h 138"/>
                  <a:gd name="T54" fmla="*/ 26 w 49"/>
                  <a:gd name="T55" fmla="*/ 0 h 138"/>
                  <a:gd name="T56" fmla="*/ 20 w 49"/>
                  <a:gd name="T57" fmla="*/ 0 h 138"/>
                  <a:gd name="T58" fmla="*/ 20 w 49"/>
                  <a:gd name="T59" fmla="*/ 0 h 138"/>
                  <a:gd name="T60" fmla="*/ 16 w 49"/>
                  <a:gd name="T61" fmla="*/ 0 h 138"/>
                  <a:gd name="T62" fmla="*/ 12 w 49"/>
                  <a:gd name="T63" fmla="*/ 1 h 138"/>
                  <a:gd name="T64" fmla="*/ 8 w 49"/>
                  <a:gd name="T65" fmla="*/ 4 h 138"/>
                  <a:gd name="T66" fmla="*/ 5 w 49"/>
                  <a:gd name="T67" fmla="*/ 6 h 138"/>
                  <a:gd name="T68" fmla="*/ 3 w 49"/>
                  <a:gd name="T69" fmla="*/ 11 h 138"/>
                  <a:gd name="T70" fmla="*/ 1 w 49"/>
                  <a:gd name="T71" fmla="*/ 15 h 138"/>
                  <a:gd name="T72" fmla="*/ 0 w 49"/>
                  <a:gd name="T73" fmla="*/ 19 h 138"/>
                  <a:gd name="T74" fmla="*/ 0 w 49"/>
                  <a:gd name="T75" fmla="*/ 23 h 138"/>
                  <a:gd name="T76" fmla="*/ 5 w 49"/>
                  <a:gd name="T77" fmla="*/ 116 h 1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9"/>
                  <a:gd name="T118" fmla="*/ 0 h 138"/>
                  <a:gd name="T119" fmla="*/ 49 w 49"/>
                  <a:gd name="T120" fmla="*/ 138 h 1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9" h="138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Freeform 140"/>
            <p:cNvSpPr/>
            <p:nvPr/>
          </p:nvSpPr>
          <p:spPr>
            <a:xfrm>
              <a:off x="4273223" y="571486"/>
              <a:ext cx="338173" cy="281673"/>
            </a:xfrm>
            <a:custGeom>
              <a:avLst/>
              <a:gdLst>
                <a:gd name="txL" fmla="*/ 0 w 325"/>
                <a:gd name="txT" fmla="*/ 0 h 265"/>
                <a:gd name="txR" fmla="*/ 325 w 325"/>
                <a:gd name="txB" fmla="*/ 265 h 265"/>
              </a:gdLst>
              <a:ahLst/>
              <a:cxnLst>
                <a:cxn ang="0">
                  <a:pos x="172728" y="281673"/>
                </a:cxn>
                <a:cxn ang="0">
                  <a:pos x="172728" y="281673"/>
                </a:cxn>
                <a:cxn ang="0">
                  <a:pos x="175850" y="279547"/>
                </a:cxn>
                <a:cxn ang="0">
                  <a:pos x="184174" y="273170"/>
                </a:cxn>
                <a:cxn ang="0">
                  <a:pos x="196661" y="265729"/>
                </a:cxn>
                <a:cxn ang="0">
                  <a:pos x="206025" y="261478"/>
                </a:cxn>
                <a:cxn ang="0">
                  <a:pos x="215390" y="259352"/>
                </a:cxn>
                <a:cxn ang="0">
                  <a:pos x="226836" y="256163"/>
                </a:cxn>
                <a:cxn ang="0">
                  <a:pos x="239322" y="255100"/>
                </a:cxn>
                <a:cxn ang="0">
                  <a:pos x="251809" y="255100"/>
                </a:cxn>
                <a:cxn ang="0">
                  <a:pos x="267417" y="256163"/>
                </a:cxn>
                <a:cxn ang="0">
                  <a:pos x="283025" y="257226"/>
                </a:cxn>
                <a:cxn ang="0">
                  <a:pos x="299673" y="263603"/>
                </a:cxn>
                <a:cxn ang="0">
                  <a:pos x="318403" y="271044"/>
                </a:cxn>
                <a:cxn ang="0">
                  <a:pos x="338173" y="279547"/>
                </a:cxn>
                <a:cxn ang="0">
                  <a:pos x="338173" y="27636"/>
                </a:cxn>
                <a:cxn ang="0">
                  <a:pos x="338173" y="27636"/>
                </a:cxn>
                <a:cxn ang="0">
                  <a:pos x="319443" y="19133"/>
                </a:cxn>
                <a:cxn ang="0">
                  <a:pos x="299673" y="9566"/>
                </a:cxn>
                <a:cxn ang="0">
                  <a:pos x="275741" y="4252"/>
                </a:cxn>
                <a:cxn ang="0">
                  <a:pos x="263255" y="1063"/>
                </a:cxn>
                <a:cxn ang="0">
                  <a:pos x="249728" y="0"/>
                </a:cxn>
                <a:cxn ang="0">
                  <a:pos x="235160" y="0"/>
                </a:cxn>
                <a:cxn ang="0">
                  <a:pos x="220593" y="1063"/>
                </a:cxn>
                <a:cxn ang="0">
                  <a:pos x="207066" y="4252"/>
                </a:cxn>
                <a:cxn ang="0">
                  <a:pos x="194580" y="8503"/>
                </a:cxn>
                <a:cxn ang="0">
                  <a:pos x="182093" y="17007"/>
                </a:cxn>
                <a:cxn ang="0">
                  <a:pos x="168566" y="27636"/>
                </a:cxn>
                <a:cxn ang="0">
                  <a:pos x="0" y="27636"/>
                </a:cxn>
                <a:cxn ang="0">
                  <a:pos x="0" y="280610"/>
                </a:cxn>
                <a:cxn ang="0">
                  <a:pos x="172728" y="281673"/>
                </a:cxn>
              </a:cxnLst>
              <a:rect l="txL" t="txT" r="txR" b="txB"/>
              <a:pathLst>
                <a:path w="325" h="265">
                  <a:moveTo>
                    <a:pt x="166" y="265"/>
                  </a:moveTo>
                  <a:lnTo>
                    <a:pt x="166" y="265"/>
                  </a:lnTo>
                  <a:lnTo>
                    <a:pt x="169" y="263"/>
                  </a:lnTo>
                  <a:lnTo>
                    <a:pt x="177" y="257"/>
                  </a:lnTo>
                  <a:lnTo>
                    <a:pt x="189" y="250"/>
                  </a:lnTo>
                  <a:lnTo>
                    <a:pt x="198" y="246"/>
                  </a:lnTo>
                  <a:lnTo>
                    <a:pt x="207" y="244"/>
                  </a:lnTo>
                  <a:lnTo>
                    <a:pt x="218" y="241"/>
                  </a:lnTo>
                  <a:lnTo>
                    <a:pt x="230" y="240"/>
                  </a:lnTo>
                  <a:lnTo>
                    <a:pt x="242" y="240"/>
                  </a:lnTo>
                  <a:lnTo>
                    <a:pt x="257" y="241"/>
                  </a:lnTo>
                  <a:lnTo>
                    <a:pt x="272" y="242"/>
                  </a:lnTo>
                  <a:lnTo>
                    <a:pt x="288" y="248"/>
                  </a:lnTo>
                  <a:lnTo>
                    <a:pt x="306" y="255"/>
                  </a:lnTo>
                  <a:lnTo>
                    <a:pt x="325" y="263"/>
                  </a:lnTo>
                  <a:lnTo>
                    <a:pt x="325" y="26"/>
                  </a:lnTo>
                  <a:lnTo>
                    <a:pt x="325" y="26"/>
                  </a:lnTo>
                  <a:lnTo>
                    <a:pt x="307" y="18"/>
                  </a:lnTo>
                  <a:lnTo>
                    <a:pt x="288" y="9"/>
                  </a:lnTo>
                  <a:lnTo>
                    <a:pt x="265" y="4"/>
                  </a:lnTo>
                  <a:lnTo>
                    <a:pt x="253" y="1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1"/>
                  </a:lnTo>
                  <a:lnTo>
                    <a:pt x="199" y="4"/>
                  </a:lnTo>
                  <a:lnTo>
                    <a:pt x="187" y="8"/>
                  </a:lnTo>
                  <a:lnTo>
                    <a:pt x="175" y="16"/>
                  </a:lnTo>
                  <a:lnTo>
                    <a:pt x="162" y="26"/>
                  </a:lnTo>
                  <a:lnTo>
                    <a:pt x="0" y="26"/>
                  </a:lnTo>
                  <a:lnTo>
                    <a:pt x="0" y="264"/>
                  </a:lnTo>
                  <a:lnTo>
                    <a:pt x="166" y="26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41"/>
            <p:cNvSpPr>
              <a:spLocks noEditPoints="1"/>
            </p:cNvSpPr>
            <p:nvPr/>
          </p:nvSpPr>
          <p:spPr>
            <a:xfrm>
              <a:off x="4300277" y="2294476"/>
              <a:ext cx="412051" cy="347575"/>
            </a:xfrm>
            <a:custGeom>
              <a:avLst/>
              <a:gdLst>
                <a:gd name="txL" fmla="*/ 0 w 396"/>
                <a:gd name="txT" fmla="*/ 0 h 327"/>
                <a:gd name="txR" fmla="*/ 396 w 396"/>
                <a:gd name="txB" fmla="*/ 327 h 327"/>
              </a:gdLst>
              <a:ahLst/>
              <a:cxnLst>
                <a:cxn ang="0">
                  <a:pos x="379794" y="0"/>
                </a:cxn>
                <a:cxn ang="0">
                  <a:pos x="398524" y="5315"/>
                </a:cxn>
                <a:cxn ang="0">
                  <a:pos x="409970" y="20195"/>
                </a:cxn>
                <a:cxn ang="0">
                  <a:pos x="412051" y="209395"/>
                </a:cxn>
                <a:cxn ang="0">
                  <a:pos x="409970" y="223213"/>
                </a:cxn>
                <a:cxn ang="0">
                  <a:pos x="398524" y="238094"/>
                </a:cxn>
                <a:cxn ang="0">
                  <a:pos x="379794" y="244472"/>
                </a:cxn>
                <a:cxn ang="0">
                  <a:pos x="306957" y="276359"/>
                </a:cxn>
                <a:cxn ang="0">
                  <a:pos x="319444" y="278485"/>
                </a:cxn>
                <a:cxn ang="0">
                  <a:pos x="334011" y="290177"/>
                </a:cxn>
                <a:cxn ang="0">
                  <a:pos x="339214" y="309310"/>
                </a:cxn>
                <a:cxn ang="0">
                  <a:pos x="339214" y="321002"/>
                </a:cxn>
                <a:cxn ang="0">
                  <a:pos x="330889" y="338009"/>
                </a:cxn>
                <a:cxn ang="0">
                  <a:pos x="314241" y="346512"/>
                </a:cxn>
                <a:cxn ang="0">
                  <a:pos x="207066" y="221087"/>
                </a:cxn>
                <a:cxn ang="0">
                  <a:pos x="362105" y="221087"/>
                </a:cxn>
                <a:cxn ang="0">
                  <a:pos x="375632" y="216836"/>
                </a:cxn>
                <a:cxn ang="0">
                  <a:pos x="386038" y="204081"/>
                </a:cxn>
                <a:cxn ang="0">
                  <a:pos x="388119" y="49957"/>
                </a:cxn>
                <a:cxn ang="0">
                  <a:pos x="386038" y="38265"/>
                </a:cxn>
                <a:cxn ang="0">
                  <a:pos x="375632" y="26573"/>
                </a:cxn>
                <a:cxn ang="0">
                  <a:pos x="362105" y="21258"/>
                </a:cxn>
                <a:cxn ang="0">
                  <a:pos x="132148" y="276359"/>
                </a:cxn>
                <a:cxn ang="0">
                  <a:pos x="132148" y="244472"/>
                </a:cxn>
                <a:cxn ang="0">
                  <a:pos x="207066" y="347575"/>
                </a:cxn>
                <a:cxn ang="0">
                  <a:pos x="160242" y="306121"/>
                </a:cxn>
                <a:cxn ang="0">
                  <a:pos x="164404" y="305058"/>
                </a:cxn>
                <a:cxn ang="0">
                  <a:pos x="165445" y="300806"/>
                </a:cxn>
                <a:cxn ang="0">
                  <a:pos x="161283" y="294429"/>
                </a:cxn>
                <a:cxn ang="0">
                  <a:pos x="132148" y="276359"/>
                </a:cxn>
                <a:cxn ang="0">
                  <a:pos x="207066" y="0"/>
                </a:cxn>
                <a:cxn ang="0">
                  <a:pos x="132148" y="0"/>
                </a:cxn>
                <a:cxn ang="0">
                  <a:pos x="132148" y="293366"/>
                </a:cxn>
                <a:cxn ang="0">
                  <a:pos x="100932" y="294429"/>
                </a:cxn>
                <a:cxn ang="0">
                  <a:pos x="97810" y="300806"/>
                </a:cxn>
                <a:cxn ang="0">
                  <a:pos x="99891" y="305058"/>
                </a:cxn>
                <a:cxn ang="0">
                  <a:pos x="104053" y="306121"/>
                </a:cxn>
                <a:cxn ang="0">
                  <a:pos x="105094" y="347575"/>
                </a:cxn>
                <a:cxn ang="0">
                  <a:pos x="91567" y="345449"/>
                </a:cxn>
                <a:cxn ang="0">
                  <a:pos x="76999" y="333757"/>
                </a:cxn>
                <a:cxn ang="0">
                  <a:pos x="71797" y="313562"/>
                </a:cxn>
                <a:cxn ang="0">
                  <a:pos x="72837" y="302932"/>
                </a:cxn>
                <a:cxn ang="0">
                  <a:pos x="81162" y="285926"/>
                </a:cxn>
                <a:cxn ang="0">
                  <a:pos x="97810" y="276359"/>
                </a:cxn>
                <a:cxn ang="0">
                  <a:pos x="132148" y="244472"/>
                </a:cxn>
                <a:cxn ang="0">
                  <a:pos x="26013" y="243409"/>
                </a:cxn>
                <a:cxn ang="0">
                  <a:pos x="9365" y="233843"/>
                </a:cxn>
                <a:cxn ang="0">
                  <a:pos x="1041" y="216836"/>
                </a:cxn>
                <a:cxn ang="0">
                  <a:pos x="0" y="32951"/>
                </a:cxn>
                <a:cxn ang="0">
                  <a:pos x="5203" y="13818"/>
                </a:cxn>
                <a:cxn ang="0">
                  <a:pos x="20811" y="2126"/>
                </a:cxn>
                <a:cxn ang="0">
                  <a:pos x="132148" y="0"/>
                </a:cxn>
                <a:cxn ang="0">
                  <a:pos x="52027" y="21258"/>
                </a:cxn>
                <a:cxn ang="0">
                  <a:pos x="36419" y="26573"/>
                </a:cxn>
                <a:cxn ang="0">
                  <a:pos x="26013" y="38265"/>
                </a:cxn>
                <a:cxn ang="0">
                  <a:pos x="24973" y="193452"/>
                </a:cxn>
                <a:cxn ang="0">
                  <a:pos x="26013" y="204081"/>
                </a:cxn>
                <a:cxn ang="0">
                  <a:pos x="36419" y="216836"/>
                </a:cxn>
                <a:cxn ang="0">
                  <a:pos x="52027" y="221087"/>
                </a:cxn>
              </a:cxnLst>
              <a:rect l="txL" t="txT" r="txR" b="txB"/>
              <a:pathLst>
                <a:path w="396" h="327">
                  <a:moveTo>
                    <a:pt x="199" y="0"/>
                  </a:moveTo>
                  <a:lnTo>
                    <a:pt x="365" y="0"/>
                  </a:lnTo>
                  <a:lnTo>
                    <a:pt x="365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3" y="5"/>
                  </a:lnTo>
                  <a:lnTo>
                    <a:pt x="387" y="9"/>
                  </a:lnTo>
                  <a:lnTo>
                    <a:pt x="391" y="13"/>
                  </a:lnTo>
                  <a:lnTo>
                    <a:pt x="394" y="19"/>
                  </a:lnTo>
                  <a:lnTo>
                    <a:pt x="396" y="24"/>
                  </a:lnTo>
                  <a:lnTo>
                    <a:pt x="396" y="31"/>
                  </a:lnTo>
                  <a:lnTo>
                    <a:pt x="396" y="197"/>
                  </a:lnTo>
                  <a:lnTo>
                    <a:pt x="396" y="197"/>
                  </a:lnTo>
                  <a:lnTo>
                    <a:pt x="396" y="204"/>
                  </a:lnTo>
                  <a:lnTo>
                    <a:pt x="394" y="210"/>
                  </a:lnTo>
                  <a:lnTo>
                    <a:pt x="391" y="215"/>
                  </a:lnTo>
                  <a:lnTo>
                    <a:pt x="387" y="220"/>
                  </a:lnTo>
                  <a:lnTo>
                    <a:pt x="383" y="224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5" y="230"/>
                  </a:lnTo>
                  <a:lnTo>
                    <a:pt x="238" y="230"/>
                  </a:lnTo>
                  <a:lnTo>
                    <a:pt x="238" y="260"/>
                  </a:lnTo>
                  <a:lnTo>
                    <a:pt x="295" y="260"/>
                  </a:lnTo>
                  <a:lnTo>
                    <a:pt x="295" y="260"/>
                  </a:lnTo>
                  <a:lnTo>
                    <a:pt x="302" y="260"/>
                  </a:lnTo>
                  <a:lnTo>
                    <a:pt x="307" y="262"/>
                  </a:lnTo>
                  <a:lnTo>
                    <a:pt x="312" y="265"/>
                  </a:lnTo>
                  <a:lnTo>
                    <a:pt x="318" y="269"/>
                  </a:lnTo>
                  <a:lnTo>
                    <a:pt x="321" y="273"/>
                  </a:lnTo>
                  <a:lnTo>
                    <a:pt x="325" y="279"/>
                  </a:lnTo>
                  <a:lnTo>
                    <a:pt x="326" y="285"/>
                  </a:lnTo>
                  <a:lnTo>
                    <a:pt x="326" y="291"/>
                  </a:lnTo>
                  <a:lnTo>
                    <a:pt x="326" y="295"/>
                  </a:lnTo>
                  <a:lnTo>
                    <a:pt x="326" y="295"/>
                  </a:lnTo>
                  <a:lnTo>
                    <a:pt x="326" y="302"/>
                  </a:lnTo>
                  <a:lnTo>
                    <a:pt x="325" y="308"/>
                  </a:lnTo>
                  <a:lnTo>
                    <a:pt x="321" y="314"/>
                  </a:lnTo>
                  <a:lnTo>
                    <a:pt x="318" y="318"/>
                  </a:lnTo>
                  <a:lnTo>
                    <a:pt x="312" y="322"/>
                  </a:lnTo>
                  <a:lnTo>
                    <a:pt x="307" y="325"/>
                  </a:lnTo>
                  <a:lnTo>
                    <a:pt x="302" y="326"/>
                  </a:lnTo>
                  <a:lnTo>
                    <a:pt x="295" y="327"/>
                  </a:lnTo>
                  <a:lnTo>
                    <a:pt x="199" y="327"/>
                  </a:lnTo>
                  <a:lnTo>
                    <a:pt x="199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2" y="207"/>
                  </a:lnTo>
                  <a:lnTo>
                    <a:pt x="357" y="205"/>
                  </a:lnTo>
                  <a:lnTo>
                    <a:pt x="361" y="204"/>
                  </a:lnTo>
                  <a:lnTo>
                    <a:pt x="365" y="200"/>
                  </a:lnTo>
                  <a:lnTo>
                    <a:pt x="368" y="196"/>
                  </a:lnTo>
                  <a:lnTo>
                    <a:pt x="371" y="192"/>
                  </a:lnTo>
                  <a:lnTo>
                    <a:pt x="372" y="188"/>
                  </a:lnTo>
                  <a:lnTo>
                    <a:pt x="373" y="182"/>
                  </a:lnTo>
                  <a:lnTo>
                    <a:pt x="373" y="47"/>
                  </a:lnTo>
                  <a:lnTo>
                    <a:pt x="373" y="47"/>
                  </a:lnTo>
                  <a:lnTo>
                    <a:pt x="372" y="42"/>
                  </a:lnTo>
                  <a:lnTo>
                    <a:pt x="371" y="36"/>
                  </a:lnTo>
                  <a:lnTo>
                    <a:pt x="368" y="32"/>
                  </a:lnTo>
                  <a:lnTo>
                    <a:pt x="365" y="28"/>
                  </a:lnTo>
                  <a:lnTo>
                    <a:pt x="361" y="25"/>
                  </a:lnTo>
                  <a:lnTo>
                    <a:pt x="357" y="23"/>
                  </a:lnTo>
                  <a:lnTo>
                    <a:pt x="352" y="21"/>
                  </a:lnTo>
                  <a:lnTo>
                    <a:pt x="348" y="20"/>
                  </a:lnTo>
                  <a:lnTo>
                    <a:pt x="199" y="20"/>
                  </a:lnTo>
                  <a:lnTo>
                    <a:pt x="199" y="0"/>
                  </a:lnTo>
                  <a:close/>
                  <a:moveTo>
                    <a:pt x="127" y="260"/>
                  </a:moveTo>
                  <a:lnTo>
                    <a:pt x="159" y="260"/>
                  </a:lnTo>
                  <a:lnTo>
                    <a:pt x="159" y="230"/>
                  </a:lnTo>
                  <a:lnTo>
                    <a:pt x="127" y="230"/>
                  </a:lnTo>
                  <a:lnTo>
                    <a:pt x="127" y="208"/>
                  </a:lnTo>
                  <a:lnTo>
                    <a:pt x="199" y="208"/>
                  </a:lnTo>
                  <a:lnTo>
                    <a:pt x="199" y="327"/>
                  </a:lnTo>
                  <a:lnTo>
                    <a:pt x="127" y="327"/>
                  </a:lnTo>
                  <a:lnTo>
                    <a:pt x="127" y="288"/>
                  </a:lnTo>
                  <a:lnTo>
                    <a:pt x="154" y="288"/>
                  </a:lnTo>
                  <a:lnTo>
                    <a:pt x="154" y="288"/>
                  </a:lnTo>
                  <a:lnTo>
                    <a:pt x="155" y="288"/>
                  </a:lnTo>
                  <a:lnTo>
                    <a:pt x="158" y="287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58" y="279"/>
                  </a:lnTo>
                  <a:lnTo>
                    <a:pt x="155" y="277"/>
                  </a:lnTo>
                  <a:lnTo>
                    <a:pt x="154" y="276"/>
                  </a:lnTo>
                  <a:lnTo>
                    <a:pt x="127" y="276"/>
                  </a:lnTo>
                  <a:lnTo>
                    <a:pt x="127" y="260"/>
                  </a:lnTo>
                  <a:lnTo>
                    <a:pt x="127" y="260"/>
                  </a:lnTo>
                  <a:close/>
                  <a:moveTo>
                    <a:pt x="127" y="0"/>
                  </a:moveTo>
                  <a:lnTo>
                    <a:pt x="199" y="0"/>
                  </a:lnTo>
                  <a:lnTo>
                    <a:pt x="199" y="20"/>
                  </a:lnTo>
                  <a:lnTo>
                    <a:pt x="127" y="20"/>
                  </a:lnTo>
                  <a:lnTo>
                    <a:pt x="127" y="0"/>
                  </a:lnTo>
                  <a:close/>
                  <a:moveTo>
                    <a:pt x="101" y="260"/>
                  </a:moveTo>
                  <a:lnTo>
                    <a:pt x="127" y="260"/>
                  </a:lnTo>
                  <a:lnTo>
                    <a:pt x="127" y="276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7" y="277"/>
                  </a:lnTo>
                  <a:lnTo>
                    <a:pt x="96" y="279"/>
                  </a:lnTo>
                  <a:lnTo>
                    <a:pt x="94" y="280"/>
                  </a:lnTo>
                  <a:lnTo>
                    <a:pt x="94" y="283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8"/>
                  </a:lnTo>
                  <a:lnTo>
                    <a:pt x="100" y="288"/>
                  </a:lnTo>
                  <a:lnTo>
                    <a:pt x="127" y="288"/>
                  </a:lnTo>
                  <a:lnTo>
                    <a:pt x="127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94" y="326"/>
                  </a:lnTo>
                  <a:lnTo>
                    <a:pt x="88" y="325"/>
                  </a:lnTo>
                  <a:lnTo>
                    <a:pt x="82" y="322"/>
                  </a:lnTo>
                  <a:lnTo>
                    <a:pt x="78" y="318"/>
                  </a:lnTo>
                  <a:lnTo>
                    <a:pt x="74" y="314"/>
                  </a:lnTo>
                  <a:lnTo>
                    <a:pt x="71" y="308"/>
                  </a:lnTo>
                  <a:lnTo>
                    <a:pt x="70" y="302"/>
                  </a:lnTo>
                  <a:lnTo>
                    <a:pt x="69" y="295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85"/>
                  </a:lnTo>
                  <a:lnTo>
                    <a:pt x="71" y="279"/>
                  </a:lnTo>
                  <a:lnTo>
                    <a:pt x="74" y="273"/>
                  </a:lnTo>
                  <a:lnTo>
                    <a:pt x="78" y="269"/>
                  </a:lnTo>
                  <a:lnTo>
                    <a:pt x="82" y="265"/>
                  </a:lnTo>
                  <a:lnTo>
                    <a:pt x="88" y="262"/>
                  </a:lnTo>
                  <a:lnTo>
                    <a:pt x="94" y="260"/>
                  </a:lnTo>
                  <a:lnTo>
                    <a:pt x="101" y="260"/>
                  </a:lnTo>
                  <a:lnTo>
                    <a:pt x="101" y="260"/>
                  </a:lnTo>
                  <a:close/>
                  <a:moveTo>
                    <a:pt x="127" y="230"/>
                  </a:moveTo>
                  <a:lnTo>
                    <a:pt x="32" y="230"/>
                  </a:lnTo>
                  <a:lnTo>
                    <a:pt x="32" y="230"/>
                  </a:lnTo>
                  <a:lnTo>
                    <a:pt x="25" y="229"/>
                  </a:lnTo>
                  <a:lnTo>
                    <a:pt x="20" y="227"/>
                  </a:lnTo>
                  <a:lnTo>
                    <a:pt x="14" y="224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5" y="192"/>
                  </a:lnTo>
                  <a:lnTo>
                    <a:pt x="28" y="196"/>
                  </a:lnTo>
                  <a:lnTo>
                    <a:pt x="31" y="200"/>
                  </a:lnTo>
                  <a:lnTo>
                    <a:pt x="35" y="204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0" y="208"/>
                  </a:lnTo>
                  <a:lnTo>
                    <a:pt x="127" y="208"/>
                  </a:lnTo>
                  <a:lnTo>
                    <a:pt x="127" y="23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42"/>
            <p:cNvSpPr>
              <a:spLocks noEditPoints="1"/>
            </p:cNvSpPr>
            <p:nvPr/>
          </p:nvSpPr>
          <p:spPr>
            <a:xfrm>
              <a:off x="3453283" y="1597201"/>
              <a:ext cx="529632" cy="630311"/>
            </a:xfrm>
            <a:custGeom>
              <a:avLst/>
              <a:gdLst>
                <a:gd name="txL" fmla="*/ 0 w 509"/>
                <a:gd name="txT" fmla="*/ 0 h 593"/>
                <a:gd name="txR" fmla="*/ 509 w 509"/>
                <a:gd name="txB" fmla="*/ 593 h 593"/>
              </a:gdLst>
              <a:ahLst/>
              <a:cxnLst>
                <a:cxn ang="0">
                  <a:pos x="95729" y="133928"/>
                </a:cxn>
                <a:cxn ang="0">
                  <a:pos x="152959" y="99914"/>
                </a:cxn>
                <a:cxn ang="0">
                  <a:pos x="142553" y="141368"/>
                </a:cxn>
                <a:cxn ang="0">
                  <a:pos x="174810" y="127550"/>
                </a:cxn>
                <a:cxn ang="0">
                  <a:pos x="163364" y="166878"/>
                </a:cxn>
                <a:cxn ang="0">
                  <a:pos x="196661" y="153060"/>
                </a:cxn>
                <a:cxn ang="0">
                  <a:pos x="184175" y="194514"/>
                </a:cxn>
                <a:cxn ang="0">
                  <a:pos x="218512" y="180696"/>
                </a:cxn>
                <a:cxn ang="0">
                  <a:pos x="181053" y="242346"/>
                </a:cxn>
                <a:cxn ang="0">
                  <a:pos x="239323" y="207269"/>
                </a:cxn>
                <a:cxn ang="0">
                  <a:pos x="227877" y="249786"/>
                </a:cxn>
                <a:cxn ang="0">
                  <a:pos x="262215" y="234905"/>
                </a:cxn>
                <a:cxn ang="0">
                  <a:pos x="248688" y="275296"/>
                </a:cxn>
                <a:cxn ang="0">
                  <a:pos x="283025" y="260415"/>
                </a:cxn>
                <a:cxn ang="0">
                  <a:pos x="271579" y="302932"/>
                </a:cxn>
                <a:cxn ang="0">
                  <a:pos x="305917" y="288051"/>
                </a:cxn>
                <a:cxn ang="0">
                  <a:pos x="268458" y="349700"/>
                </a:cxn>
                <a:cxn ang="0">
                  <a:pos x="326728" y="315687"/>
                </a:cxn>
                <a:cxn ang="0">
                  <a:pos x="314241" y="357141"/>
                </a:cxn>
                <a:cxn ang="0">
                  <a:pos x="347538" y="343323"/>
                </a:cxn>
                <a:cxn ang="0">
                  <a:pos x="336093" y="384777"/>
                </a:cxn>
                <a:cxn ang="0">
                  <a:pos x="370430" y="368833"/>
                </a:cxn>
                <a:cxn ang="0">
                  <a:pos x="357944" y="410287"/>
                </a:cxn>
                <a:cxn ang="0">
                  <a:pos x="391241" y="396469"/>
                </a:cxn>
                <a:cxn ang="0">
                  <a:pos x="354822" y="458118"/>
                </a:cxn>
                <a:cxn ang="0">
                  <a:pos x="413092" y="423042"/>
                </a:cxn>
                <a:cxn ang="0">
                  <a:pos x="401646" y="465559"/>
                </a:cxn>
                <a:cxn ang="0">
                  <a:pos x="434943" y="450678"/>
                </a:cxn>
                <a:cxn ang="0">
                  <a:pos x="422457" y="492132"/>
                </a:cxn>
                <a:cxn ang="0">
                  <a:pos x="455754" y="478314"/>
                </a:cxn>
                <a:cxn ang="0">
                  <a:pos x="443268" y="518704"/>
                </a:cxn>
                <a:cxn ang="0">
                  <a:pos x="477605" y="503824"/>
                </a:cxn>
                <a:cxn ang="0">
                  <a:pos x="441187" y="565473"/>
                </a:cxn>
                <a:cxn ang="0">
                  <a:pos x="499457" y="531460"/>
                </a:cxn>
                <a:cxn ang="0">
                  <a:pos x="454714" y="630311"/>
                </a:cxn>
                <a:cxn ang="0">
                  <a:pos x="72837" y="87159"/>
                </a:cxn>
                <a:cxn ang="0">
                  <a:pos x="80121" y="85034"/>
                </a:cxn>
                <a:cxn ang="0">
                  <a:pos x="85324" y="82908"/>
                </a:cxn>
                <a:cxn ang="0">
                  <a:pos x="91567" y="69090"/>
                </a:cxn>
                <a:cxn ang="0">
                  <a:pos x="87405" y="55272"/>
                </a:cxn>
                <a:cxn ang="0">
                  <a:pos x="84283" y="52083"/>
                </a:cxn>
                <a:cxn ang="0">
                  <a:pos x="77000" y="47831"/>
                </a:cxn>
                <a:cxn ang="0">
                  <a:pos x="72837" y="2126"/>
                </a:cxn>
                <a:cxn ang="0">
                  <a:pos x="146715" y="91411"/>
                </a:cxn>
                <a:cxn ang="0">
                  <a:pos x="0" y="62712"/>
                </a:cxn>
                <a:cxn ang="0">
                  <a:pos x="72837" y="47831"/>
                </a:cxn>
                <a:cxn ang="0">
                  <a:pos x="67635" y="48894"/>
                </a:cxn>
                <a:cxn ang="0">
                  <a:pos x="61392" y="52083"/>
                </a:cxn>
                <a:cxn ang="0">
                  <a:pos x="55148" y="64838"/>
                </a:cxn>
                <a:cxn ang="0">
                  <a:pos x="59310" y="79719"/>
                </a:cxn>
                <a:cxn ang="0">
                  <a:pos x="59310" y="79719"/>
                </a:cxn>
                <a:cxn ang="0">
                  <a:pos x="65554" y="83971"/>
                </a:cxn>
                <a:cxn ang="0">
                  <a:pos x="72837" y="87159"/>
                </a:cxn>
              </a:cxnLst>
              <a:rect l="txL" t="txT" r="txR" b="txB"/>
              <a:pathLst>
                <a:path w="509" h="593">
                  <a:moveTo>
                    <a:pt x="141" y="86"/>
                  </a:moveTo>
                  <a:lnTo>
                    <a:pt x="92" y="126"/>
                  </a:lnTo>
                  <a:lnTo>
                    <a:pt x="99" y="134"/>
                  </a:lnTo>
                  <a:lnTo>
                    <a:pt x="147" y="94"/>
                  </a:lnTo>
                  <a:lnTo>
                    <a:pt x="162" y="111"/>
                  </a:lnTo>
                  <a:lnTo>
                    <a:pt x="137" y="133"/>
                  </a:lnTo>
                  <a:lnTo>
                    <a:pt x="142" y="140"/>
                  </a:lnTo>
                  <a:lnTo>
                    <a:pt x="168" y="120"/>
                  </a:lnTo>
                  <a:lnTo>
                    <a:pt x="183" y="137"/>
                  </a:lnTo>
                  <a:lnTo>
                    <a:pt x="157" y="157"/>
                  </a:lnTo>
                  <a:lnTo>
                    <a:pt x="164" y="166"/>
                  </a:lnTo>
                  <a:lnTo>
                    <a:pt x="189" y="144"/>
                  </a:lnTo>
                  <a:lnTo>
                    <a:pt x="203" y="161"/>
                  </a:lnTo>
                  <a:lnTo>
                    <a:pt x="177" y="183"/>
                  </a:lnTo>
                  <a:lnTo>
                    <a:pt x="184" y="191"/>
                  </a:lnTo>
                  <a:lnTo>
                    <a:pt x="210" y="170"/>
                  </a:lnTo>
                  <a:lnTo>
                    <a:pt x="225" y="187"/>
                  </a:lnTo>
                  <a:lnTo>
                    <a:pt x="174" y="228"/>
                  </a:lnTo>
                  <a:lnTo>
                    <a:pt x="181" y="236"/>
                  </a:lnTo>
                  <a:lnTo>
                    <a:pt x="230" y="195"/>
                  </a:lnTo>
                  <a:lnTo>
                    <a:pt x="245" y="213"/>
                  </a:lnTo>
                  <a:lnTo>
                    <a:pt x="219" y="235"/>
                  </a:lnTo>
                  <a:lnTo>
                    <a:pt x="226" y="241"/>
                  </a:lnTo>
                  <a:lnTo>
                    <a:pt x="252" y="221"/>
                  </a:lnTo>
                  <a:lnTo>
                    <a:pt x="267" y="239"/>
                  </a:lnTo>
                  <a:lnTo>
                    <a:pt x="239" y="259"/>
                  </a:lnTo>
                  <a:lnTo>
                    <a:pt x="246" y="267"/>
                  </a:lnTo>
                  <a:lnTo>
                    <a:pt x="272" y="245"/>
                  </a:lnTo>
                  <a:lnTo>
                    <a:pt x="287" y="263"/>
                  </a:lnTo>
                  <a:lnTo>
                    <a:pt x="261" y="285"/>
                  </a:lnTo>
                  <a:lnTo>
                    <a:pt x="267" y="293"/>
                  </a:lnTo>
                  <a:lnTo>
                    <a:pt x="294" y="271"/>
                  </a:lnTo>
                  <a:lnTo>
                    <a:pt x="307" y="289"/>
                  </a:lnTo>
                  <a:lnTo>
                    <a:pt x="258" y="329"/>
                  </a:lnTo>
                  <a:lnTo>
                    <a:pt x="264" y="338"/>
                  </a:lnTo>
                  <a:lnTo>
                    <a:pt x="314" y="297"/>
                  </a:lnTo>
                  <a:lnTo>
                    <a:pt x="329" y="314"/>
                  </a:lnTo>
                  <a:lnTo>
                    <a:pt x="302" y="336"/>
                  </a:lnTo>
                  <a:lnTo>
                    <a:pt x="308" y="343"/>
                  </a:lnTo>
                  <a:lnTo>
                    <a:pt x="334" y="323"/>
                  </a:lnTo>
                  <a:lnTo>
                    <a:pt x="349" y="340"/>
                  </a:lnTo>
                  <a:lnTo>
                    <a:pt x="323" y="362"/>
                  </a:lnTo>
                  <a:lnTo>
                    <a:pt x="329" y="369"/>
                  </a:lnTo>
                  <a:lnTo>
                    <a:pt x="356" y="347"/>
                  </a:lnTo>
                  <a:lnTo>
                    <a:pt x="369" y="366"/>
                  </a:lnTo>
                  <a:lnTo>
                    <a:pt x="344" y="386"/>
                  </a:lnTo>
                  <a:lnTo>
                    <a:pt x="350" y="394"/>
                  </a:lnTo>
                  <a:lnTo>
                    <a:pt x="376" y="373"/>
                  </a:lnTo>
                  <a:lnTo>
                    <a:pt x="391" y="390"/>
                  </a:lnTo>
                  <a:lnTo>
                    <a:pt x="341" y="431"/>
                  </a:lnTo>
                  <a:lnTo>
                    <a:pt x="348" y="439"/>
                  </a:lnTo>
                  <a:lnTo>
                    <a:pt x="397" y="398"/>
                  </a:lnTo>
                  <a:lnTo>
                    <a:pt x="411" y="416"/>
                  </a:lnTo>
                  <a:lnTo>
                    <a:pt x="386" y="438"/>
                  </a:lnTo>
                  <a:lnTo>
                    <a:pt x="391" y="446"/>
                  </a:lnTo>
                  <a:lnTo>
                    <a:pt x="418" y="424"/>
                  </a:lnTo>
                  <a:lnTo>
                    <a:pt x="432" y="442"/>
                  </a:lnTo>
                  <a:lnTo>
                    <a:pt x="406" y="463"/>
                  </a:lnTo>
                  <a:lnTo>
                    <a:pt x="413" y="470"/>
                  </a:lnTo>
                  <a:lnTo>
                    <a:pt x="438" y="450"/>
                  </a:lnTo>
                  <a:lnTo>
                    <a:pt x="453" y="467"/>
                  </a:lnTo>
                  <a:lnTo>
                    <a:pt x="426" y="488"/>
                  </a:lnTo>
                  <a:lnTo>
                    <a:pt x="433" y="496"/>
                  </a:lnTo>
                  <a:lnTo>
                    <a:pt x="459" y="474"/>
                  </a:lnTo>
                  <a:lnTo>
                    <a:pt x="474" y="492"/>
                  </a:lnTo>
                  <a:lnTo>
                    <a:pt x="424" y="532"/>
                  </a:lnTo>
                  <a:lnTo>
                    <a:pt x="430" y="541"/>
                  </a:lnTo>
                  <a:lnTo>
                    <a:pt x="480" y="500"/>
                  </a:lnTo>
                  <a:lnTo>
                    <a:pt x="509" y="535"/>
                  </a:lnTo>
                  <a:lnTo>
                    <a:pt x="437" y="593"/>
                  </a:lnTo>
                  <a:lnTo>
                    <a:pt x="70" y="145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7" y="80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5"/>
                  </a:lnTo>
                  <a:lnTo>
                    <a:pt x="70" y="45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141" y="86"/>
                  </a:lnTo>
                  <a:close/>
                  <a:moveTo>
                    <a:pt x="70" y="145"/>
                  </a:moveTo>
                  <a:lnTo>
                    <a:pt x="0" y="59"/>
                  </a:lnTo>
                  <a:lnTo>
                    <a:pt x="70" y="2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5" y="46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53" y="61"/>
                  </a:lnTo>
                  <a:lnTo>
                    <a:pt x="53" y="68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70" y="82"/>
                  </a:lnTo>
                  <a:lnTo>
                    <a:pt x="70" y="14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43"/>
            <p:cNvSpPr>
              <a:spLocks noEditPoints="1"/>
            </p:cNvSpPr>
            <p:nvPr/>
          </p:nvSpPr>
          <p:spPr>
            <a:xfrm>
              <a:off x="3357554" y="1783212"/>
              <a:ext cx="222674" cy="458117"/>
            </a:xfrm>
            <a:custGeom>
              <a:avLst/>
              <a:gdLst>
                <a:gd name="txL" fmla="*/ 0 w 214"/>
                <a:gd name="txT" fmla="*/ 0 h 431"/>
                <a:gd name="txR" fmla="*/ 214 w 214"/>
                <a:gd name="txB" fmla="*/ 431 h 431"/>
              </a:gdLst>
              <a:ahLst/>
              <a:cxnLst>
                <a:cxn ang="0">
                  <a:pos x="201863" y="458117"/>
                </a:cxn>
                <a:cxn ang="0">
                  <a:pos x="175850" y="433670"/>
                </a:cxn>
                <a:cxn ang="0">
                  <a:pos x="217471" y="370958"/>
                </a:cxn>
                <a:cxn ang="0">
                  <a:pos x="211228" y="362455"/>
                </a:cxn>
                <a:cxn ang="0">
                  <a:pos x="195620" y="358203"/>
                </a:cxn>
                <a:cxn ang="0">
                  <a:pos x="187296" y="365643"/>
                </a:cxn>
                <a:cxn ang="0">
                  <a:pos x="186255" y="375210"/>
                </a:cxn>
                <a:cxn ang="0">
                  <a:pos x="177931" y="368832"/>
                </a:cxn>
                <a:cxn ang="0">
                  <a:pos x="130067" y="409223"/>
                </a:cxn>
                <a:cxn ang="0">
                  <a:pos x="52027" y="206206"/>
                </a:cxn>
                <a:cxn ang="0">
                  <a:pos x="56189" y="197702"/>
                </a:cxn>
                <a:cxn ang="0">
                  <a:pos x="84283" y="187073"/>
                </a:cxn>
                <a:cxn ang="0">
                  <a:pos x="76999" y="183885"/>
                </a:cxn>
                <a:cxn ang="0">
                  <a:pos x="52027" y="122235"/>
                </a:cxn>
                <a:cxn ang="0">
                  <a:pos x="103013" y="64838"/>
                </a:cxn>
                <a:cxn ang="0">
                  <a:pos x="115499" y="69090"/>
                </a:cxn>
                <a:cxn ang="0">
                  <a:pos x="149837" y="155186"/>
                </a:cxn>
                <a:cxn ang="0">
                  <a:pos x="149837" y="165815"/>
                </a:cxn>
                <a:cxn ang="0">
                  <a:pos x="174809" y="368832"/>
                </a:cxn>
                <a:cxn ang="0">
                  <a:pos x="169607" y="369895"/>
                </a:cxn>
                <a:cxn ang="0">
                  <a:pos x="159202" y="379461"/>
                </a:cxn>
                <a:cxn ang="0">
                  <a:pos x="156080" y="381587"/>
                </a:cxn>
                <a:cxn ang="0">
                  <a:pos x="140472" y="379461"/>
                </a:cxn>
                <a:cxn ang="0">
                  <a:pos x="134229" y="389027"/>
                </a:cxn>
                <a:cxn ang="0">
                  <a:pos x="135269" y="404971"/>
                </a:cxn>
                <a:cxn ang="0">
                  <a:pos x="130067" y="409223"/>
                </a:cxn>
                <a:cxn ang="0">
                  <a:pos x="52027" y="81845"/>
                </a:cxn>
                <a:cxn ang="0">
                  <a:pos x="90526" y="29762"/>
                </a:cxn>
                <a:cxn ang="0">
                  <a:pos x="80121" y="14881"/>
                </a:cxn>
                <a:cxn ang="0">
                  <a:pos x="64513" y="3189"/>
                </a:cxn>
                <a:cxn ang="0">
                  <a:pos x="52027" y="0"/>
                </a:cxn>
                <a:cxn ang="0">
                  <a:pos x="46824" y="203017"/>
                </a:cxn>
                <a:cxn ang="0">
                  <a:pos x="11446" y="114795"/>
                </a:cxn>
                <a:cxn ang="0">
                  <a:pos x="12486" y="102040"/>
                </a:cxn>
                <a:cxn ang="0">
                  <a:pos x="4162" y="64838"/>
                </a:cxn>
                <a:cxn ang="0">
                  <a:pos x="1041" y="37202"/>
                </a:cxn>
                <a:cxn ang="0">
                  <a:pos x="15608" y="12755"/>
                </a:cxn>
                <a:cxn ang="0">
                  <a:pos x="31216" y="3189"/>
                </a:cxn>
                <a:cxn ang="0">
                  <a:pos x="52027" y="81845"/>
                </a:cxn>
                <a:cxn ang="0">
                  <a:pos x="52027" y="122235"/>
                </a:cxn>
                <a:cxn ang="0">
                  <a:pos x="44743" y="104166"/>
                </a:cxn>
                <a:cxn ang="0">
                  <a:pos x="48905" y="93537"/>
                </a:cxn>
                <a:cxn ang="0">
                  <a:pos x="22892" y="105229"/>
                </a:cxn>
                <a:cxn ang="0">
                  <a:pos x="19770" y="117984"/>
                </a:cxn>
                <a:cxn ang="0">
                  <a:pos x="48905" y="192388"/>
                </a:cxn>
              </a:cxnLst>
              <a:rect l="txL" t="txT" r="txR" b="txB"/>
              <a:pathLst>
                <a:path w="214" h="431">
                  <a:moveTo>
                    <a:pt x="168" y="228"/>
                  </a:moveTo>
                  <a:lnTo>
                    <a:pt x="214" y="349"/>
                  </a:lnTo>
                  <a:lnTo>
                    <a:pt x="194" y="431"/>
                  </a:lnTo>
                  <a:lnTo>
                    <a:pt x="168" y="413"/>
                  </a:lnTo>
                  <a:lnTo>
                    <a:pt x="168" y="405"/>
                  </a:lnTo>
                  <a:lnTo>
                    <a:pt x="169" y="408"/>
                  </a:lnTo>
                  <a:lnTo>
                    <a:pt x="196" y="397"/>
                  </a:lnTo>
                  <a:lnTo>
                    <a:pt x="209" y="349"/>
                  </a:lnTo>
                  <a:lnTo>
                    <a:pt x="209" y="349"/>
                  </a:lnTo>
                  <a:lnTo>
                    <a:pt x="206" y="345"/>
                  </a:lnTo>
                  <a:lnTo>
                    <a:pt x="206" y="345"/>
                  </a:lnTo>
                  <a:lnTo>
                    <a:pt x="203" y="341"/>
                  </a:lnTo>
                  <a:lnTo>
                    <a:pt x="199" y="337"/>
                  </a:lnTo>
                  <a:lnTo>
                    <a:pt x="194" y="336"/>
                  </a:lnTo>
                  <a:lnTo>
                    <a:pt x="188" y="337"/>
                  </a:lnTo>
                  <a:lnTo>
                    <a:pt x="188" y="337"/>
                  </a:lnTo>
                  <a:lnTo>
                    <a:pt x="184" y="340"/>
                  </a:lnTo>
                  <a:lnTo>
                    <a:pt x="180" y="344"/>
                  </a:lnTo>
                  <a:lnTo>
                    <a:pt x="179" y="348"/>
                  </a:lnTo>
                  <a:lnTo>
                    <a:pt x="179" y="353"/>
                  </a:lnTo>
                  <a:lnTo>
                    <a:pt x="179" y="353"/>
                  </a:lnTo>
                  <a:lnTo>
                    <a:pt x="176" y="351"/>
                  </a:lnTo>
                  <a:lnTo>
                    <a:pt x="173" y="348"/>
                  </a:lnTo>
                  <a:lnTo>
                    <a:pt x="171" y="347"/>
                  </a:lnTo>
                  <a:lnTo>
                    <a:pt x="168" y="347"/>
                  </a:lnTo>
                  <a:lnTo>
                    <a:pt x="168" y="228"/>
                  </a:lnTo>
                  <a:close/>
                  <a:moveTo>
                    <a:pt x="125" y="385"/>
                  </a:moveTo>
                  <a:lnTo>
                    <a:pt x="51" y="194"/>
                  </a:lnTo>
                  <a:lnTo>
                    <a:pt x="51" y="194"/>
                  </a:lnTo>
                  <a:lnTo>
                    <a:pt x="50" y="194"/>
                  </a:lnTo>
                  <a:lnTo>
                    <a:pt x="50" y="183"/>
                  </a:lnTo>
                  <a:lnTo>
                    <a:pt x="50" y="183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9" y="175"/>
                  </a:lnTo>
                  <a:lnTo>
                    <a:pt x="74" y="173"/>
                  </a:lnTo>
                  <a:lnTo>
                    <a:pt x="73" y="172"/>
                  </a:lnTo>
                  <a:lnTo>
                    <a:pt x="70" y="168"/>
                  </a:lnTo>
                  <a:lnTo>
                    <a:pt x="50" y="115"/>
                  </a:lnTo>
                  <a:lnTo>
                    <a:pt x="50" y="80"/>
                  </a:lnTo>
                  <a:lnTo>
                    <a:pt x="99" y="61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9"/>
                  </a:lnTo>
                  <a:lnTo>
                    <a:pt x="144" y="153"/>
                  </a:lnTo>
                  <a:lnTo>
                    <a:pt x="144" y="156"/>
                  </a:lnTo>
                  <a:lnTo>
                    <a:pt x="141" y="158"/>
                  </a:lnTo>
                  <a:lnTo>
                    <a:pt x="168" y="228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63" y="348"/>
                  </a:lnTo>
                  <a:lnTo>
                    <a:pt x="163" y="348"/>
                  </a:lnTo>
                  <a:lnTo>
                    <a:pt x="157" y="349"/>
                  </a:lnTo>
                  <a:lnTo>
                    <a:pt x="154" y="353"/>
                  </a:lnTo>
                  <a:lnTo>
                    <a:pt x="153" y="357"/>
                  </a:lnTo>
                  <a:lnTo>
                    <a:pt x="153" y="363"/>
                  </a:lnTo>
                  <a:lnTo>
                    <a:pt x="153" y="363"/>
                  </a:lnTo>
                  <a:lnTo>
                    <a:pt x="150" y="359"/>
                  </a:lnTo>
                  <a:lnTo>
                    <a:pt x="145" y="357"/>
                  </a:lnTo>
                  <a:lnTo>
                    <a:pt x="141" y="356"/>
                  </a:lnTo>
                  <a:lnTo>
                    <a:pt x="135" y="357"/>
                  </a:lnTo>
                  <a:lnTo>
                    <a:pt x="135" y="357"/>
                  </a:lnTo>
                  <a:lnTo>
                    <a:pt x="131" y="360"/>
                  </a:lnTo>
                  <a:lnTo>
                    <a:pt x="129" y="366"/>
                  </a:lnTo>
                  <a:lnTo>
                    <a:pt x="127" y="370"/>
                  </a:lnTo>
                  <a:lnTo>
                    <a:pt x="127" y="376"/>
                  </a:lnTo>
                  <a:lnTo>
                    <a:pt x="130" y="381"/>
                  </a:lnTo>
                  <a:lnTo>
                    <a:pt x="168" y="405"/>
                  </a:lnTo>
                  <a:lnTo>
                    <a:pt x="168" y="413"/>
                  </a:lnTo>
                  <a:lnTo>
                    <a:pt x="125" y="385"/>
                  </a:lnTo>
                  <a:lnTo>
                    <a:pt x="125" y="385"/>
                  </a:lnTo>
                  <a:close/>
                  <a:moveTo>
                    <a:pt x="50" y="0"/>
                  </a:moveTo>
                  <a:lnTo>
                    <a:pt x="50" y="77"/>
                  </a:lnTo>
                  <a:lnTo>
                    <a:pt x="95" y="49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4" y="23"/>
                  </a:lnTo>
                  <a:lnTo>
                    <a:pt x="81" y="18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8" y="5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50" y="194"/>
                  </a:moveTo>
                  <a:lnTo>
                    <a:pt x="50" y="194"/>
                  </a:lnTo>
                  <a:lnTo>
                    <a:pt x="45" y="191"/>
                  </a:lnTo>
                  <a:lnTo>
                    <a:pt x="41" y="186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04"/>
                  </a:lnTo>
                  <a:lnTo>
                    <a:pt x="11" y="99"/>
                  </a:lnTo>
                  <a:lnTo>
                    <a:pt x="12" y="96"/>
                  </a:lnTo>
                  <a:lnTo>
                    <a:pt x="16" y="92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0" y="77"/>
                  </a:lnTo>
                  <a:lnTo>
                    <a:pt x="43" y="81"/>
                  </a:lnTo>
                  <a:lnTo>
                    <a:pt x="50" y="80"/>
                  </a:lnTo>
                  <a:lnTo>
                    <a:pt x="50" y="115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3" y="98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7" y="8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99"/>
                  </a:lnTo>
                  <a:lnTo>
                    <a:pt x="19" y="103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9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13"/>
            <p:cNvGrpSpPr/>
            <p:nvPr/>
          </p:nvGrpSpPr>
          <p:grpSpPr bwMode="auto">
            <a:xfrm>
              <a:off x="4004765" y="1840610"/>
              <a:ext cx="374592" cy="384776"/>
              <a:chOff x="0" y="0"/>
              <a:chExt cx="571500" cy="574675"/>
            </a:xfrm>
            <a:grpFill/>
          </p:grpSpPr>
          <p:sp>
            <p:nvSpPr>
              <p:cNvPr id="82" name="Freeform 144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71500" cy="574675"/>
              </a:xfrm>
              <a:custGeom>
                <a:avLst/>
                <a:gdLst>
                  <a:gd name="T0" fmla="*/ 180 w 360"/>
                  <a:gd name="T1" fmla="*/ 0 h 362"/>
                  <a:gd name="T2" fmla="*/ 232 w 360"/>
                  <a:gd name="T3" fmla="*/ 8 h 362"/>
                  <a:gd name="T4" fmla="*/ 280 w 360"/>
                  <a:gd name="T5" fmla="*/ 31 h 362"/>
                  <a:gd name="T6" fmla="*/ 319 w 360"/>
                  <a:gd name="T7" fmla="*/ 67 h 362"/>
                  <a:gd name="T8" fmla="*/ 346 w 360"/>
                  <a:gd name="T9" fmla="*/ 111 h 362"/>
                  <a:gd name="T10" fmla="*/ 358 w 360"/>
                  <a:gd name="T11" fmla="*/ 163 h 362"/>
                  <a:gd name="T12" fmla="*/ 358 w 360"/>
                  <a:gd name="T13" fmla="*/ 199 h 362"/>
                  <a:gd name="T14" fmla="*/ 346 w 360"/>
                  <a:gd name="T15" fmla="*/ 251 h 362"/>
                  <a:gd name="T16" fmla="*/ 319 w 360"/>
                  <a:gd name="T17" fmla="*/ 295 h 362"/>
                  <a:gd name="T18" fmla="*/ 280 w 360"/>
                  <a:gd name="T19" fmla="*/ 331 h 362"/>
                  <a:gd name="T20" fmla="*/ 232 w 360"/>
                  <a:gd name="T21" fmla="*/ 354 h 362"/>
                  <a:gd name="T22" fmla="*/ 180 w 360"/>
                  <a:gd name="T23" fmla="*/ 362 h 362"/>
                  <a:gd name="T24" fmla="*/ 180 w 360"/>
                  <a:gd name="T25" fmla="*/ 314 h 362"/>
                  <a:gd name="T26" fmla="*/ 193 w 360"/>
                  <a:gd name="T27" fmla="*/ 318 h 362"/>
                  <a:gd name="T28" fmla="*/ 201 w 360"/>
                  <a:gd name="T29" fmla="*/ 329 h 362"/>
                  <a:gd name="T30" fmla="*/ 237 w 360"/>
                  <a:gd name="T31" fmla="*/ 320 h 362"/>
                  <a:gd name="T32" fmla="*/ 268 w 360"/>
                  <a:gd name="T33" fmla="*/ 302 h 362"/>
                  <a:gd name="T34" fmla="*/ 293 w 360"/>
                  <a:gd name="T35" fmla="*/ 278 h 362"/>
                  <a:gd name="T36" fmla="*/ 312 w 360"/>
                  <a:gd name="T37" fmla="*/ 248 h 362"/>
                  <a:gd name="T38" fmla="*/ 325 w 360"/>
                  <a:gd name="T39" fmla="*/ 215 h 362"/>
                  <a:gd name="T40" fmla="*/ 322 w 360"/>
                  <a:gd name="T41" fmla="*/ 199 h 362"/>
                  <a:gd name="T42" fmla="*/ 312 w 360"/>
                  <a:gd name="T43" fmla="*/ 180 h 362"/>
                  <a:gd name="T44" fmla="*/ 316 w 360"/>
                  <a:gd name="T45" fmla="*/ 167 h 362"/>
                  <a:gd name="T46" fmla="*/ 327 w 360"/>
                  <a:gd name="T47" fmla="*/ 159 h 362"/>
                  <a:gd name="T48" fmla="*/ 318 w 360"/>
                  <a:gd name="T49" fmla="*/ 123 h 362"/>
                  <a:gd name="T50" fmla="*/ 300 w 360"/>
                  <a:gd name="T51" fmla="*/ 94 h 362"/>
                  <a:gd name="T52" fmla="*/ 277 w 360"/>
                  <a:gd name="T53" fmla="*/ 67 h 362"/>
                  <a:gd name="T54" fmla="*/ 247 w 360"/>
                  <a:gd name="T55" fmla="*/ 48 h 362"/>
                  <a:gd name="T56" fmla="*/ 214 w 360"/>
                  <a:gd name="T57" fmla="*/ 35 h 362"/>
                  <a:gd name="T58" fmla="*/ 199 w 360"/>
                  <a:gd name="T59" fmla="*/ 39 h 362"/>
                  <a:gd name="T60" fmla="*/ 180 w 360"/>
                  <a:gd name="T61" fmla="*/ 48 h 362"/>
                  <a:gd name="T62" fmla="*/ 180 w 360"/>
                  <a:gd name="T63" fmla="*/ 0 h 362"/>
                  <a:gd name="T64" fmla="*/ 180 w 360"/>
                  <a:gd name="T65" fmla="*/ 48 h 362"/>
                  <a:gd name="T66" fmla="*/ 161 w 360"/>
                  <a:gd name="T67" fmla="*/ 39 h 362"/>
                  <a:gd name="T68" fmla="*/ 146 w 360"/>
                  <a:gd name="T69" fmla="*/ 35 h 362"/>
                  <a:gd name="T70" fmla="*/ 112 w 360"/>
                  <a:gd name="T71" fmla="*/ 48 h 362"/>
                  <a:gd name="T72" fmla="*/ 82 w 360"/>
                  <a:gd name="T73" fmla="*/ 67 h 362"/>
                  <a:gd name="T74" fmla="*/ 59 w 360"/>
                  <a:gd name="T75" fmla="*/ 94 h 362"/>
                  <a:gd name="T76" fmla="*/ 42 w 360"/>
                  <a:gd name="T77" fmla="*/ 123 h 362"/>
                  <a:gd name="T78" fmla="*/ 32 w 360"/>
                  <a:gd name="T79" fmla="*/ 159 h 362"/>
                  <a:gd name="T80" fmla="*/ 43 w 360"/>
                  <a:gd name="T81" fmla="*/ 167 h 362"/>
                  <a:gd name="T82" fmla="*/ 47 w 360"/>
                  <a:gd name="T83" fmla="*/ 180 h 362"/>
                  <a:gd name="T84" fmla="*/ 37 w 360"/>
                  <a:gd name="T85" fmla="*/ 199 h 362"/>
                  <a:gd name="T86" fmla="*/ 33 w 360"/>
                  <a:gd name="T87" fmla="*/ 215 h 362"/>
                  <a:gd name="T88" fmla="*/ 46 w 360"/>
                  <a:gd name="T89" fmla="*/ 248 h 362"/>
                  <a:gd name="T90" fmla="*/ 66 w 360"/>
                  <a:gd name="T91" fmla="*/ 278 h 362"/>
                  <a:gd name="T92" fmla="*/ 92 w 360"/>
                  <a:gd name="T93" fmla="*/ 302 h 362"/>
                  <a:gd name="T94" fmla="*/ 123 w 360"/>
                  <a:gd name="T95" fmla="*/ 320 h 362"/>
                  <a:gd name="T96" fmla="*/ 158 w 360"/>
                  <a:gd name="T97" fmla="*/ 329 h 362"/>
                  <a:gd name="T98" fmla="*/ 161 w 360"/>
                  <a:gd name="T99" fmla="*/ 322 h 362"/>
                  <a:gd name="T100" fmla="*/ 180 w 360"/>
                  <a:gd name="T101" fmla="*/ 314 h 362"/>
                  <a:gd name="T102" fmla="*/ 180 w 360"/>
                  <a:gd name="T103" fmla="*/ 362 h 362"/>
                  <a:gd name="T104" fmla="*/ 126 w 360"/>
                  <a:gd name="T105" fmla="*/ 354 h 362"/>
                  <a:gd name="T106" fmla="*/ 78 w 360"/>
                  <a:gd name="T107" fmla="*/ 331 h 362"/>
                  <a:gd name="T108" fmla="*/ 40 w 360"/>
                  <a:gd name="T109" fmla="*/ 295 h 362"/>
                  <a:gd name="T110" fmla="*/ 13 w 360"/>
                  <a:gd name="T111" fmla="*/ 251 h 362"/>
                  <a:gd name="T112" fmla="*/ 0 w 360"/>
                  <a:gd name="T113" fmla="*/ 199 h 362"/>
                  <a:gd name="T114" fmla="*/ 0 w 360"/>
                  <a:gd name="T115" fmla="*/ 163 h 362"/>
                  <a:gd name="T116" fmla="*/ 13 w 360"/>
                  <a:gd name="T117" fmla="*/ 111 h 362"/>
                  <a:gd name="T118" fmla="*/ 40 w 360"/>
                  <a:gd name="T119" fmla="*/ 67 h 362"/>
                  <a:gd name="T120" fmla="*/ 78 w 360"/>
                  <a:gd name="T121" fmla="*/ 31 h 362"/>
                  <a:gd name="T122" fmla="*/ 126 w 360"/>
                  <a:gd name="T123" fmla="*/ 8 h 362"/>
                  <a:gd name="T124" fmla="*/ 180 w 360"/>
                  <a:gd name="T125" fmla="*/ 0 h 3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0"/>
                  <a:gd name="T190" fmla="*/ 0 h 362"/>
                  <a:gd name="T191" fmla="*/ 360 w 360"/>
                  <a:gd name="T192" fmla="*/ 362 h 3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0" h="362"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6" y="4"/>
                    </a:lnTo>
                    <a:lnTo>
                      <a:pt x="232" y="8"/>
                    </a:lnTo>
                    <a:lnTo>
                      <a:pt x="250" y="15"/>
                    </a:lnTo>
                    <a:lnTo>
                      <a:pt x="265" y="22"/>
                    </a:lnTo>
                    <a:lnTo>
                      <a:pt x="280" y="31"/>
                    </a:lnTo>
                    <a:lnTo>
                      <a:pt x="295" y="42"/>
                    </a:lnTo>
                    <a:lnTo>
                      <a:pt x="307" y="53"/>
                    </a:lnTo>
                    <a:lnTo>
                      <a:pt x="319" y="67"/>
                    </a:lnTo>
                    <a:lnTo>
                      <a:pt x="329" y="80"/>
                    </a:lnTo>
                    <a:lnTo>
                      <a:pt x="338" y="95"/>
                    </a:lnTo>
                    <a:lnTo>
                      <a:pt x="346" y="111"/>
                    </a:lnTo>
                    <a:lnTo>
                      <a:pt x="352" y="127"/>
                    </a:lnTo>
                    <a:lnTo>
                      <a:pt x="356" y="145"/>
                    </a:lnTo>
                    <a:lnTo>
                      <a:pt x="358" y="163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58" y="199"/>
                    </a:lnTo>
                    <a:lnTo>
                      <a:pt x="356" y="217"/>
                    </a:lnTo>
                    <a:lnTo>
                      <a:pt x="352" y="234"/>
                    </a:lnTo>
                    <a:lnTo>
                      <a:pt x="346" y="251"/>
                    </a:lnTo>
                    <a:lnTo>
                      <a:pt x="338" y="267"/>
                    </a:lnTo>
                    <a:lnTo>
                      <a:pt x="329" y="282"/>
                    </a:lnTo>
                    <a:lnTo>
                      <a:pt x="319" y="295"/>
                    </a:lnTo>
                    <a:lnTo>
                      <a:pt x="307" y="309"/>
                    </a:lnTo>
                    <a:lnTo>
                      <a:pt x="295" y="320"/>
                    </a:lnTo>
                    <a:lnTo>
                      <a:pt x="280" y="331"/>
                    </a:lnTo>
                    <a:lnTo>
                      <a:pt x="265" y="340"/>
                    </a:lnTo>
                    <a:lnTo>
                      <a:pt x="250" y="347"/>
                    </a:lnTo>
                    <a:lnTo>
                      <a:pt x="232" y="354"/>
                    </a:lnTo>
                    <a:lnTo>
                      <a:pt x="216" y="358"/>
                    </a:lnTo>
                    <a:lnTo>
                      <a:pt x="197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6" y="314"/>
                    </a:lnTo>
                    <a:lnTo>
                      <a:pt x="193" y="318"/>
                    </a:lnTo>
                    <a:lnTo>
                      <a:pt x="199" y="322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14" y="327"/>
                    </a:lnTo>
                    <a:lnTo>
                      <a:pt x="226" y="324"/>
                    </a:lnTo>
                    <a:lnTo>
                      <a:pt x="237" y="320"/>
                    </a:lnTo>
                    <a:lnTo>
                      <a:pt x="247" y="314"/>
                    </a:lnTo>
                    <a:lnTo>
                      <a:pt x="258" y="309"/>
                    </a:lnTo>
                    <a:lnTo>
                      <a:pt x="268" y="302"/>
                    </a:lnTo>
                    <a:lnTo>
                      <a:pt x="277" y="294"/>
                    </a:lnTo>
                    <a:lnTo>
                      <a:pt x="285" y="286"/>
                    </a:lnTo>
                    <a:lnTo>
                      <a:pt x="293" y="278"/>
                    </a:lnTo>
                    <a:lnTo>
                      <a:pt x="300" y="268"/>
                    </a:lnTo>
                    <a:lnTo>
                      <a:pt x="307" y="259"/>
                    </a:lnTo>
                    <a:lnTo>
                      <a:pt x="312" y="248"/>
                    </a:lnTo>
                    <a:lnTo>
                      <a:pt x="318" y="237"/>
                    </a:lnTo>
                    <a:lnTo>
                      <a:pt x="322" y="226"/>
                    </a:lnTo>
                    <a:lnTo>
                      <a:pt x="325" y="215"/>
                    </a:lnTo>
                    <a:lnTo>
                      <a:pt x="327" y="203"/>
                    </a:lnTo>
                    <a:lnTo>
                      <a:pt x="327" y="203"/>
                    </a:lnTo>
                    <a:lnTo>
                      <a:pt x="322" y="199"/>
                    </a:lnTo>
                    <a:lnTo>
                      <a:pt x="316" y="194"/>
                    </a:lnTo>
                    <a:lnTo>
                      <a:pt x="314" y="188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4" y="174"/>
                    </a:lnTo>
                    <a:lnTo>
                      <a:pt x="316" y="167"/>
                    </a:lnTo>
                    <a:lnTo>
                      <a:pt x="322" y="163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25" y="146"/>
                    </a:lnTo>
                    <a:lnTo>
                      <a:pt x="322" y="136"/>
                    </a:lnTo>
                    <a:lnTo>
                      <a:pt x="318" y="123"/>
                    </a:lnTo>
                    <a:lnTo>
                      <a:pt x="312" y="113"/>
                    </a:lnTo>
                    <a:lnTo>
                      <a:pt x="307" y="103"/>
                    </a:lnTo>
                    <a:lnTo>
                      <a:pt x="300" y="94"/>
                    </a:lnTo>
                    <a:lnTo>
                      <a:pt x="293" y="84"/>
                    </a:lnTo>
                    <a:lnTo>
                      <a:pt x="285" y="75"/>
                    </a:lnTo>
                    <a:lnTo>
                      <a:pt x="277" y="67"/>
                    </a:lnTo>
                    <a:lnTo>
                      <a:pt x="268" y="60"/>
                    </a:lnTo>
                    <a:lnTo>
                      <a:pt x="258" y="53"/>
                    </a:lnTo>
                    <a:lnTo>
                      <a:pt x="247" y="48"/>
                    </a:lnTo>
                    <a:lnTo>
                      <a:pt x="237" y="42"/>
                    </a:lnTo>
                    <a:lnTo>
                      <a:pt x="226" y="38"/>
                    </a:lnTo>
                    <a:lnTo>
                      <a:pt x="214" y="35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9" y="39"/>
                    </a:lnTo>
                    <a:lnTo>
                      <a:pt x="193" y="44"/>
                    </a:lnTo>
                    <a:lnTo>
                      <a:pt x="186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0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3" y="46"/>
                    </a:lnTo>
                    <a:lnTo>
                      <a:pt x="166" y="44"/>
                    </a:lnTo>
                    <a:lnTo>
                      <a:pt x="161" y="39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46" y="35"/>
                    </a:lnTo>
                    <a:lnTo>
                      <a:pt x="134" y="38"/>
                    </a:lnTo>
                    <a:lnTo>
                      <a:pt x="123" y="42"/>
                    </a:lnTo>
                    <a:lnTo>
                      <a:pt x="112" y="48"/>
                    </a:lnTo>
                    <a:lnTo>
                      <a:pt x="101" y="53"/>
                    </a:lnTo>
                    <a:lnTo>
                      <a:pt x="92" y="60"/>
                    </a:lnTo>
                    <a:lnTo>
                      <a:pt x="82" y="67"/>
                    </a:lnTo>
                    <a:lnTo>
                      <a:pt x="74" y="75"/>
                    </a:lnTo>
                    <a:lnTo>
                      <a:pt x="66" y="84"/>
                    </a:lnTo>
                    <a:lnTo>
                      <a:pt x="59" y="94"/>
                    </a:lnTo>
                    <a:lnTo>
                      <a:pt x="52" y="103"/>
                    </a:lnTo>
                    <a:lnTo>
                      <a:pt x="46" y="113"/>
                    </a:lnTo>
                    <a:lnTo>
                      <a:pt x="42" y="123"/>
                    </a:lnTo>
                    <a:lnTo>
                      <a:pt x="37" y="136"/>
                    </a:lnTo>
                    <a:lnTo>
                      <a:pt x="33" y="146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63"/>
                    </a:lnTo>
                    <a:lnTo>
                      <a:pt x="43" y="167"/>
                    </a:lnTo>
                    <a:lnTo>
                      <a:pt x="46" y="174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3" y="194"/>
                    </a:lnTo>
                    <a:lnTo>
                      <a:pt x="37" y="199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3" y="215"/>
                    </a:lnTo>
                    <a:lnTo>
                      <a:pt x="37" y="226"/>
                    </a:lnTo>
                    <a:lnTo>
                      <a:pt x="42" y="237"/>
                    </a:lnTo>
                    <a:lnTo>
                      <a:pt x="46" y="248"/>
                    </a:lnTo>
                    <a:lnTo>
                      <a:pt x="52" y="259"/>
                    </a:lnTo>
                    <a:lnTo>
                      <a:pt x="59" y="268"/>
                    </a:lnTo>
                    <a:lnTo>
                      <a:pt x="66" y="278"/>
                    </a:lnTo>
                    <a:lnTo>
                      <a:pt x="74" y="286"/>
                    </a:lnTo>
                    <a:lnTo>
                      <a:pt x="82" y="294"/>
                    </a:lnTo>
                    <a:lnTo>
                      <a:pt x="92" y="302"/>
                    </a:lnTo>
                    <a:lnTo>
                      <a:pt x="101" y="309"/>
                    </a:lnTo>
                    <a:lnTo>
                      <a:pt x="112" y="314"/>
                    </a:lnTo>
                    <a:lnTo>
                      <a:pt x="123" y="320"/>
                    </a:lnTo>
                    <a:lnTo>
                      <a:pt x="134" y="324"/>
                    </a:lnTo>
                    <a:lnTo>
                      <a:pt x="146" y="327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61" y="322"/>
                    </a:lnTo>
                    <a:lnTo>
                      <a:pt x="166" y="318"/>
                    </a:lnTo>
                    <a:lnTo>
                      <a:pt x="173" y="314"/>
                    </a:lnTo>
                    <a:lnTo>
                      <a:pt x="180" y="314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61" y="360"/>
                    </a:lnTo>
                    <a:lnTo>
                      <a:pt x="143" y="358"/>
                    </a:lnTo>
                    <a:lnTo>
                      <a:pt x="126" y="354"/>
                    </a:lnTo>
                    <a:lnTo>
                      <a:pt x="109" y="347"/>
                    </a:lnTo>
                    <a:lnTo>
                      <a:pt x="93" y="340"/>
                    </a:lnTo>
                    <a:lnTo>
                      <a:pt x="78" y="331"/>
                    </a:lnTo>
                    <a:lnTo>
                      <a:pt x="65" y="320"/>
                    </a:lnTo>
                    <a:lnTo>
                      <a:pt x="52" y="309"/>
                    </a:lnTo>
                    <a:lnTo>
                      <a:pt x="40" y="295"/>
                    </a:lnTo>
                    <a:lnTo>
                      <a:pt x="29" y="282"/>
                    </a:lnTo>
                    <a:lnTo>
                      <a:pt x="21" y="267"/>
                    </a:lnTo>
                    <a:lnTo>
                      <a:pt x="13" y="251"/>
                    </a:lnTo>
                    <a:lnTo>
                      <a:pt x="8" y="234"/>
                    </a:lnTo>
                    <a:lnTo>
                      <a:pt x="2" y="217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2" y="145"/>
                    </a:lnTo>
                    <a:lnTo>
                      <a:pt x="8" y="127"/>
                    </a:lnTo>
                    <a:lnTo>
                      <a:pt x="13" y="111"/>
                    </a:lnTo>
                    <a:lnTo>
                      <a:pt x="21" y="95"/>
                    </a:lnTo>
                    <a:lnTo>
                      <a:pt x="29" y="80"/>
                    </a:lnTo>
                    <a:lnTo>
                      <a:pt x="40" y="67"/>
                    </a:lnTo>
                    <a:lnTo>
                      <a:pt x="52" y="53"/>
                    </a:lnTo>
                    <a:lnTo>
                      <a:pt x="65" y="42"/>
                    </a:lnTo>
                    <a:lnTo>
                      <a:pt x="78" y="31"/>
                    </a:lnTo>
                    <a:lnTo>
                      <a:pt x="93" y="22"/>
                    </a:lnTo>
                    <a:lnTo>
                      <a:pt x="109" y="15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145"/>
              <p:cNvSpPr>
                <a:spLocks noChangeArrowheads="1"/>
              </p:cNvSpPr>
              <p:nvPr/>
            </p:nvSpPr>
            <p:spPr bwMode="auto">
              <a:xfrm>
                <a:off x="179388" y="180975"/>
                <a:ext cx="285750" cy="150813"/>
              </a:xfrm>
              <a:custGeom>
                <a:avLst/>
                <a:gdLst>
                  <a:gd name="T0" fmla="*/ 13 w 180"/>
                  <a:gd name="T1" fmla="*/ 0 h 95"/>
                  <a:gd name="T2" fmla="*/ 54 w 180"/>
                  <a:gd name="T3" fmla="*/ 42 h 95"/>
                  <a:gd name="T4" fmla="*/ 54 w 180"/>
                  <a:gd name="T5" fmla="*/ 42 h 95"/>
                  <a:gd name="T6" fmla="*/ 60 w 180"/>
                  <a:gd name="T7" fmla="*/ 39 h 95"/>
                  <a:gd name="T8" fmla="*/ 67 w 180"/>
                  <a:gd name="T9" fmla="*/ 39 h 95"/>
                  <a:gd name="T10" fmla="*/ 67 w 180"/>
                  <a:gd name="T11" fmla="*/ 39 h 95"/>
                  <a:gd name="T12" fmla="*/ 75 w 180"/>
                  <a:gd name="T13" fmla="*/ 41 h 95"/>
                  <a:gd name="T14" fmla="*/ 83 w 180"/>
                  <a:gd name="T15" fmla="*/ 45 h 95"/>
                  <a:gd name="T16" fmla="*/ 88 w 180"/>
                  <a:gd name="T17" fmla="*/ 50 h 95"/>
                  <a:gd name="T18" fmla="*/ 92 w 180"/>
                  <a:gd name="T19" fmla="*/ 58 h 95"/>
                  <a:gd name="T20" fmla="*/ 180 w 180"/>
                  <a:gd name="T21" fmla="*/ 58 h 95"/>
                  <a:gd name="T22" fmla="*/ 180 w 180"/>
                  <a:gd name="T23" fmla="*/ 76 h 95"/>
                  <a:gd name="T24" fmla="*/ 92 w 180"/>
                  <a:gd name="T25" fmla="*/ 76 h 95"/>
                  <a:gd name="T26" fmla="*/ 92 w 180"/>
                  <a:gd name="T27" fmla="*/ 76 h 95"/>
                  <a:gd name="T28" fmla="*/ 88 w 180"/>
                  <a:gd name="T29" fmla="*/ 84 h 95"/>
                  <a:gd name="T30" fmla="*/ 83 w 180"/>
                  <a:gd name="T31" fmla="*/ 89 h 95"/>
                  <a:gd name="T32" fmla="*/ 75 w 180"/>
                  <a:gd name="T33" fmla="*/ 93 h 95"/>
                  <a:gd name="T34" fmla="*/ 67 w 180"/>
                  <a:gd name="T35" fmla="*/ 95 h 95"/>
                  <a:gd name="T36" fmla="*/ 67 w 180"/>
                  <a:gd name="T37" fmla="*/ 95 h 95"/>
                  <a:gd name="T38" fmla="*/ 61 w 180"/>
                  <a:gd name="T39" fmla="*/ 95 h 95"/>
                  <a:gd name="T40" fmla="*/ 56 w 180"/>
                  <a:gd name="T41" fmla="*/ 92 h 95"/>
                  <a:gd name="T42" fmla="*/ 50 w 180"/>
                  <a:gd name="T43" fmla="*/ 91 h 95"/>
                  <a:gd name="T44" fmla="*/ 46 w 180"/>
                  <a:gd name="T45" fmla="*/ 87 h 95"/>
                  <a:gd name="T46" fmla="*/ 44 w 180"/>
                  <a:gd name="T47" fmla="*/ 83 h 95"/>
                  <a:gd name="T48" fmla="*/ 41 w 180"/>
                  <a:gd name="T49" fmla="*/ 77 h 95"/>
                  <a:gd name="T50" fmla="*/ 40 w 180"/>
                  <a:gd name="T51" fmla="*/ 73 h 95"/>
                  <a:gd name="T52" fmla="*/ 38 w 180"/>
                  <a:gd name="T53" fmla="*/ 66 h 95"/>
                  <a:gd name="T54" fmla="*/ 38 w 180"/>
                  <a:gd name="T55" fmla="*/ 66 h 95"/>
                  <a:gd name="T56" fmla="*/ 40 w 180"/>
                  <a:gd name="T57" fmla="*/ 61 h 95"/>
                  <a:gd name="T58" fmla="*/ 41 w 180"/>
                  <a:gd name="T59" fmla="*/ 54 h 95"/>
                  <a:gd name="T60" fmla="*/ 0 w 180"/>
                  <a:gd name="T61" fmla="*/ 13 h 95"/>
                  <a:gd name="T62" fmla="*/ 13 w 180"/>
                  <a:gd name="T63" fmla="*/ 0 h 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0"/>
                  <a:gd name="T97" fmla="*/ 0 h 95"/>
                  <a:gd name="T98" fmla="*/ 180 w 180"/>
                  <a:gd name="T99" fmla="*/ 95 h 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0" h="95">
                    <a:moveTo>
                      <a:pt x="13" y="0"/>
                    </a:moveTo>
                    <a:lnTo>
                      <a:pt x="54" y="42"/>
                    </a:lnTo>
                    <a:lnTo>
                      <a:pt x="54" y="42"/>
                    </a:lnTo>
                    <a:lnTo>
                      <a:pt x="60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75" y="41"/>
                    </a:lnTo>
                    <a:lnTo>
                      <a:pt x="83" y="45"/>
                    </a:lnTo>
                    <a:lnTo>
                      <a:pt x="88" y="50"/>
                    </a:lnTo>
                    <a:lnTo>
                      <a:pt x="92" y="58"/>
                    </a:lnTo>
                    <a:lnTo>
                      <a:pt x="180" y="58"/>
                    </a:lnTo>
                    <a:lnTo>
                      <a:pt x="180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8" y="84"/>
                    </a:lnTo>
                    <a:lnTo>
                      <a:pt x="83" y="89"/>
                    </a:lnTo>
                    <a:lnTo>
                      <a:pt x="75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1" y="95"/>
                    </a:lnTo>
                    <a:lnTo>
                      <a:pt x="56" y="92"/>
                    </a:lnTo>
                    <a:lnTo>
                      <a:pt x="50" y="91"/>
                    </a:lnTo>
                    <a:lnTo>
                      <a:pt x="46" y="87"/>
                    </a:lnTo>
                    <a:lnTo>
                      <a:pt x="44" y="83"/>
                    </a:lnTo>
                    <a:lnTo>
                      <a:pt x="41" y="77"/>
                    </a:lnTo>
                    <a:lnTo>
                      <a:pt x="40" y="73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1"/>
                    </a:lnTo>
                    <a:lnTo>
                      <a:pt x="41" y="5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11"/>
            <p:cNvGrpSpPr/>
            <p:nvPr/>
          </p:nvGrpSpPr>
          <p:grpSpPr bwMode="auto">
            <a:xfrm>
              <a:off x="3936090" y="2334867"/>
              <a:ext cx="293430" cy="282736"/>
              <a:chOff x="0" y="0"/>
              <a:chExt cx="447675" cy="422275"/>
            </a:xfrm>
            <a:grpFill/>
          </p:grpSpPr>
          <p:sp>
            <p:nvSpPr>
              <p:cNvPr id="80" name="Freeform 146"/>
              <p:cNvSpPr>
                <a:spLocks noChangeArrowheads="1"/>
              </p:cNvSpPr>
              <p:nvPr/>
            </p:nvSpPr>
            <p:spPr bwMode="auto">
              <a:xfrm>
                <a:off x="0" y="87312"/>
                <a:ext cx="447675" cy="334963"/>
              </a:xfrm>
              <a:custGeom>
                <a:avLst/>
                <a:gdLst>
                  <a:gd name="T0" fmla="*/ 86 w 282"/>
                  <a:gd name="T1" fmla="*/ 0 h 211"/>
                  <a:gd name="T2" fmla="*/ 115 w 282"/>
                  <a:gd name="T3" fmla="*/ 6 h 211"/>
                  <a:gd name="T4" fmla="*/ 141 w 282"/>
                  <a:gd name="T5" fmla="*/ 20 h 211"/>
                  <a:gd name="T6" fmla="*/ 153 w 282"/>
                  <a:gd name="T7" fmla="*/ 11 h 211"/>
                  <a:gd name="T8" fmla="*/ 182 w 282"/>
                  <a:gd name="T9" fmla="*/ 1 h 211"/>
                  <a:gd name="T10" fmla="*/ 198 w 282"/>
                  <a:gd name="T11" fmla="*/ 0 h 211"/>
                  <a:gd name="T12" fmla="*/ 214 w 282"/>
                  <a:gd name="T13" fmla="*/ 1 h 211"/>
                  <a:gd name="T14" fmla="*/ 245 w 282"/>
                  <a:gd name="T15" fmla="*/ 14 h 211"/>
                  <a:gd name="T16" fmla="*/ 268 w 282"/>
                  <a:gd name="T17" fmla="*/ 35 h 211"/>
                  <a:gd name="T18" fmla="*/ 278 w 282"/>
                  <a:gd name="T19" fmla="*/ 57 h 211"/>
                  <a:gd name="T20" fmla="*/ 282 w 282"/>
                  <a:gd name="T21" fmla="*/ 73 h 211"/>
                  <a:gd name="T22" fmla="*/ 282 w 282"/>
                  <a:gd name="T23" fmla="*/ 81 h 211"/>
                  <a:gd name="T24" fmla="*/ 281 w 282"/>
                  <a:gd name="T25" fmla="*/ 102 h 211"/>
                  <a:gd name="T26" fmla="*/ 274 w 282"/>
                  <a:gd name="T27" fmla="*/ 123 h 211"/>
                  <a:gd name="T28" fmla="*/ 263 w 282"/>
                  <a:gd name="T29" fmla="*/ 145 h 211"/>
                  <a:gd name="T30" fmla="*/ 248 w 282"/>
                  <a:gd name="T31" fmla="*/ 165 h 211"/>
                  <a:gd name="T32" fmla="*/ 228 w 282"/>
                  <a:gd name="T33" fmla="*/ 184 h 211"/>
                  <a:gd name="T34" fmla="*/ 203 w 282"/>
                  <a:gd name="T35" fmla="*/ 199 h 211"/>
                  <a:gd name="T36" fmla="*/ 172 w 282"/>
                  <a:gd name="T37" fmla="*/ 209 h 211"/>
                  <a:gd name="T38" fmla="*/ 137 w 282"/>
                  <a:gd name="T39" fmla="*/ 211 h 211"/>
                  <a:gd name="T40" fmla="*/ 118 w 282"/>
                  <a:gd name="T41" fmla="*/ 211 h 211"/>
                  <a:gd name="T42" fmla="*/ 86 w 282"/>
                  <a:gd name="T43" fmla="*/ 203 h 211"/>
                  <a:gd name="T44" fmla="*/ 58 w 282"/>
                  <a:gd name="T45" fmla="*/ 191 h 211"/>
                  <a:gd name="T46" fmla="*/ 38 w 282"/>
                  <a:gd name="T47" fmla="*/ 173 h 211"/>
                  <a:gd name="T48" fmla="*/ 22 w 282"/>
                  <a:gd name="T49" fmla="*/ 153 h 211"/>
                  <a:gd name="T50" fmla="*/ 11 w 282"/>
                  <a:gd name="T51" fmla="*/ 133 h 211"/>
                  <a:gd name="T52" fmla="*/ 4 w 282"/>
                  <a:gd name="T53" fmla="*/ 111 h 211"/>
                  <a:gd name="T54" fmla="*/ 0 w 282"/>
                  <a:gd name="T55" fmla="*/ 81 h 211"/>
                  <a:gd name="T56" fmla="*/ 0 w 282"/>
                  <a:gd name="T57" fmla="*/ 73 h 211"/>
                  <a:gd name="T58" fmla="*/ 4 w 282"/>
                  <a:gd name="T59" fmla="*/ 57 h 211"/>
                  <a:gd name="T60" fmla="*/ 15 w 282"/>
                  <a:gd name="T61" fmla="*/ 35 h 211"/>
                  <a:gd name="T62" fmla="*/ 38 w 282"/>
                  <a:gd name="T63" fmla="*/ 14 h 211"/>
                  <a:gd name="T64" fmla="*/ 68 w 282"/>
                  <a:gd name="T65" fmla="*/ 1 h 211"/>
                  <a:gd name="T66" fmla="*/ 86 w 282"/>
                  <a:gd name="T67" fmla="*/ 0 h 2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2"/>
                  <a:gd name="T103" fmla="*/ 0 h 211"/>
                  <a:gd name="T104" fmla="*/ 282 w 282"/>
                  <a:gd name="T105" fmla="*/ 211 h 2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2" h="211">
                    <a:moveTo>
                      <a:pt x="86" y="0"/>
                    </a:moveTo>
                    <a:lnTo>
                      <a:pt x="86" y="0"/>
                    </a:lnTo>
                    <a:lnTo>
                      <a:pt x="100" y="1"/>
                    </a:lnTo>
                    <a:lnTo>
                      <a:pt x="115" y="6"/>
                    </a:lnTo>
                    <a:lnTo>
                      <a:pt x="129" y="11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53" y="11"/>
                    </a:lnTo>
                    <a:lnTo>
                      <a:pt x="167" y="6"/>
                    </a:lnTo>
                    <a:lnTo>
                      <a:pt x="182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30" y="6"/>
                    </a:lnTo>
                    <a:lnTo>
                      <a:pt x="245" y="14"/>
                    </a:lnTo>
                    <a:lnTo>
                      <a:pt x="258" y="23"/>
                    </a:lnTo>
                    <a:lnTo>
                      <a:pt x="268" y="35"/>
                    </a:lnTo>
                    <a:lnTo>
                      <a:pt x="275" y="49"/>
                    </a:lnTo>
                    <a:lnTo>
                      <a:pt x="278" y="57"/>
                    </a:lnTo>
                    <a:lnTo>
                      <a:pt x="281" y="65"/>
                    </a:lnTo>
                    <a:lnTo>
                      <a:pt x="282" y="7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2" y="91"/>
                    </a:lnTo>
                    <a:lnTo>
                      <a:pt x="281" y="102"/>
                    </a:lnTo>
                    <a:lnTo>
                      <a:pt x="278" y="112"/>
                    </a:lnTo>
                    <a:lnTo>
                      <a:pt x="274" y="123"/>
                    </a:lnTo>
                    <a:lnTo>
                      <a:pt x="270" y="134"/>
                    </a:lnTo>
                    <a:lnTo>
                      <a:pt x="263" y="145"/>
                    </a:lnTo>
                    <a:lnTo>
                      <a:pt x="256" y="156"/>
                    </a:lnTo>
                    <a:lnTo>
                      <a:pt x="248" y="165"/>
                    </a:lnTo>
                    <a:lnTo>
                      <a:pt x="239" y="175"/>
                    </a:lnTo>
                    <a:lnTo>
                      <a:pt x="228" y="184"/>
                    </a:lnTo>
                    <a:lnTo>
                      <a:pt x="216" y="192"/>
                    </a:lnTo>
                    <a:lnTo>
                      <a:pt x="203" y="199"/>
                    </a:lnTo>
                    <a:lnTo>
                      <a:pt x="188" y="205"/>
                    </a:lnTo>
                    <a:lnTo>
                      <a:pt x="172" y="209"/>
                    </a:lnTo>
                    <a:lnTo>
                      <a:pt x="156" y="211"/>
                    </a:lnTo>
                    <a:lnTo>
                      <a:pt x="137" y="211"/>
                    </a:lnTo>
                    <a:lnTo>
                      <a:pt x="137" y="211"/>
                    </a:lnTo>
                    <a:lnTo>
                      <a:pt x="118" y="211"/>
                    </a:lnTo>
                    <a:lnTo>
                      <a:pt x="100" y="209"/>
                    </a:lnTo>
                    <a:lnTo>
                      <a:pt x="86" y="203"/>
                    </a:lnTo>
                    <a:lnTo>
                      <a:pt x="71" y="198"/>
                    </a:lnTo>
                    <a:lnTo>
                      <a:pt x="58" y="191"/>
                    </a:lnTo>
                    <a:lnTo>
                      <a:pt x="48" y="183"/>
                    </a:lnTo>
                    <a:lnTo>
                      <a:pt x="38" y="173"/>
                    </a:lnTo>
                    <a:lnTo>
                      <a:pt x="29" y="164"/>
                    </a:lnTo>
                    <a:lnTo>
                      <a:pt x="22" y="153"/>
                    </a:lnTo>
                    <a:lnTo>
                      <a:pt x="15" y="144"/>
                    </a:lnTo>
                    <a:lnTo>
                      <a:pt x="11" y="133"/>
                    </a:lnTo>
                    <a:lnTo>
                      <a:pt x="7" y="121"/>
                    </a:lnTo>
                    <a:lnTo>
                      <a:pt x="4" y="111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4" y="57"/>
                    </a:lnTo>
                    <a:lnTo>
                      <a:pt x="7" y="49"/>
                    </a:lnTo>
                    <a:lnTo>
                      <a:pt x="15" y="35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147"/>
              <p:cNvSpPr>
                <a:spLocks noChangeArrowheads="1"/>
              </p:cNvSpPr>
              <p:nvPr/>
            </p:nvSpPr>
            <p:spPr bwMode="auto">
              <a:xfrm>
                <a:off x="127000" y="0"/>
                <a:ext cx="107950" cy="153988"/>
              </a:xfrm>
              <a:custGeom>
                <a:avLst/>
                <a:gdLst>
                  <a:gd name="T0" fmla="*/ 60 w 68"/>
                  <a:gd name="T1" fmla="*/ 97 h 97"/>
                  <a:gd name="T2" fmla="*/ 60 w 68"/>
                  <a:gd name="T3" fmla="*/ 97 h 97"/>
                  <a:gd name="T4" fmla="*/ 65 w 68"/>
                  <a:gd name="T5" fmla="*/ 85 h 97"/>
                  <a:gd name="T6" fmla="*/ 68 w 68"/>
                  <a:gd name="T7" fmla="*/ 71 h 97"/>
                  <a:gd name="T8" fmla="*/ 68 w 68"/>
                  <a:gd name="T9" fmla="*/ 58 h 97"/>
                  <a:gd name="T10" fmla="*/ 66 w 68"/>
                  <a:gd name="T11" fmla="*/ 46 h 97"/>
                  <a:gd name="T12" fmla="*/ 62 w 68"/>
                  <a:gd name="T13" fmla="*/ 33 h 97"/>
                  <a:gd name="T14" fmla="*/ 56 w 68"/>
                  <a:gd name="T15" fmla="*/ 21 h 97"/>
                  <a:gd name="T16" fmla="*/ 49 w 68"/>
                  <a:gd name="T17" fmla="*/ 10 h 97"/>
                  <a:gd name="T18" fmla="*/ 39 w 68"/>
                  <a:gd name="T19" fmla="*/ 0 h 97"/>
                  <a:gd name="T20" fmla="*/ 0 w 68"/>
                  <a:gd name="T21" fmla="*/ 6 h 97"/>
                  <a:gd name="T22" fmla="*/ 0 w 68"/>
                  <a:gd name="T23" fmla="*/ 6 h 97"/>
                  <a:gd name="T24" fmla="*/ 14 w 68"/>
                  <a:gd name="T25" fmla="*/ 15 h 97"/>
                  <a:gd name="T26" fmla="*/ 24 w 68"/>
                  <a:gd name="T27" fmla="*/ 23 h 97"/>
                  <a:gd name="T28" fmla="*/ 35 w 68"/>
                  <a:gd name="T29" fmla="*/ 32 h 97"/>
                  <a:gd name="T30" fmla="*/ 43 w 68"/>
                  <a:gd name="T31" fmla="*/ 42 h 97"/>
                  <a:gd name="T32" fmla="*/ 50 w 68"/>
                  <a:gd name="T33" fmla="*/ 54 h 97"/>
                  <a:gd name="T34" fmla="*/ 56 w 68"/>
                  <a:gd name="T35" fmla="*/ 66 h 97"/>
                  <a:gd name="T36" fmla="*/ 58 w 68"/>
                  <a:gd name="T37" fmla="*/ 81 h 97"/>
                  <a:gd name="T38" fmla="*/ 60 w 68"/>
                  <a:gd name="T39" fmla="*/ 97 h 97"/>
                  <a:gd name="T40" fmla="*/ 60 w 68"/>
                  <a:gd name="T41" fmla="*/ 97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97"/>
                  <a:gd name="T65" fmla="*/ 68 w 68"/>
                  <a:gd name="T66" fmla="*/ 97 h 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97">
                    <a:moveTo>
                      <a:pt x="60" y="97"/>
                    </a:moveTo>
                    <a:lnTo>
                      <a:pt x="60" y="97"/>
                    </a:lnTo>
                    <a:lnTo>
                      <a:pt x="65" y="85"/>
                    </a:lnTo>
                    <a:lnTo>
                      <a:pt x="68" y="71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3"/>
                    </a:lnTo>
                    <a:lnTo>
                      <a:pt x="56" y="21"/>
                    </a:lnTo>
                    <a:lnTo>
                      <a:pt x="49" y="1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4" y="15"/>
                    </a:lnTo>
                    <a:lnTo>
                      <a:pt x="24" y="23"/>
                    </a:lnTo>
                    <a:lnTo>
                      <a:pt x="35" y="32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8" y="81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00"/>
            <p:cNvGrpSpPr/>
            <p:nvPr/>
          </p:nvGrpSpPr>
          <p:grpSpPr bwMode="auto">
            <a:xfrm>
              <a:off x="4683193" y="619317"/>
              <a:ext cx="443267" cy="372021"/>
              <a:chOff x="0" y="0"/>
              <a:chExt cx="676275" cy="555625"/>
            </a:xfrm>
            <a:grpFill/>
          </p:grpSpPr>
          <p:sp>
            <p:nvSpPr>
              <p:cNvPr id="77" name="Freeform 148"/>
              <p:cNvSpPr>
                <a:spLocks noChangeArrowheads="1"/>
              </p:cNvSpPr>
              <p:nvPr/>
            </p:nvSpPr>
            <p:spPr bwMode="auto">
              <a:xfrm>
                <a:off x="19050" y="26987"/>
                <a:ext cx="657225" cy="528638"/>
              </a:xfrm>
              <a:custGeom>
                <a:avLst/>
                <a:gdLst>
                  <a:gd name="T0" fmla="*/ 0 w 414"/>
                  <a:gd name="T1" fmla="*/ 117 h 333"/>
                  <a:gd name="T2" fmla="*/ 10 w 414"/>
                  <a:gd name="T3" fmla="*/ 102 h 333"/>
                  <a:gd name="T4" fmla="*/ 316 w 414"/>
                  <a:gd name="T5" fmla="*/ 306 h 333"/>
                  <a:gd name="T6" fmla="*/ 316 w 414"/>
                  <a:gd name="T7" fmla="*/ 306 h 333"/>
                  <a:gd name="T8" fmla="*/ 325 w 414"/>
                  <a:gd name="T9" fmla="*/ 310 h 333"/>
                  <a:gd name="T10" fmla="*/ 335 w 414"/>
                  <a:gd name="T11" fmla="*/ 313 h 333"/>
                  <a:gd name="T12" fmla="*/ 343 w 414"/>
                  <a:gd name="T13" fmla="*/ 313 h 333"/>
                  <a:gd name="T14" fmla="*/ 352 w 414"/>
                  <a:gd name="T15" fmla="*/ 312 h 333"/>
                  <a:gd name="T16" fmla="*/ 362 w 414"/>
                  <a:gd name="T17" fmla="*/ 309 h 333"/>
                  <a:gd name="T18" fmla="*/ 371 w 414"/>
                  <a:gd name="T19" fmla="*/ 304 h 333"/>
                  <a:gd name="T20" fmla="*/ 378 w 414"/>
                  <a:gd name="T21" fmla="*/ 297 h 333"/>
                  <a:gd name="T22" fmla="*/ 385 w 414"/>
                  <a:gd name="T23" fmla="*/ 289 h 333"/>
                  <a:gd name="T24" fmla="*/ 385 w 414"/>
                  <a:gd name="T25" fmla="*/ 289 h 333"/>
                  <a:gd name="T26" fmla="*/ 390 w 414"/>
                  <a:gd name="T27" fmla="*/ 279 h 333"/>
                  <a:gd name="T28" fmla="*/ 393 w 414"/>
                  <a:gd name="T29" fmla="*/ 270 h 333"/>
                  <a:gd name="T30" fmla="*/ 394 w 414"/>
                  <a:gd name="T31" fmla="*/ 260 h 333"/>
                  <a:gd name="T32" fmla="*/ 394 w 414"/>
                  <a:gd name="T33" fmla="*/ 251 h 333"/>
                  <a:gd name="T34" fmla="*/ 391 w 414"/>
                  <a:gd name="T35" fmla="*/ 241 h 333"/>
                  <a:gd name="T36" fmla="*/ 387 w 414"/>
                  <a:gd name="T37" fmla="*/ 232 h 333"/>
                  <a:gd name="T38" fmla="*/ 382 w 414"/>
                  <a:gd name="T39" fmla="*/ 225 h 333"/>
                  <a:gd name="T40" fmla="*/ 375 w 414"/>
                  <a:gd name="T41" fmla="*/ 218 h 333"/>
                  <a:gd name="T42" fmla="*/ 69 w 414"/>
                  <a:gd name="T43" fmla="*/ 14 h 333"/>
                  <a:gd name="T44" fmla="*/ 79 w 414"/>
                  <a:gd name="T45" fmla="*/ 0 h 333"/>
                  <a:gd name="T46" fmla="*/ 389 w 414"/>
                  <a:gd name="T47" fmla="*/ 207 h 333"/>
                  <a:gd name="T48" fmla="*/ 389 w 414"/>
                  <a:gd name="T49" fmla="*/ 207 h 333"/>
                  <a:gd name="T50" fmla="*/ 398 w 414"/>
                  <a:gd name="T51" fmla="*/ 216 h 333"/>
                  <a:gd name="T52" fmla="*/ 405 w 414"/>
                  <a:gd name="T53" fmla="*/ 225 h 333"/>
                  <a:gd name="T54" fmla="*/ 410 w 414"/>
                  <a:gd name="T55" fmla="*/ 236 h 333"/>
                  <a:gd name="T56" fmla="*/ 414 w 414"/>
                  <a:gd name="T57" fmla="*/ 248 h 333"/>
                  <a:gd name="T58" fmla="*/ 414 w 414"/>
                  <a:gd name="T59" fmla="*/ 262 h 333"/>
                  <a:gd name="T60" fmla="*/ 413 w 414"/>
                  <a:gd name="T61" fmla="*/ 275 h 333"/>
                  <a:gd name="T62" fmla="*/ 409 w 414"/>
                  <a:gd name="T63" fmla="*/ 287 h 333"/>
                  <a:gd name="T64" fmla="*/ 402 w 414"/>
                  <a:gd name="T65" fmla="*/ 300 h 333"/>
                  <a:gd name="T66" fmla="*/ 402 w 414"/>
                  <a:gd name="T67" fmla="*/ 300 h 333"/>
                  <a:gd name="T68" fmla="*/ 393 w 414"/>
                  <a:gd name="T69" fmla="*/ 312 h 333"/>
                  <a:gd name="T70" fmla="*/ 382 w 414"/>
                  <a:gd name="T71" fmla="*/ 320 h 333"/>
                  <a:gd name="T72" fmla="*/ 371 w 414"/>
                  <a:gd name="T73" fmla="*/ 327 h 333"/>
                  <a:gd name="T74" fmla="*/ 359 w 414"/>
                  <a:gd name="T75" fmla="*/ 331 h 333"/>
                  <a:gd name="T76" fmla="*/ 347 w 414"/>
                  <a:gd name="T77" fmla="*/ 333 h 333"/>
                  <a:gd name="T78" fmla="*/ 335 w 414"/>
                  <a:gd name="T79" fmla="*/ 332 h 333"/>
                  <a:gd name="T80" fmla="*/ 322 w 414"/>
                  <a:gd name="T81" fmla="*/ 329 h 333"/>
                  <a:gd name="T82" fmla="*/ 310 w 414"/>
                  <a:gd name="T83" fmla="*/ 323 h 333"/>
                  <a:gd name="T84" fmla="*/ 0 w 414"/>
                  <a:gd name="T85" fmla="*/ 117 h 33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4"/>
                  <a:gd name="T130" fmla="*/ 0 h 333"/>
                  <a:gd name="T131" fmla="*/ 414 w 414"/>
                  <a:gd name="T132" fmla="*/ 333 h 33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4" h="333">
                    <a:moveTo>
                      <a:pt x="0" y="117"/>
                    </a:moveTo>
                    <a:lnTo>
                      <a:pt x="10" y="102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25" y="310"/>
                    </a:lnTo>
                    <a:lnTo>
                      <a:pt x="335" y="313"/>
                    </a:lnTo>
                    <a:lnTo>
                      <a:pt x="343" y="313"/>
                    </a:lnTo>
                    <a:lnTo>
                      <a:pt x="352" y="312"/>
                    </a:lnTo>
                    <a:lnTo>
                      <a:pt x="362" y="309"/>
                    </a:lnTo>
                    <a:lnTo>
                      <a:pt x="371" y="304"/>
                    </a:lnTo>
                    <a:lnTo>
                      <a:pt x="378" y="297"/>
                    </a:lnTo>
                    <a:lnTo>
                      <a:pt x="385" y="289"/>
                    </a:lnTo>
                    <a:lnTo>
                      <a:pt x="385" y="289"/>
                    </a:lnTo>
                    <a:lnTo>
                      <a:pt x="390" y="279"/>
                    </a:lnTo>
                    <a:lnTo>
                      <a:pt x="393" y="270"/>
                    </a:lnTo>
                    <a:lnTo>
                      <a:pt x="394" y="260"/>
                    </a:lnTo>
                    <a:lnTo>
                      <a:pt x="394" y="251"/>
                    </a:lnTo>
                    <a:lnTo>
                      <a:pt x="391" y="241"/>
                    </a:lnTo>
                    <a:lnTo>
                      <a:pt x="387" y="232"/>
                    </a:lnTo>
                    <a:lnTo>
                      <a:pt x="382" y="225"/>
                    </a:lnTo>
                    <a:lnTo>
                      <a:pt x="375" y="218"/>
                    </a:lnTo>
                    <a:lnTo>
                      <a:pt x="69" y="14"/>
                    </a:lnTo>
                    <a:lnTo>
                      <a:pt x="79" y="0"/>
                    </a:lnTo>
                    <a:lnTo>
                      <a:pt x="389" y="207"/>
                    </a:lnTo>
                    <a:lnTo>
                      <a:pt x="389" y="207"/>
                    </a:lnTo>
                    <a:lnTo>
                      <a:pt x="398" y="216"/>
                    </a:lnTo>
                    <a:lnTo>
                      <a:pt x="405" y="225"/>
                    </a:lnTo>
                    <a:lnTo>
                      <a:pt x="410" y="236"/>
                    </a:lnTo>
                    <a:lnTo>
                      <a:pt x="414" y="248"/>
                    </a:lnTo>
                    <a:lnTo>
                      <a:pt x="414" y="262"/>
                    </a:lnTo>
                    <a:lnTo>
                      <a:pt x="413" y="275"/>
                    </a:lnTo>
                    <a:lnTo>
                      <a:pt x="409" y="287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393" y="312"/>
                    </a:lnTo>
                    <a:lnTo>
                      <a:pt x="382" y="320"/>
                    </a:lnTo>
                    <a:lnTo>
                      <a:pt x="371" y="327"/>
                    </a:lnTo>
                    <a:lnTo>
                      <a:pt x="359" y="331"/>
                    </a:lnTo>
                    <a:lnTo>
                      <a:pt x="347" y="333"/>
                    </a:lnTo>
                    <a:lnTo>
                      <a:pt x="335" y="332"/>
                    </a:lnTo>
                    <a:lnTo>
                      <a:pt x="322" y="329"/>
                    </a:lnTo>
                    <a:lnTo>
                      <a:pt x="310" y="323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1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6213" cy="246063"/>
              </a:xfrm>
              <a:custGeom>
                <a:avLst/>
                <a:gdLst>
                  <a:gd name="T0" fmla="*/ 5 w 111"/>
                  <a:gd name="T1" fmla="*/ 154 h 155"/>
                  <a:gd name="T2" fmla="*/ 5 w 111"/>
                  <a:gd name="T3" fmla="*/ 154 h 155"/>
                  <a:gd name="T4" fmla="*/ 9 w 111"/>
                  <a:gd name="T5" fmla="*/ 155 h 155"/>
                  <a:gd name="T6" fmla="*/ 15 w 111"/>
                  <a:gd name="T7" fmla="*/ 155 h 155"/>
                  <a:gd name="T8" fmla="*/ 19 w 111"/>
                  <a:gd name="T9" fmla="*/ 154 h 155"/>
                  <a:gd name="T10" fmla="*/ 23 w 111"/>
                  <a:gd name="T11" fmla="*/ 150 h 155"/>
                  <a:gd name="T12" fmla="*/ 110 w 111"/>
                  <a:gd name="T13" fmla="*/ 20 h 155"/>
                  <a:gd name="T14" fmla="*/ 110 w 111"/>
                  <a:gd name="T15" fmla="*/ 20 h 155"/>
                  <a:gd name="T16" fmla="*/ 111 w 111"/>
                  <a:gd name="T17" fmla="*/ 15 h 155"/>
                  <a:gd name="T18" fmla="*/ 111 w 111"/>
                  <a:gd name="T19" fmla="*/ 11 h 155"/>
                  <a:gd name="T20" fmla="*/ 110 w 111"/>
                  <a:gd name="T21" fmla="*/ 5 h 155"/>
                  <a:gd name="T22" fmla="*/ 106 w 111"/>
                  <a:gd name="T23" fmla="*/ 2 h 155"/>
                  <a:gd name="T24" fmla="*/ 106 w 111"/>
                  <a:gd name="T25" fmla="*/ 2 h 155"/>
                  <a:gd name="T26" fmla="*/ 101 w 111"/>
                  <a:gd name="T27" fmla="*/ 0 h 155"/>
                  <a:gd name="T28" fmla="*/ 96 w 111"/>
                  <a:gd name="T29" fmla="*/ 0 h 155"/>
                  <a:gd name="T30" fmla="*/ 92 w 111"/>
                  <a:gd name="T31" fmla="*/ 2 h 155"/>
                  <a:gd name="T32" fmla="*/ 89 w 111"/>
                  <a:gd name="T33" fmla="*/ 5 h 155"/>
                  <a:gd name="T34" fmla="*/ 1 w 111"/>
                  <a:gd name="T35" fmla="*/ 136 h 155"/>
                  <a:gd name="T36" fmla="*/ 1 w 111"/>
                  <a:gd name="T37" fmla="*/ 136 h 155"/>
                  <a:gd name="T38" fmla="*/ 0 w 111"/>
                  <a:gd name="T39" fmla="*/ 140 h 155"/>
                  <a:gd name="T40" fmla="*/ 0 w 111"/>
                  <a:gd name="T41" fmla="*/ 146 h 155"/>
                  <a:gd name="T42" fmla="*/ 1 w 111"/>
                  <a:gd name="T43" fmla="*/ 150 h 155"/>
                  <a:gd name="T44" fmla="*/ 5 w 111"/>
                  <a:gd name="T45" fmla="*/ 154 h 155"/>
                  <a:gd name="T46" fmla="*/ 5 w 111"/>
                  <a:gd name="T47" fmla="*/ 154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1"/>
                  <a:gd name="T73" fmla="*/ 0 h 155"/>
                  <a:gd name="T74" fmla="*/ 111 w 111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1" h="155">
                    <a:moveTo>
                      <a:pt x="5" y="154"/>
                    </a:moveTo>
                    <a:lnTo>
                      <a:pt x="5" y="154"/>
                    </a:lnTo>
                    <a:lnTo>
                      <a:pt x="9" y="155"/>
                    </a:lnTo>
                    <a:lnTo>
                      <a:pt x="15" y="155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1" y="15"/>
                    </a:lnTo>
                    <a:lnTo>
                      <a:pt x="111" y="11"/>
                    </a:lnTo>
                    <a:lnTo>
                      <a:pt x="110" y="5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9" y="5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4"/>
                    </a:lnTo>
                    <a:lnTo>
                      <a:pt x="5" y="154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150"/>
              <p:cNvSpPr>
                <a:spLocks noChangeArrowheads="1"/>
              </p:cNvSpPr>
              <p:nvPr/>
            </p:nvSpPr>
            <p:spPr bwMode="auto">
              <a:xfrm>
                <a:off x="96837" y="169862"/>
                <a:ext cx="504825" cy="323850"/>
              </a:xfrm>
              <a:custGeom>
                <a:avLst/>
                <a:gdLst>
                  <a:gd name="T0" fmla="*/ 0 w 318"/>
                  <a:gd name="T1" fmla="*/ 19 h 204"/>
                  <a:gd name="T2" fmla="*/ 11 w 318"/>
                  <a:gd name="T3" fmla="*/ 0 h 204"/>
                  <a:gd name="T4" fmla="*/ 284 w 318"/>
                  <a:gd name="T5" fmla="*/ 182 h 204"/>
                  <a:gd name="T6" fmla="*/ 284 w 318"/>
                  <a:gd name="T7" fmla="*/ 182 h 204"/>
                  <a:gd name="T8" fmla="*/ 292 w 318"/>
                  <a:gd name="T9" fmla="*/ 186 h 204"/>
                  <a:gd name="T10" fmla="*/ 302 w 318"/>
                  <a:gd name="T11" fmla="*/ 188 h 204"/>
                  <a:gd name="T12" fmla="*/ 310 w 318"/>
                  <a:gd name="T13" fmla="*/ 188 h 204"/>
                  <a:gd name="T14" fmla="*/ 318 w 318"/>
                  <a:gd name="T15" fmla="*/ 185 h 204"/>
                  <a:gd name="T16" fmla="*/ 318 w 318"/>
                  <a:gd name="T17" fmla="*/ 185 h 204"/>
                  <a:gd name="T18" fmla="*/ 317 w 318"/>
                  <a:gd name="T19" fmla="*/ 186 h 204"/>
                  <a:gd name="T20" fmla="*/ 317 w 318"/>
                  <a:gd name="T21" fmla="*/ 186 h 204"/>
                  <a:gd name="T22" fmla="*/ 313 w 318"/>
                  <a:gd name="T23" fmla="*/ 192 h 204"/>
                  <a:gd name="T24" fmla="*/ 307 w 318"/>
                  <a:gd name="T25" fmla="*/ 197 h 204"/>
                  <a:gd name="T26" fmla="*/ 302 w 318"/>
                  <a:gd name="T27" fmla="*/ 200 h 204"/>
                  <a:gd name="T28" fmla="*/ 295 w 318"/>
                  <a:gd name="T29" fmla="*/ 203 h 204"/>
                  <a:gd name="T30" fmla="*/ 288 w 318"/>
                  <a:gd name="T31" fmla="*/ 204 h 204"/>
                  <a:gd name="T32" fmla="*/ 282 w 318"/>
                  <a:gd name="T33" fmla="*/ 203 h 204"/>
                  <a:gd name="T34" fmla="*/ 276 w 318"/>
                  <a:gd name="T35" fmla="*/ 201 h 204"/>
                  <a:gd name="T36" fmla="*/ 269 w 318"/>
                  <a:gd name="T37" fmla="*/ 199 h 204"/>
                  <a:gd name="T38" fmla="*/ 0 w 318"/>
                  <a:gd name="T39" fmla="*/ 19 h 2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8"/>
                  <a:gd name="T61" fmla="*/ 0 h 204"/>
                  <a:gd name="T62" fmla="*/ 318 w 318"/>
                  <a:gd name="T63" fmla="*/ 204 h 2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8" h="204">
                    <a:moveTo>
                      <a:pt x="0" y="19"/>
                    </a:moveTo>
                    <a:lnTo>
                      <a:pt x="11" y="0"/>
                    </a:lnTo>
                    <a:lnTo>
                      <a:pt x="284" y="182"/>
                    </a:lnTo>
                    <a:lnTo>
                      <a:pt x="284" y="182"/>
                    </a:lnTo>
                    <a:lnTo>
                      <a:pt x="292" y="186"/>
                    </a:lnTo>
                    <a:lnTo>
                      <a:pt x="302" y="188"/>
                    </a:lnTo>
                    <a:lnTo>
                      <a:pt x="310" y="188"/>
                    </a:lnTo>
                    <a:lnTo>
                      <a:pt x="318" y="185"/>
                    </a:lnTo>
                    <a:lnTo>
                      <a:pt x="318" y="185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13" y="192"/>
                    </a:lnTo>
                    <a:lnTo>
                      <a:pt x="307" y="197"/>
                    </a:lnTo>
                    <a:lnTo>
                      <a:pt x="302" y="200"/>
                    </a:lnTo>
                    <a:lnTo>
                      <a:pt x="295" y="203"/>
                    </a:lnTo>
                    <a:lnTo>
                      <a:pt x="288" y="204"/>
                    </a:lnTo>
                    <a:lnTo>
                      <a:pt x="282" y="203"/>
                    </a:lnTo>
                    <a:lnTo>
                      <a:pt x="276" y="201"/>
                    </a:lnTo>
                    <a:lnTo>
                      <a:pt x="269" y="19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" name="Freeform 151"/>
            <p:cNvSpPr>
              <a:spLocks noEditPoints="1"/>
            </p:cNvSpPr>
            <p:nvPr/>
          </p:nvSpPr>
          <p:spPr>
            <a:xfrm>
              <a:off x="3609363" y="2227512"/>
              <a:ext cx="249728" cy="442174"/>
            </a:xfrm>
            <a:custGeom>
              <a:avLst/>
              <a:gdLst>
                <a:gd name="txL" fmla="*/ 0 w 240"/>
                <a:gd name="txT" fmla="*/ 0 h 416"/>
                <a:gd name="txR" fmla="*/ 240 w 240"/>
                <a:gd name="txB" fmla="*/ 416 h 416"/>
              </a:gdLst>
              <a:ahLst/>
              <a:cxnLst>
                <a:cxn ang="0">
                  <a:pos x="149837" y="374147"/>
                </a:cxn>
                <a:cxn ang="0">
                  <a:pos x="160242" y="376273"/>
                </a:cxn>
                <a:cxn ang="0">
                  <a:pos x="170647" y="381588"/>
                </a:cxn>
                <a:cxn ang="0">
                  <a:pos x="177931" y="389028"/>
                </a:cxn>
                <a:cxn ang="0">
                  <a:pos x="182093" y="398594"/>
                </a:cxn>
                <a:cxn ang="0">
                  <a:pos x="183134" y="406035"/>
                </a:cxn>
                <a:cxn ang="0">
                  <a:pos x="182093" y="418790"/>
                </a:cxn>
                <a:cxn ang="0">
                  <a:pos x="174810" y="430482"/>
                </a:cxn>
                <a:cxn ang="0">
                  <a:pos x="164404" y="438985"/>
                </a:cxn>
                <a:cxn ang="0">
                  <a:pos x="158161" y="441111"/>
                </a:cxn>
                <a:cxn ang="0">
                  <a:pos x="149837" y="374147"/>
                </a:cxn>
                <a:cxn ang="0">
                  <a:pos x="149837" y="345448"/>
                </a:cxn>
                <a:cxn ang="0">
                  <a:pos x="149837" y="149871"/>
                </a:cxn>
                <a:cxn ang="0">
                  <a:pos x="169607" y="170067"/>
                </a:cxn>
                <a:cxn ang="0">
                  <a:pos x="182093" y="200892"/>
                </a:cxn>
                <a:cxn ang="0">
                  <a:pos x="195620" y="258289"/>
                </a:cxn>
                <a:cxn ang="0">
                  <a:pos x="199782" y="266792"/>
                </a:cxn>
                <a:cxn ang="0">
                  <a:pos x="213309" y="276359"/>
                </a:cxn>
                <a:cxn ang="0">
                  <a:pos x="234120" y="280610"/>
                </a:cxn>
                <a:cxn ang="0">
                  <a:pos x="249728" y="318875"/>
                </a:cxn>
                <a:cxn ang="0">
                  <a:pos x="140472" y="374147"/>
                </a:cxn>
                <a:cxn ang="0">
                  <a:pos x="149837" y="374147"/>
                </a:cxn>
                <a:cxn ang="0">
                  <a:pos x="149837" y="442174"/>
                </a:cxn>
                <a:cxn ang="0">
                  <a:pos x="139431" y="441111"/>
                </a:cxn>
                <a:cxn ang="0">
                  <a:pos x="130067" y="434734"/>
                </a:cxn>
                <a:cxn ang="0">
                  <a:pos x="122783" y="428356"/>
                </a:cxn>
                <a:cxn ang="0">
                  <a:pos x="116540" y="416664"/>
                </a:cxn>
                <a:cxn ang="0">
                  <a:pos x="116540" y="410286"/>
                </a:cxn>
                <a:cxn ang="0">
                  <a:pos x="118621" y="397531"/>
                </a:cxn>
                <a:cxn ang="0">
                  <a:pos x="125905" y="385839"/>
                </a:cxn>
                <a:cxn ang="0">
                  <a:pos x="135269" y="377336"/>
                </a:cxn>
                <a:cxn ang="0">
                  <a:pos x="140472" y="374147"/>
                </a:cxn>
                <a:cxn ang="0">
                  <a:pos x="149837" y="149871"/>
                </a:cxn>
                <a:cxn ang="0">
                  <a:pos x="126945" y="138179"/>
                </a:cxn>
                <a:cxn ang="0">
                  <a:pos x="101972" y="133928"/>
                </a:cxn>
                <a:cxn ang="0">
                  <a:pos x="71797" y="20195"/>
                </a:cxn>
                <a:cxn ang="0">
                  <a:pos x="67635" y="10629"/>
                </a:cxn>
                <a:cxn ang="0">
                  <a:pos x="60351" y="4252"/>
                </a:cxn>
                <a:cxn ang="0">
                  <a:pos x="50986" y="0"/>
                </a:cxn>
                <a:cxn ang="0">
                  <a:pos x="40581" y="2126"/>
                </a:cxn>
                <a:cxn ang="0">
                  <a:pos x="35378" y="3189"/>
                </a:cxn>
                <a:cxn ang="0">
                  <a:pos x="27054" y="10629"/>
                </a:cxn>
                <a:cxn ang="0">
                  <a:pos x="22892" y="19133"/>
                </a:cxn>
                <a:cxn ang="0">
                  <a:pos x="20811" y="28699"/>
                </a:cxn>
                <a:cxn ang="0">
                  <a:pos x="50986" y="147746"/>
                </a:cxn>
                <a:cxn ang="0">
                  <a:pos x="39540" y="154123"/>
                </a:cxn>
                <a:cxn ang="0">
                  <a:pos x="20811" y="174319"/>
                </a:cxn>
                <a:cxn ang="0">
                  <a:pos x="11446" y="198766"/>
                </a:cxn>
                <a:cxn ang="0">
                  <a:pos x="8324" y="229590"/>
                </a:cxn>
                <a:cxn ang="0">
                  <a:pos x="11446" y="246597"/>
                </a:cxn>
                <a:cxn ang="0">
                  <a:pos x="27054" y="302932"/>
                </a:cxn>
                <a:cxn ang="0">
                  <a:pos x="27054" y="312498"/>
                </a:cxn>
                <a:cxn ang="0">
                  <a:pos x="20811" y="327379"/>
                </a:cxn>
                <a:cxn ang="0">
                  <a:pos x="5203" y="341197"/>
                </a:cxn>
                <a:cxn ang="0">
                  <a:pos x="10405" y="383713"/>
                </a:cxn>
                <a:cxn ang="0">
                  <a:pos x="149837" y="149871"/>
                </a:cxn>
              </a:cxnLst>
              <a:rect l="txL" t="txT" r="txR" b="txB"/>
              <a:pathLst>
                <a:path w="240" h="416">
                  <a:moveTo>
                    <a:pt x="144" y="352"/>
                  </a:moveTo>
                  <a:lnTo>
                    <a:pt x="144" y="352"/>
                  </a:lnTo>
                  <a:lnTo>
                    <a:pt x="149" y="352"/>
                  </a:lnTo>
                  <a:lnTo>
                    <a:pt x="154" y="354"/>
                  </a:lnTo>
                  <a:lnTo>
                    <a:pt x="160" y="355"/>
                  </a:lnTo>
                  <a:lnTo>
                    <a:pt x="164" y="359"/>
                  </a:lnTo>
                  <a:lnTo>
                    <a:pt x="168" y="362"/>
                  </a:lnTo>
                  <a:lnTo>
                    <a:pt x="171" y="366"/>
                  </a:lnTo>
                  <a:lnTo>
                    <a:pt x="173" y="371"/>
                  </a:lnTo>
                  <a:lnTo>
                    <a:pt x="175" y="375"/>
                  </a:lnTo>
                  <a:lnTo>
                    <a:pt x="175" y="375"/>
                  </a:lnTo>
                  <a:lnTo>
                    <a:pt x="176" y="382"/>
                  </a:lnTo>
                  <a:lnTo>
                    <a:pt x="176" y="389"/>
                  </a:lnTo>
                  <a:lnTo>
                    <a:pt x="175" y="394"/>
                  </a:lnTo>
                  <a:lnTo>
                    <a:pt x="172" y="400"/>
                  </a:lnTo>
                  <a:lnTo>
                    <a:pt x="168" y="405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5"/>
                  </a:lnTo>
                  <a:lnTo>
                    <a:pt x="152" y="415"/>
                  </a:lnTo>
                  <a:lnTo>
                    <a:pt x="144" y="416"/>
                  </a:lnTo>
                  <a:lnTo>
                    <a:pt x="144" y="352"/>
                  </a:lnTo>
                  <a:lnTo>
                    <a:pt x="144" y="352"/>
                  </a:lnTo>
                  <a:close/>
                  <a:moveTo>
                    <a:pt x="144" y="325"/>
                  </a:moveTo>
                  <a:lnTo>
                    <a:pt x="144" y="141"/>
                  </a:lnTo>
                  <a:lnTo>
                    <a:pt x="144" y="141"/>
                  </a:lnTo>
                  <a:lnTo>
                    <a:pt x="154" y="149"/>
                  </a:lnTo>
                  <a:lnTo>
                    <a:pt x="163" y="160"/>
                  </a:lnTo>
                  <a:lnTo>
                    <a:pt x="169" y="174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88" y="243"/>
                  </a:lnTo>
                  <a:lnTo>
                    <a:pt x="188" y="243"/>
                  </a:lnTo>
                  <a:lnTo>
                    <a:pt x="192" y="251"/>
                  </a:lnTo>
                  <a:lnTo>
                    <a:pt x="198" y="256"/>
                  </a:lnTo>
                  <a:lnTo>
                    <a:pt x="205" y="260"/>
                  </a:lnTo>
                  <a:lnTo>
                    <a:pt x="211" y="263"/>
                  </a:lnTo>
                  <a:lnTo>
                    <a:pt x="225" y="264"/>
                  </a:lnTo>
                  <a:lnTo>
                    <a:pt x="230" y="264"/>
                  </a:lnTo>
                  <a:lnTo>
                    <a:pt x="240" y="300"/>
                  </a:lnTo>
                  <a:lnTo>
                    <a:pt x="144" y="325"/>
                  </a:lnTo>
                  <a:close/>
                  <a:moveTo>
                    <a:pt x="135" y="352"/>
                  </a:moveTo>
                  <a:lnTo>
                    <a:pt x="135" y="352"/>
                  </a:lnTo>
                  <a:lnTo>
                    <a:pt x="144" y="352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38" y="416"/>
                  </a:lnTo>
                  <a:lnTo>
                    <a:pt x="134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1" y="407"/>
                  </a:lnTo>
                  <a:lnTo>
                    <a:pt x="118" y="403"/>
                  </a:lnTo>
                  <a:lnTo>
                    <a:pt x="115" y="397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86"/>
                  </a:lnTo>
                  <a:lnTo>
                    <a:pt x="112" y="380"/>
                  </a:lnTo>
                  <a:lnTo>
                    <a:pt x="114" y="374"/>
                  </a:lnTo>
                  <a:lnTo>
                    <a:pt x="117" y="367"/>
                  </a:lnTo>
                  <a:lnTo>
                    <a:pt x="121" y="363"/>
                  </a:lnTo>
                  <a:lnTo>
                    <a:pt x="125" y="359"/>
                  </a:lnTo>
                  <a:lnTo>
                    <a:pt x="130" y="355"/>
                  </a:lnTo>
                  <a:lnTo>
                    <a:pt x="135" y="352"/>
                  </a:lnTo>
                  <a:lnTo>
                    <a:pt x="135" y="352"/>
                  </a:lnTo>
                  <a:close/>
                  <a:moveTo>
                    <a:pt x="144" y="141"/>
                  </a:moveTo>
                  <a:lnTo>
                    <a:pt x="144" y="141"/>
                  </a:lnTo>
                  <a:lnTo>
                    <a:pt x="133" y="134"/>
                  </a:lnTo>
                  <a:lnTo>
                    <a:pt x="122" y="130"/>
                  </a:lnTo>
                  <a:lnTo>
                    <a:pt x="110" y="128"/>
                  </a:lnTo>
                  <a:lnTo>
                    <a:pt x="98" y="126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49" y="139"/>
                  </a:lnTo>
                  <a:lnTo>
                    <a:pt x="49" y="139"/>
                  </a:lnTo>
                  <a:lnTo>
                    <a:pt x="38" y="145"/>
                  </a:lnTo>
                  <a:lnTo>
                    <a:pt x="28" y="155"/>
                  </a:lnTo>
                  <a:lnTo>
                    <a:pt x="20" y="164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1"/>
                  </a:lnTo>
                  <a:lnTo>
                    <a:pt x="8" y="216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4" y="301"/>
                  </a:lnTo>
                  <a:lnTo>
                    <a:pt x="20" y="308"/>
                  </a:lnTo>
                  <a:lnTo>
                    <a:pt x="15" y="313"/>
                  </a:lnTo>
                  <a:lnTo>
                    <a:pt x="5" y="321"/>
                  </a:lnTo>
                  <a:lnTo>
                    <a:pt x="0" y="324"/>
                  </a:lnTo>
                  <a:lnTo>
                    <a:pt x="10" y="361"/>
                  </a:lnTo>
                  <a:lnTo>
                    <a:pt x="144" y="325"/>
                  </a:lnTo>
                  <a:lnTo>
                    <a:pt x="144" y="14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52"/>
            <p:cNvSpPr>
              <a:spLocks noEditPoints="1"/>
            </p:cNvSpPr>
            <p:nvPr/>
          </p:nvSpPr>
          <p:spPr>
            <a:xfrm>
              <a:off x="5163919" y="1649285"/>
              <a:ext cx="358984" cy="398594"/>
            </a:xfrm>
            <a:custGeom>
              <a:avLst/>
              <a:gdLst>
                <a:gd name="txL" fmla="*/ 0 w 345"/>
                <a:gd name="txT" fmla="*/ 0 h 375"/>
                <a:gd name="txR" fmla="*/ 345 w 345"/>
                <a:gd name="txB" fmla="*/ 375 h 375"/>
              </a:gdLst>
              <a:ahLst/>
              <a:cxnLst>
                <a:cxn ang="0">
                  <a:pos x="278863" y="182822"/>
                </a:cxn>
                <a:cxn ang="0">
                  <a:pos x="268458" y="138179"/>
                </a:cxn>
                <a:cxn ang="0">
                  <a:pos x="274701" y="267855"/>
                </a:cxn>
                <a:cxn ang="0">
                  <a:pos x="307998" y="309309"/>
                </a:cxn>
                <a:cxn ang="0">
                  <a:pos x="292390" y="313561"/>
                </a:cxn>
                <a:cxn ang="0">
                  <a:pos x="292390" y="53146"/>
                </a:cxn>
                <a:cxn ang="0">
                  <a:pos x="307998" y="56335"/>
                </a:cxn>
                <a:cxn ang="0">
                  <a:pos x="274701" y="99914"/>
                </a:cxn>
                <a:cxn ang="0">
                  <a:pos x="295511" y="182822"/>
                </a:cxn>
                <a:cxn ang="0">
                  <a:pos x="349619" y="174318"/>
                </a:cxn>
                <a:cxn ang="0">
                  <a:pos x="357943" y="187073"/>
                </a:cxn>
                <a:cxn ang="0">
                  <a:pos x="300714" y="191325"/>
                </a:cxn>
                <a:cxn ang="0">
                  <a:pos x="180012" y="81845"/>
                </a:cxn>
                <a:cxn ang="0">
                  <a:pos x="252850" y="114795"/>
                </a:cxn>
                <a:cxn ang="0">
                  <a:pos x="254931" y="250848"/>
                </a:cxn>
                <a:cxn ang="0">
                  <a:pos x="230998" y="366706"/>
                </a:cxn>
                <a:cxn ang="0">
                  <a:pos x="185215" y="398594"/>
                </a:cxn>
                <a:cxn ang="0">
                  <a:pos x="215390" y="257226"/>
                </a:cxn>
                <a:cxn ang="0">
                  <a:pos x="247647" y="224276"/>
                </a:cxn>
                <a:cxn ang="0">
                  <a:pos x="258052" y="166878"/>
                </a:cxn>
                <a:cxn ang="0">
                  <a:pos x="211228" y="109480"/>
                </a:cxn>
                <a:cxn ang="0">
                  <a:pos x="180012" y="81845"/>
                </a:cxn>
                <a:cxn ang="0">
                  <a:pos x="260133" y="96725"/>
                </a:cxn>
                <a:cxn ang="0">
                  <a:pos x="268458" y="77593"/>
                </a:cxn>
                <a:cxn ang="0">
                  <a:pos x="260133" y="271044"/>
                </a:cxn>
                <a:cxn ang="0">
                  <a:pos x="268458" y="264666"/>
                </a:cxn>
                <a:cxn ang="0">
                  <a:pos x="187296" y="6378"/>
                </a:cxn>
                <a:cxn ang="0">
                  <a:pos x="183134" y="63775"/>
                </a:cxn>
                <a:cxn ang="0">
                  <a:pos x="163364" y="397531"/>
                </a:cxn>
                <a:cxn ang="0">
                  <a:pos x="124864" y="358203"/>
                </a:cxn>
                <a:cxn ang="0">
                  <a:pos x="96770" y="238093"/>
                </a:cxn>
                <a:cxn ang="0">
                  <a:pos x="115499" y="106292"/>
                </a:cxn>
                <a:cxn ang="0">
                  <a:pos x="180012" y="102040"/>
                </a:cxn>
                <a:cxn ang="0">
                  <a:pos x="123823" y="126487"/>
                </a:cxn>
                <a:cxn ang="0">
                  <a:pos x="100932" y="194514"/>
                </a:cxn>
                <a:cxn ang="0">
                  <a:pos x="131107" y="246597"/>
                </a:cxn>
                <a:cxn ang="0">
                  <a:pos x="144634" y="308246"/>
                </a:cxn>
                <a:cxn ang="0">
                  <a:pos x="180012" y="63775"/>
                </a:cxn>
                <a:cxn ang="0">
                  <a:pos x="170647" y="57398"/>
                </a:cxn>
                <a:cxn ang="0">
                  <a:pos x="175850" y="0"/>
                </a:cxn>
                <a:cxn ang="0">
                  <a:pos x="96770" y="280610"/>
                </a:cxn>
                <a:cxn ang="0">
                  <a:pos x="96770" y="267855"/>
                </a:cxn>
                <a:cxn ang="0">
                  <a:pos x="89486" y="102040"/>
                </a:cxn>
                <a:cxn ang="0">
                  <a:pos x="97810" y="89285"/>
                </a:cxn>
                <a:cxn ang="0">
                  <a:pos x="85324" y="215772"/>
                </a:cxn>
                <a:cxn ang="0">
                  <a:pos x="83243" y="161563"/>
                </a:cxn>
                <a:cxn ang="0">
                  <a:pos x="89486" y="102040"/>
                </a:cxn>
                <a:cxn ang="0">
                  <a:pos x="52027" y="68027"/>
                </a:cxn>
                <a:cxn ang="0">
                  <a:pos x="55148" y="52083"/>
                </a:cxn>
                <a:cxn ang="0">
                  <a:pos x="89486" y="264666"/>
                </a:cxn>
                <a:cxn ang="0">
                  <a:pos x="55148" y="315686"/>
                </a:cxn>
                <a:cxn ang="0">
                  <a:pos x="52027" y="299743"/>
                </a:cxn>
                <a:cxn ang="0">
                  <a:pos x="89486" y="264666"/>
                </a:cxn>
                <a:cxn ang="0">
                  <a:pos x="59310" y="177507"/>
                </a:cxn>
                <a:cxn ang="0">
                  <a:pos x="56189" y="191325"/>
                </a:cxn>
                <a:cxn ang="0">
                  <a:pos x="0" y="187073"/>
                </a:cxn>
                <a:cxn ang="0">
                  <a:pos x="8324" y="174318"/>
                </a:cxn>
              </a:cxnLst>
              <a:rect l="txL" t="txT" r="txR" b="txB"/>
              <a:pathLst>
                <a:path w="345" h="375">
                  <a:moveTo>
                    <a:pt x="258" y="130"/>
                  </a:moveTo>
                  <a:lnTo>
                    <a:pt x="258" y="130"/>
                  </a:lnTo>
                  <a:lnTo>
                    <a:pt x="262" y="141"/>
                  </a:lnTo>
                  <a:lnTo>
                    <a:pt x="266" y="150"/>
                  </a:lnTo>
                  <a:lnTo>
                    <a:pt x="268" y="161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68" y="184"/>
                  </a:lnTo>
                  <a:lnTo>
                    <a:pt x="266" y="194"/>
                  </a:lnTo>
                  <a:lnTo>
                    <a:pt x="262" y="205"/>
                  </a:lnTo>
                  <a:lnTo>
                    <a:pt x="258" y="214"/>
                  </a:lnTo>
                  <a:lnTo>
                    <a:pt x="258" y="130"/>
                  </a:lnTo>
                  <a:lnTo>
                    <a:pt x="258" y="130"/>
                  </a:lnTo>
                  <a:close/>
                  <a:moveTo>
                    <a:pt x="258" y="272"/>
                  </a:moveTo>
                  <a:lnTo>
                    <a:pt x="258" y="249"/>
                  </a:lnTo>
                  <a:lnTo>
                    <a:pt x="258" y="249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95" y="282"/>
                  </a:lnTo>
                  <a:lnTo>
                    <a:pt x="295" y="282"/>
                  </a:lnTo>
                  <a:lnTo>
                    <a:pt x="296" y="286"/>
                  </a:lnTo>
                  <a:lnTo>
                    <a:pt x="296" y="289"/>
                  </a:lnTo>
                  <a:lnTo>
                    <a:pt x="296" y="291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1" y="297"/>
                  </a:lnTo>
                  <a:lnTo>
                    <a:pt x="288" y="298"/>
                  </a:lnTo>
                  <a:lnTo>
                    <a:pt x="284" y="297"/>
                  </a:lnTo>
                  <a:lnTo>
                    <a:pt x="281" y="295"/>
                  </a:lnTo>
                  <a:lnTo>
                    <a:pt x="258" y="272"/>
                  </a:lnTo>
                  <a:lnTo>
                    <a:pt x="258" y="272"/>
                  </a:lnTo>
                  <a:close/>
                  <a:moveTo>
                    <a:pt x="258" y="96"/>
                  </a:moveTo>
                  <a:lnTo>
                    <a:pt x="258" y="73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4" y="49"/>
                  </a:lnTo>
                  <a:lnTo>
                    <a:pt x="288" y="48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7"/>
                  </a:lnTo>
                  <a:lnTo>
                    <a:pt x="296" y="60"/>
                  </a:lnTo>
                  <a:lnTo>
                    <a:pt x="295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1" y="95"/>
                  </a:lnTo>
                  <a:lnTo>
                    <a:pt x="258" y="96"/>
                  </a:lnTo>
                  <a:lnTo>
                    <a:pt x="258" y="96"/>
                  </a:lnTo>
                  <a:close/>
                  <a:moveTo>
                    <a:pt x="284" y="172"/>
                  </a:moveTo>
                  <a:lnTo>
                    <a:pt x="284" y="172"/>
                  </a:lnTo>
                  <a:lnTo>
                    <a:pt x="284" y="172"/>
                  </a:lnTo>
                  <a:lnTo>
                    <a:pt x="285" y="169"/>
                  </a:lnTo>
                  <a:lnTo>
                    <a:pt x="287" y="167"/>
                  </a:lnTo>
                  <a:lnTo>
                    <a:pt x="289" y="164"/>
                  </a:lnTo>
                  <a:lnTo>
                    <a:pt x="294" y="164"/>
                  </a:lnTo>
                  <a:lnTo>
                    <a:pt x="336" y="164"/>
                  </a:lnTo>
                  <a:lnTo>
                    <a:pt x="336" y="164"/>
                  </a:lnTo>
                  <a:lnTo>
                    <a:pt x="340" y="164"/>
                  </a:lnTo>
                  <a:lnTo>
                    <a:pt x="342" y="167"/>
                  </a:lnTo>
                  <a:lnTo>
                    <a:pt x="344" y="169"/>
                  </a:lnTo>
                  <a:lnTo>
                    <a:pt x="345" y="172"/>
                  </a:lnTo>
                  <a:lnTo>
                    <a:pt x="345" y="172"/>
                  </a:lnTo>
                  <a:lnTo>
                    <a:pt x="344" y="176"/>
                  </a:lnTo>
                  <a:lnTo>
                    <a:pt x="342" y="179"/>
                  </a:lnTo>
                  <a:lnTo>
                    <a:pt x="340" y="180"/>
                  </a:lnTo>
                  <a:lnTo>
                    <a:pt x="336" y="182"/>
                  </a:lnTo>
                  <a:lnTo>
                    <a:pt x="294" y="182"/>
                  </a:lnTo>
                  <a:lnTo>
                    <a:pt x="294" y="182"/>
                  </a:lnTo>
                  <a:lnTo>
                    <a:pt x="289" y="180"/>
                  </a:lnTo>
                  <a:lnTo>
                    <a:pt x="287" y="179"/>
                  </a:lnTo>
                  <a:lnTo>
                    <a:pt x="285" y="176"/>
                  </a:lnTo>
                  <a:lnTo>
                    <a:pt x="284" y="172"/>
                  </a:lnTo>
                  <a:lnTo>
                    <a:pt x="284" y="172"/>
                  </a:lnTo>
                  <a:close/>
                  <a:moveTo>
                    <a:pt x="173" y="77"/>
                  </a:moveTo>
                  <a:lnTo>
                    <a:pt x="173" y="77"/>
                  </a:lnTo>
                  <a:lnTo>
                    <a:pt x="187" y="79"/>
                  </a:lnTo>
                  <a:lnTo>
                    <a:pt x="200" y="81"/>
                  </a:lnTo>
                  <a:lnTo>
                    <a:pt x="212" y="85"/>
                  </a:lnTo>
                  <a:lnTo>
                    <a:pt x="224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52" y="119"/>
                  </a:lnTo>
                  <a:lnTo>
                    <a:pt x="258" y="130"/>
                  </a:lnTo>
                  <a:lnTo>
                    <a:pt x="258" y="214"/>
                  </a:lnTo>
                  <a:lnTo>
                    <a:pt x="258" y="214"/>
                  </a:lnTo>
                  <a:lnTo>
                    <a:pt x="252" y="225"/>
                  </a:lnTo>
                  <a:lnTo>
                    <a:pt x="245" y="236"/>
                  </a:lnTo>
                  <a:lnTo>
                    <a:pt x="235" y="245"/>
                  </a:lnTo>
                  <a:lnTo>
                    <a:pt x="224" y="252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4" y="337"/>
                  </a:lnTo>
                  <a:lnTo>
                    <a:pt x="222" y="345"/>
                  </a:lnTo>
                  <a:lnTo>
                    <a:pt x="216" y="354"/>
                  </a:lnTo>
                  <a:lnTo>
                    <a:pt x="211" y="360"/>
                  </a:lnTo>
                  <a:lnTo>
                    <a:pt x="204" y="367"/>
                  </a:lnTo>
                  <a:lnTo>
                    <a:pt x="196" y="371"/>
                  </a:lnTo>
                  <a:lnTo>
                    <a:pt x="188" y="374"/>
                  </a:lnTo>
                  <a:lnTo>
                    <a:pt x="178" y="375"/>
                  </a:lnTo>
                  <a:lnTo>
                    <a:pt x="173" y="375"/>
                  </a:lnTo>
                  <a:lnTo>
                    <a:pt x="173" y="290"/>
                  </a:lnTo>
                  <a:lnTo>
                    <a:pt x="206" y="290"/>
                  </a:lnTo>
                  <a:lnTo>
                    <a:pt x="206" y="247"/>
                  </a:lnTo>
                  <a:lnTo>
                    <a:pt x="206" y="247"/>
                  </a:lnTo>
                  <a:lnTo>
                    <a:pt x="207" y="242"/>
                  </a:lnTo>
                  <a:lnTo>
                    <a:pt x="211" y="238"/>
                  </a:lnTo>
                  <a:lnTo>
                    <a:pt x="211" y="238"/>
                  </a:lnTo>
                  <a:lnTo>
                    <a:pt x="219" y="233"/>
                  </a:lnTo>
                  <a:lnTo>
                    <a:pt x="226" y="226"/>
                  </a:lnTo>
                  <a:lnTo>
                    <a:pt x="233" y="219"/>
                  </a:lnTo>
                  <a:lnTo>
                    <a:pt x="238" y="211"/>
                  </a:lnTo>
                  <a:lnTo>
                    <a:pt x="242" y="202"/>
                  </a:lnTo>
                  <a:lnTo>
                    <a:pt x="246" y="192"/>
                  </a:lnTo>
                  <a:lnTo>
                    <a:pt x="248" y="183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48" y="157"/>
                  </a:lnTo>
                  <a:lnTo>
                    <a:pt x="242" y="144"/>
                  </a:lnTo>
                  <a:lnTo>
                    <a:pt x="235" y="130"/>
                  </a:lnTo>
                  <a:lnTo>
                    <a:pt x="226" y="119"/>
                  </a:lnTo>
                  <a:lnTo>
                    <a:pt x="226" y="119"/>
                  </a:lnTo>
                  <a:lnTo>
                    <a:pt x="215" y="110"/>
                  </a:lnTo>
                  <a:lnTo>
                    <a:pt x="203" y="103"/>
                  </a:lnTo>
                  <a:lnTo>
                    <a:pt x="188" y="9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7"/>
                  </a:lnTo>
                  <a:close/>
                  <a:moveTo>
                    <a:pt x="258" y="73"/>
                  </a:moveTo>
                  <a:lnTo>
                    <a:pt x="252" y="81"/>
                  </a:lnTo>
                  <a:lnTo>
                    <a:pt x="252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50" y="91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4" y="95"/>
                  </a:lnTo>
                  <a:lnTo>
                    <a:pt x="258" y="96"/>
                  </a:lnTo>
                  <a:lnTo>
                    <a:pt x="258" y="73"/>
                  </a:lnTo>
                  <a:lnTo>
                    <a:pt x="258" y="73"/>
                  </a:lnTo>
                  <a:close/>
                  <a:moveTo>
                    <a:pt x="258" y="249"/>
                  </a:moveTo>
                  <a:lnTo>
                    <a:pt x="258" y="249"/>
                  </a:lnTo>
                  <a:lnTo>
                    <a:pt x="254" y="251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0" y="255"/>
                  </a:lnTo>
                  <a:lnTo>
                    <a:pt x="249" y="259"/>
                  </a:lnTo>
                  <a:lnTo>
                    <a:pt x="250" y="261"/>
                  </a:lnTo>
                  <a:lnTo>
                    <a:pt x="252" y="264"/>
                  </a:lnTo>
                  <a:lnTo>
                    <a:pt x="258" y="272"/>
                  </a:lnTo>
                  <a:lnTo>
                    <a:pt x="258" y="249"/>
                  </a:lnTo>
                  <a:lnTo>
                    <a:pt x="258" y="249"/>
                  </a:lnTo>
                  <a:close/>
                  <a:moveTo>
                    <a:pt x="173" y="6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6"/>
                  </a:lnTo>
                  <a:lnTo>
                    <a:pt x="181" y="8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54"/>
                  </a:lnTo>
                  <a:lnTo>
                    <a:pt x="178" y="57"/>
                  </a:lnTo>
                  <a:lnTo>
                    <a:pt x="176" y="60"/>
                  </a:lnTo>
                  <a:lnTo>
                    <a:pt x="173" y="60"/>
                  </a:lnTo>
                  <a:lnTo>
                    <a:pt x="173" y="60"/>
                  </a:lnTo>
                  <a:close/>
                  <a:moveTo>
                    <a:pt x="173" y="375"/>
                  </a:moveTo>
                  <a:lnTo>
                    <a:pt x="166" y="375"/>
                  </a:lnTo>
                  <a:lnTo>
                    <a:pt x="166" y="375"/>
                  </a:lnTo>
                  <a:lnTo>
                    <a:pt x="157" y="374"/>
                  </a:lnTo>
                  <a:lnTo>
                    <a:pt x="147" y="371"/>
                  </a:lnTo>
                  <a:lnTo>
                    <a:pt x="139" y="367"/>
                  </a:lnTo>
                  <a:lnTo>
                    <a:pt x="132" y="360"/>
                  </a:lnTo>
                  <a:lnTo>
                    <a:pt x="127" y="354"/>
                  </a:lnTo>
                  <a:lnTo>
                    <a:pt x="123" y="345"/>
                  </a:lnTo>
                  <a:lnTo>
                    <a:pt x="120" y="337"/>
                  </a:lnTo>
                  <a:lnTo>
                    <a:pt x="119" y="328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09" y="244"/>
                  </a:lnTo>
                  <a:lnTo>
                    <a:pt x="100" y="234"/>
                  </a:lnTo>
                  <a:lnTo>
                    <a:pt x="93" y="224"/>
                  </a:lnTo>
                  <a:lnTo>
                    <a:pt x="86" y="213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93" y="121"/>
                  </a:lnTo>
                  <a:lnTo>
                    <a:pt x="101" y="110"/>
                  </a:lnTo>
                  <a:lnTo>
                    <a:pt x="111" y="100"/>
                  </a:lnTo>
                  <a:lnTo>
                    <a:pt x="122" y="92"/>
                  </a:lnTo>
                  <a:lnTo>
                    <a:pt x="132" y="85"/>
                  </a:lnTo>
                  <a:lnTo>
                    <a:pt x="146" y="81"/>
                  </a:lnTo>
                  <a:lnTo>
                    <a:pt x="158" y="79"/>
                  </a:lnTo>
                  <a:lnTo>
                    <a:pt x="173" y="77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58" y="99"/>
                  </a:lnTo>
                  <a:lnTo>
                    <a:pt x="143" y="103"/>
                  </a:lnTo>
                  <a:lnTo>
                    <a:pt x="131" y="110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09" y="130"/>
                  </a:lnTo>
                  <a:lnTo>
                    <a:pt x="103" y="144"/>
                  </a:lnTo>
                  <a:lnTo>
                    <a:pt x="99" y="157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83"/>
                  </a:lnTo>
                  <a:lnTo>
                    <a:pt x="100" y="192"/>
                  </a:lnTo>
                  <a:lnTo>
                    <a:pt x="103" y="202"/>
                  </a:lnTo>
                  <a:lnTo>
                    <a:pt x="107" y="210"/>
                  </a:lnTo>
                  <a:lnTo>
                    <a:pt x="112" y="218"/>
                  </a:lnTo>
                  <a:lnTo>
                    <a:pt x="119" y="226"/>
                  </a:lnTo>
                  <a:lnTo>
                    <a:pt x="126" y="232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8" y="241"/>
                  </a:lnTo>
                  <a:lnTo>
                    <a:pt x="139" y="247"/>
                  </a:lnTo>
                  <a:lnTo>
                    <a:pt x="139" y="290"/>
                  </a:lnTo>
                  <a:lnTo>
                    <a:pt x="173" y="290"/>
                  </a:lnTo>
                  <a:lnTo>
                    <a:pt x="173" y="375"/>
                  </a:lnTo>
                  <a:lnTo>
                    <a:pt x="173" y="375"/>
                  </a:lnTo>
                  <a:close/>
                  <a:moveTo>
                    <a:pt x="173" y="0"/>
                  </a:moveTo>
                  <a:lnTo>
                    <a:pt x="173" y="60"/>
                  </a:lnTo>
                  <a:lnTo>
                    <a:pt x="173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close/>
                  <a:moveTo>
                    <a:pt x="86" y="271"/>
                  </a:moveTo>
                  <a:lnTo>
                    <a:pt x="93" y="264"/>
                  </a:lnTo>
                  <a:lnTo>
                    <a:pt x="93" y="264"/>
                  </a:lnTo>
                  <a:lnTo>
                    <a:pt x="94" y="261"/>
                  </a:lnTo>
                  <a:lnTo>
                    <a:pt x="96" y="259"/>
                  </a:lnTo>
                  <a:lnTo>
                    <a:pt x="94" y="255"/>
                  </a:lnTo>
                  <a:lnTo>
                    <a:pt x="93" y="252"/>
                  </a:lnTo>
                  <a:lnTo>
                    <a:pt x="93" y="252"/>
                  </a:lnTo>
                  <a:lnTo>
                    <a:pt x="90" y="251"/>
                  </a:lnTo>
                  <a:lnTo>
                    <a:pt x="86" y="249"/>
                  </a:lnTo>
                  <a:lnTo>
                    <a:pt x="86" y="271"/>
                  </a:lnTo>
                  <a:lnTo>
                    <a:pt x="86" y="271"/>
                  </a:lnTo>
                  <a:close/>
                  <a:moveTo>
                    <a:pt x="86" y="96"/>
                  </a:moveTo>
                  <a:lnTo>
                    <a:pt x="86" y="96"/>
                  </a:lnTo>
                  <a:lnTo>
                    <a:pt x="90" y="95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87"/>
                  </a:lnTo>
                  <a:lnTo>
                    <a:pt x="94" y="84"/>
                  </a:lnTo>
                  <a:lnTo>
                    <a:pt x="93" y="81"/>
                  </a:lnTo>
                  <a:lnTo>
                    <a:pt x="86" y="75"/>
                  </a:lnTo>
                  <a:lnTo>
                    <a:pt x="86" y="96"/>
                  </a:lnTo>
                  <a:close/>
                  <a:moveTo>
                    <a:pt x="86" y="213"/>
                  </a:moveTo>
                  <a:lnTo>
                    <a:pt x="86" y="213"/>
                  </a:lnTo>
                  <a:lnTo>
                    <a:pt x="82" y="203"/>
                  </a:lnTo>
                  <a:lnTo>
                    <a:pt x="80" y="194"/>
                  </a:lnTo>
                  <a:lnTo>
                    <a:pt x="78" y="183"/>
                  </a:lnTo>
                  <a:lnTo>
                    <a:pt x="77" y="172"/>
                  </a:lnTo>
                  <a:lnTo>
                    <a:pt x="77" y="172"/>
                  </a:lnTo>
                  <a:lnTo>
                    <a:pt x="78" y="161"/>
                  </a:lnTo>
                  <a:lnTo>
                    <a:pt x="80" y="152"/>
                  </a:lnTo>
                  <a:lnTo>
                    <a:pt x="82" y="141"/>
                  </a:lnTo>
                  <a:lnTo>
                    <a:pt x="86" y="131"/>
                  </a:lnTo>
                  <a:lnTo>
                    <a:pt x="86" y="213"/>
                  </a:lnTo>
                  <a:lnTo>
                    <a:pt x="86" y="213"/>
                  </a:lnTo>
                  <a:close/>
                  <a:moveTo>
                    <a:pt x="86" y="75"/>
                  </a:moveTo>
                  <a:lnTo>
                    <a:pt x="86" y="96"/>
                  </a:lnTo>
                  <a:lnTo>
                    <a:pt x="86" y="96"/>
                  </a:lnTo>
                  <a:lnTo>
                    <a:pt x="84" y="95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7" y="57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2" y="50"/>
                  </a:lnTo>
                  <a:lnTo>
                    <a:pt x="86" y="75"/>
                  </a:lnTo>
                  <a:lnTo>
                    <a:pt x="86" y="75"/>
                  </a:lnTo>
                  <a:close/>
                  <a:moveTo>
                    <a:pt x="86" y="249"/>
                  </a:moveTo>
                  <a:lnTo>
                    <a:pt x="86" y="271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7"/>
                  </a:lnTo>
                  <a:lnTo>
                    <a:pt x="57" y="298"/>
                  </a:lnTo>
                  <a:lnTo>
                    <a:pt x="53" y="297"/>
                  </a:lnTo>
                  <a:lnTo>
                    <a:pt x="50" y="295"/>
                  </a:lnTo>
                  <a:lnTo>
                    <a:pt x="50" y="295"/>
                  </a:lnTo>
                  <a:lnTo>
                    <a:pt x="48" y="291"/>
                  </a:lnTo>
                  <a:lnTo>
                    <a:pt x="47" y="289"/>
                  </a:lnTo>
                  <a:lnTo>
                    <a:pt x="48" y="286"/>
                  </a:lnTo>
                  <a:lnTo>
                    <a:pt x="50" y="28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6" y="249"/>
                  </a:lnTo>
                  <a:close/>
                  <a:moveTo>
                    <a:pt x="8" y="164"/>
                  </a:moveTo>
                  <a:lnTo>
                    <a:pt x="8" y="164"/>
                  </a:lnTo>
                  <a:lnTo>
                    <a:pt x="51" y="164"/>
                  </a:lnTo>
                  <a:lnTo>
                    <a:pt x="51" y="164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2"/>
                  </a:lnTo>
                  <a:lnTo>
                    <a:pt x="59" y="172"/>
                  </a:lnTo>
                  <a:lnTo>
                    <a:pt x="59" y="176"/>
                  </a:lnTo>
                  <a:lnTo>
                    <a:pt x="57" y="179"/>
                  </a:lnTo>
                  <a:lnTo>
                    <a:pt x="54" y="180"/>
                  </a:lnTo>
                  <a:lnTo>
                    <a:pt x="51" y="182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5" y="180"/>
                  </a:lnTo>
                  <a:lnTo>
                    <a:pt x="2" y="179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2" y="167"/>
                  </a:lnTo>
                  <a:lnTo>
                    <a:pt x="5" y="164"/>
                  </a:lnTo>
                  <a:lnTo>
                    <a:pt x="8" y="164"/>
                  </a:lnTo>
                  <a:lnTo>
                    <a:pt x="8" y="16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53"/>
            <p:cNvSpPr>
              <a:spLocks noEditPoints="1"/>
            </p:cNvSpPr>
            <p:nvPr/>
          </p:nvSpPr>
          <p:spPr>
            <a:xfrm>
              <a:off x="3854929" y="615065"/>
              <a:ext cx="339214" cy="338008"/>
            </a:xfrm>
            <a:custGeom>
              <a:avLst/>
              <a:gdLst>
                <a:gd name="txL" fmla="*/ 0 w 325"/>
                <a:gd name="txT" fmla="*/ 0 h 318"/>
                <a:gd name="txR" fmla="*/ 325 w 325"/>
                <a:gd name="txB" fmla="*/ 318 h 318"/>
              </a:gdLst>
              <a:ahLst/>
              <a:cxnLst>
                <a:cxn ang="0">
                  <a:pos x="208747" y="37202"/>
                </a:cxn>
                <a:cxn ang="0">
                  <a:pos x="223359" y="30825"/>
                </a:cxn>
                <a:cxn ang="0">
                  <a:pos x="224403" y="17007"/>
                </a:cxn>
                <a:cxn ang="0">
                  <a:pos x="335039" y="188137"/>
                </a:cxn>
                <a:cxn ang="0">
                  <a:pos x="339214" y="208332"/>
                </a:cxn>
                <a:cxn ang="0">
                  <a:pos x="327733" y="231716"/>
                </a:cxn>
                <a:cxn ang="0">
                  <a:pos x="303727" y="167941"/>
                </a:cxn>
                <a:cxn ang="0">
                  <a:pos x="305814" y="163689"/>
                </a:cxn>
                <a:cxn ang="0">
                  <a:pos x="202485" y="184948"/>
                </a:cxn>
                <a:cxn ang="0">
                  <a:pos x="288071" y="133928"/>
                </a:cxn>
                <a:cxn ang="0">
                  <a:pos x="202485" y="178570"/>
                </a:cxn>
                <a:cxn ang="0">
                  <a:pos x="272415" y="104166"/>
                </a:cxn>
                <a:cxn ang="0">
                  <a:pos x="268240" y="102040"/>
                </a:cxn>
                <a:cxn ang="0">
                  <a:pos x="254671" y="77593"/>
                </a:cxn>
                <a:cxn ang="0">
                  <a:pos x="254671" y="71216"/>
                </a:cxn>
                <a:cxn ang="0">
                  <a:pos x="15656" y="123299"/>
                </a:cxn>
                <a:cxn ang="0">
                  <a:pos x="16700" y="133928"/>
                </a:cxn>
                <a:cxn ang="0">
                  <a:pos x="35487" y="139242"/>
                </a:cxn>
                <a:cxn ang="0">
                  <a:pos x="42793" y="124361"/>
                </a:cxn>
                <a:cxn ang="0">
                  <a:pos x="32356" y="113732"/>
                </a:cxn>
                <a:cxn ang="0">
                  <a:pos x="53231" y="113732"/>
                </a:cxn>
                <a:cxn ang="0">
                  <a:pos x="66799" y="120110"/>
                </a:cxn>
                <a:cxn ang="0">
                  <a:pos x="79324" y="110543"/>
                </a:cxn>
                <a:cxn ang="0">
                  <a:pos x="73061" y="94600"/>
                </a:cxn>
                <a:cxn ang="0">
                  <a:pos x="88718" y="86096"/>
                </a:cxn>
                <a:cxn ang="0">
                  <a:pos x="99155" y="98851"/>
                </a:cxn>
                <a:cxn ang="0">
                  <a:pos x="112723" y="93537"/>
                </a:cxn>
                <a:cxn ang="0">
                  <a:pos x="114811" y="78656"/>
                </a:cxn>
                <a:cxn ang="0">
                  <a:pos x="126292" y="59523"/>
                </a:cxn>
                <a:cxn ang="0">
                  <a:pos x="130467" y="75467"/>
                </a:cxn>
                <a:cxn ang="0">
                  <a:pos x="146123" y="77593"/>
                </a:cxn>
                <a:cxn ang="0">
                  <a:pos x="151342" y="57398"/>
                </a:cxn>
                <a:cxn ang="0">
                  <a:pos x="162823" y="40391"/>
                </a:cxn>
                <a:cxn ang="0">
                  <a:pos x="163866" y="49957"/>
                </a:cxn>
                <a:cxn ang="0">
                  <a:pos x="182654" y="55272"/>
                </a:cxn>
                <a:cxn ang="0">
                  <a:pos x="188916" y="42517"/>
                </a:cxn>
                <a:cxn ang="0">
                  <a:pos x="179522" y="29762"/>
                </a:cxn>
                <a:cxn ang="0">
                  <a:pos x="200397" y="29762"/>
                </a:cxn>
                <a:cxn ang="0">
                  <a:pos x="49056" y="184948"/>
                </a:cxn>
                <a:cxn ang="0">
                  <a:pos x="48012" y="189199"/>
                </a:cxn>
                <a:cxn ang="0">
                  <a:pos x="202485" y="106292"/>
                </a:cxn>
                <a:cxn ang="0">
                  <a:pos x="64712" y="216835"/>
                </a:cxn>
                <a:cxn ang="0">
                  <a:pos x="68887" y="221087"/>
                </a:cxn>
                <a:cxn ang="0">
                  <a:pos x="83499" y="245534"/>
                </a:cxn>
                <a:cxn ang="0">
                  <a:pos x="82455" y="249786"/>
                </a:cxn>
                <a:cxn ang="0">
                  <a:pos x="202485" y="184948"/>
                </a:cxn>
                <a:cxn ang="0">
                  <a:pos x="97067" y="277422"/>
                </a:cxn>
                <a:cxn ang="0">
                  <a:pos x="102286" y="281673"/>
                </a:cxn>
                <a:cxn ang="0">
                  <a:pos x="148210" y="333756"/>
                </a:cxn>
                <a:cxn ang="0">
                  <a:pos x="128379" y="338008"/>
                </a:cxn>
                <a:cxn ang="0">
                  <a:pos x="106461" y="325253"/>
                </a:cxn>
              </a:cxnLst>
              <a:rect l="txL" t="txT" r="txR" b="txB"/>
              <a:pathLst>
                <a:path w="325" h="318">
                  <a:moveTo>
                    <a:pt x="194" y="31"/>
                  </a:moveTo>
                  <a:lnTo>
                    <a:pt x="194" y="31"/>
                  </a:lnTo>
                  <a:lnTo>
                    <a:pt x="196" y="33"/>
                  </a:lnTo>
                  <a:lnTo>
                    <a:pt x="200" y="35"/>
                  </a:lnTo>
                  <a:lnTo>
                    <a:pt x="206" y="35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29"/>
                  </a:lnTo>
                  <a:lnTo>
                    <a:pt x="215" y="25"/>
                  </a:lnTo>
                  <a:lnTo>
                    <a:pt x="217" y="20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223" y="0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24" y="182"/>
                  </a:lnTo>
                  <a:lnTo>
                    <a:pt x="325" y="189"/>
                  </a:lnTo>
                  <a:lnTo>
                    <a:pt x="325" y="196"/>
                  </a:lnTo>
                  <a:lnTo>
                    <a:pt x="324" y="201"/>
                  </a:lnTo>
                  <a:lnTo>
                    <a:pt x="322" y="208"/>
                  </a:lnTo>
                  <a:lnTo>
                    <a:pt x="318" y="212"/>
                  </a:lnTo>
                  <a:lnTo>
                    <a:pt x="314" y="218"/>
                  </a:lnTo>
                  <a:lnTo>
                    <a:pt x="309" y="222"/>
                  </a:lnTo>
                  <a:lnTo>
                    <a:pt x="194" y="285"/>
                  </a:lnTo>
                  <a:lnTo>
                    <a:pt x="194" y="212"/>
                  </a:lnTo>
                  <a:lnTo>
                    <a:pt x="291" y="158"/>
                  </a:lnTo>
                  <a:lnTo>
                    <a:pt x="291" y="158"/>
                  </a:lnTo>
                  <a:lnTo>
                    <a:pt x="293" y="155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194" y="205"/>
                  </a:lnTo>
                  <a:lnTo>
                    <a:pt x="194" y="174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6" y="127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194" y="168"/>
                  </a:lnTo>
                  <a:lnTo>
                    <a:pt x="194" y="138"/>
                  </a:lnTo>
                  <a:lnTo>
                    <a:pt x="260" y="101"/>
                  </a:lnTo>
                  <a:lnTo>
                    <a:pt x="260" y="101"/>
                  </a:lnTo>
                  <a:lnTo>
                    <a:pt x="261" y="98"/>
                  </a:lnTo>
                  <a:lnTo>
                    <a:pt x="261" y="97"/>
                  </a:lnTo>
                  <a:lnTo>
                    <a:pt x="261" y="97"/>
                  </a:lnTo>
                  <a:lnTo>
                    <a:pt x="259" y="96"/>
                  </a:lnTo>
                  <a:lnTo>
                    <a:pt x="257" y="96"/>
                  </a:lnTo>
                  <a:lnTo>
                    <a:pt x="194" y="131"/>
                  </a:lnTo>
                  <a:lnTo>
                    <a:pt x="194" y="100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5" y="69"/>
                  </a:lnTo>
                  <a:lnTo>
                    <a:pt x="245" y="69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194" y="93"/>
                  </a:lnTo>
                  <a:lnTo>
                    <a:pt x="194" y="31"/>
                  </a:lnTo>
                  <a:close/>
                  <a:moveTo>
                    <a:pt x="15" y="116"/>
                  </a:moveTo>
                  <a:lnTo>
                    <a:pt x="15" y="116"/>
                  </a:lnTo>
                  <a:lnTo>
                    <a:pt x="15" y="120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1" y="123"/>
                  </a:lnTo>
                  <a:lnTo>
                    <a:pt x="41" y="117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5" y="109"/>
                  </a:lnTo>
                  <a:lnTo>
                    <a:pt x="31" y="107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4" y="111"/>
                  </a:lnTo>
                  <a:lnTo>
                    <a:pt x="60" y="112"/>
                  </a:lnTo>
                  <a:lnTo>
                    <a:pt x="64" y="113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0" y="89"/>
                  </a:lnTo>
                  <a:lnTo>
                    <a:pt x="66" y="88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9" y="90"/>
                  </a:lnTo>
                  <a:lnTo>
                    <a:pt x="95" y="93"/>
                  </a:lnTo>
                  <a:lnTo>
                    <a:pt x="99" y="93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8" y="88"/>
                  </a:lnTo>
                  <a:lnTo>
                    <a:pt x="111" y="84"/>
                  </a:lnTo>
                  <a:lnTo>
                    <a:pt x="111" y="78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67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5" y="71"/>
                  </a:lnTo>
                  <a:lnTo>
                    <a:pt x="130" y="73"/>
                  </a:lnTo>
                  <a:lnTo>
                    <a:pt x="134" y="74"/>
                  </a:lnTo>
                  <a:lnTo>
                    <a:pt x="140" y="73"/>
                  </a:lnTo>
                  <a:lnTo>
                    <a:pt x="140" y="73"/>
                  </a:lnTo>
                  <a:lnTo>
                    <a:pt x="144" y="69"/>
                  </a:lnTo>
                  <a:lnTo>
                    <a:pt x="146" y="65"/>
                  </a:lnTo>
                  <a:lnTo>
                    <a:pt x="146" y="59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7" y="48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43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60" y="51"/>
                  </a:lnTo>
                  <a:lnTo>
                    <a:pt x="164" y="54"/>
                  </a:lnTo>
                  <a:lnTo>
                    <a:pt x="169" y="54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9" y="50"/>
                  </a:lnTo>
                  <a:lnTo>
                    <a:pt x="180" y="44"/>
                  </a:lnTo>
                  <a:lnTo>
                    <a:pt x="181" y="40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2" y="2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0" y="23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93"/>
                  </a:lnTo>
                  <a:lnTo>
                    <a:pt x="47" y="174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9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194" y="100"/>
                  </a:lnTo>
                  <a:lnTo>
                    <a:pt x="194" y="131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2" y="204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194" y="138"/>
                  </a:lnTo>
                  <a:lnTo>
                    <a:pt x="194" y="168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83" y="237"/>
                  </a:lnTo>
                  <a:lnTo>
                    <a:pt x="194" y="174"/>
                  </a:lnTo>
                  <a:lnTo>
                    <a:pt x="194" y="205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194" y="212"/>
                  </a:lnTo>
                  <a:lnTo>
                    <a:pt x="194" y="285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37" y="316"/>
                  </a:lnTo>
                  <a:lnTo>
                    <a:pt x="130" y="318"/>
                  </a:lnTo>
                  <a:lnTo>
                    <a:pt x="123" y="318"/>
                  </a:lnTo>
                  <a:lnTo>
                    <a:pt x="118" y="316"/>
                  </a:lnTo>
                  <a:lnTo>
                    <a:pt x="111" y="314"/>
                  </a:lnTo>
                  <a:lnTo>
                    <a:pt x="107" y="311"/>
                  </a:lnTo>
                  <a:lnTo>
                    <a:pt x="102" y="306"/>
                  </a:lnTo>
                  <a:lnTo>
                    <a:pt x="98" y="300"/>
                  </a:lnTo>
                  <a:lnTo>
                    <a:pt x="0" y="124"/>
                  </a:lnTo>
                  <a:lnTo>
                    <a:pt x="15" y="11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54"/>
            <p:cNvSpPr>
              <a:spLocks noEditPoints="1"/>
            </p:cNvSpPr>
            <p:nvPr/>
          </p:nvSpPr>
          <p:spPr>
            <a:xfrm>
              <a:off x="5043217" y="2056382"/>
              <a:ext cx="320484" cy="343323"/>
            </a:xfrm>
            <a:custGeom>
              <a:avLst/>
              <a:gdLst>
                <a:gd name="txL" fmla="*/ 0 w 308"/>
                <a:gd name="txT" fmla="*/ 0 h 323"/>
                <a:gd name="txR" fmla="*/ 308 w 308"/>
                <a:gd name="txB" fmla="*/ 323 h 323"/>
              </a:gdLst>
              <a:ahLst/>
              <a:cxnLst>
                <a:cxn ang="0">
                  <a:pos x="318403" y="102040"/>
                </a:cxn>
                <a:cxn ang="0">
                  <a:pos x="226836" y="327379"/>
                </a:cxn>
                <a:cxn ang="0">
                  <a:pos x="236201" y="238094"/>
                </a:cxn>
                <a:cxn ang="0">
                  <a:pos x="242444" y="222150"/>
                </a:cxn>
                <a:cxn ang="0">
                  <a:pos x="255971" y="195577"/>
                </a:cxn>
                <a:cxn ang="0">
                  <a:pos x="260133" y="169004"/>
                </a:cxn>
                <a:cxn ang="0">
                  <a:pos x="291349" y="115858"/>
                </a:cxn>
                <a:cxn ang="0">
                  <a:pos x="226836" y="79719"/>
                </a:cxn>
                <a:cxn ang="0">
                  <a:pos x="209147" y="340134"/>
                </a:cxn>
                <a:cxn ang="0">
                  <a:pos x="204985" y="307184"/>
                </a:cxn>
                <a:cxn ang="0">
                  <a:pos x="216431" y="278485"/>
                </a:cxn>
                <a:cxn ang="0">
                  <a:pos x="226836" y="263604"/>
                </a:cxn>
                <a:cxn ang="0">
                  <a:pos x="211228" y="171130"/>
                </a:cxn>
                <a:cxn ang="0">
                  <a:pos x="196661" y="195577"/>
                </a:cxn>
                <a:cxn ang="0">
                  <a:pos x="193539" y="214710"/>
                </a:cxn>
                <a:cxn ang="0">
                  <a:pos x="192499" y="164753"/>
                </a:cxn>
                <a:cxn ang="0">
                  <a:pos x="187296" y="27636"/>
                </a:cxn>
                <a:cxn ang="0">
                  <a:pos x="181053" y="338008"/>
                </a:cxn>
                <a:cxn ang="0">
                  <a:pos x="152958" y="231716"/>
                </a:cxn>
                <a:cxn ang="0">
                  <a:pos x="172728" y="211521"/>
                </a:cxn>
                <a:cxn ang="0">
                  <a:pos x="152958" y="180696"/>
                </a:cxn>
                <a:cxn ang="0">
                  <a:pos x="187296" y="180696"/>
                </a:cxn>
                <a:cxn ang="0">
                  <a:pos x="176891" y="239157"/>
                </a:cxn>
                <a:cxn ang="0">
                  <a:pos x="174809" y="258289"/>
                </a:cxn>
                <a:cxn ang="0">
                  <a:pos x="157120" y="279548"/>
                </a:cxn>
                <a:cxn ang="0">
                  <a:pos x="187296" y="341197"/>
                </a:cxn>
                <a:cxn ang="0">
                  <a:pos x="152958" y="10629"/>
                </a:cxn>
                <a:cxn ang="0">
                  <a:pos x="123823" y="0"/>
                </a:cxn>
                <a:cxn ang="0">
                  <a:pos x="137350" y="276359"/>
                </a:cxn>
                <a:cxn ang="0">
                  <a:pos x="152958" y="325253"/>
                </a:cxn>
                <a:cxn ang="0">
                  <a:pos x="144634" y="142431"/>
                </a:cxn>
                <a:cxn ang="0">
                  <a:pos x="133188" y="169004"/>
                </a:cxn>
                <a:cxn ang="0">
                  <a:pos x="125904" y="184948"/>
                </a:cxn>
                <a:cxn ang="0">
                  <a:pos x="127985" y="132865"/>
                </a:cxn>
                <a:cxn ang="0">
                  <a:pos x="152958" y="249786"/>
                </a:cxn>
                <a:cxn ang="0">
                  <a:pos x="101972" y="300806"/>
                </a:cxn>
                <a:cxn ang="0">
                  <a:pos x="107175" y="4252"/>
                </a:cxn>
                <a:cxn ang="0">
                  <a:pos x="115499" y="36139"/>
                </a:cxn>
                <a:cxn ang="0">
                  <a:pos x="123823" y="129676"/>
                </a:cxn>
                <a:cxn ang="0">
                  <a:pos x="123823" y="149872"/>
                </a:cxn>
                <a:cxn ang="0">
                  <a:pos x="113418" y="209395"/>
                </a:cxn>
                <a:cxn ang="0">
                  <a:pos x="111337" y="227465"/>
                </a:cxn>
                <a:cxn ang="0">
                  <a:pos x="109256" y="181759"/>
                </a:cxn>
                <a:cxn ang="0">
                  <a:pos x="101972" y="156249"/>
                </a:cxn>
                <a:cxn ang="0">
                  <a:pos x="123823" y="149872"/>
                </a:cxn>
                <a:cxn ang="0">
                  <a:pos x="89486" y="218961"/>
                </a:cxn>
                <a:cxn ang="0">
                  <a:pos x="100932" y="199829"/>
                </a:cxn>
                <a:cxn ang="0">
                  <a:pos x="93648" y="254038"/>
                </a:cxn>
                <a:cxn ang="0">
                  <a:pos x="89486" y="23384"/>
                </a:cxn>
                <a:cxn ang="0">
                  <a:pos x="96770" y="72279"/>
                </a:cxn>
                <a:cxn ang="0">
                  <a:pos x="89486" y="23384"/>
                </a:cxn>
                <a:cxn ang="0">
                  <a:pos x="89486" y="295492"/>
                </a:cxn>
                <a:cxn ang="0">
                  <a:pos x="80121" y="244471"/>
                </a:cxn>
                <a:cxn ang="0">
                  <a:pos x="89486" y="113732"/>
                </a:cxn>
                <a:cxn ang="0">
                  <a:pos x="69716" y="133928"/>
                </a:cxn>
                <a:cxn ang="0">
                  <a:pos x="89486" y="149872"/>
                </a:cxn>
                <a:cxn ang="0">
                  <a:pos x="60351" y="88222"/>
                </a:cxn>
                <a:cxn ang="0">
                  <a:pos x="89486" y="201955"/>
                </a:cxn>
                <a:cxn ang="0">
                  <a:pos x="2081" y="240220"/>
                </a:cxn>
                <a:cxn ang="0">
                  <a:pos x="60351" y="156249"/>
                </a:cxn>
                <a:cxn ang="0">
                  <a:pos x="52027" y="182822"/>
                </a:cxn>
                <a:cxn ang="0">
                  <a:pos x="43702" y="197703"/>
                </a:cxn>
                <a:cxn ang="0">
                  <a:pos x="30175" y="223213"/>
                </a:cxn>
              </a:cxnLst>
              <a:rect l="txL" t="txT" r="txR" b="txB"/>
              <a:pathLst>
                <a:path w="308" h="323">
                  <a:moveTo>
                    <a:pt x="218" y="44"/>
                  </a:moveTo>
                  <a:lnTo>
                    <a:pt x="288" y="76"/>
                  </a:lnTo>
                  <a:lnTo>
                    <a:pt x="288" y="76"/>
                  </a:lnTo>
                  <a:lnTo>
                    <a:pt x="293" y="80"/>
                  </a:lnTo>
                  <a:lnTo>
                    <a:pt x="299" y="84"/>
                  </a:lnTo>
                  <a:lnTo>
                    <a:pt x="303" y="90"/>
                  </a:lnTo>
                  <a:lnTo>
                    <a:pt x="306" y="96"/>
                  </a:lnTo>
                  <a:lnTo>
                    <a:pt x="308" y="103"/>
                  </a:lnTo>
                  <a:lnTo>
                    <a:pt x="308" y="110"/>
                  </a:lnTo>
                  <a:lnTo>
                    <a:pt x="307" y="117"/>
                  </a:lnTo>
                  <a:lnTo>
                    <a:pt x="304" y="124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18" y="308"/>
                  </a:lnTo>
                  <a:lnTo>
                    <a:pt x="218" y="248"/>
                  </a:lnTo>
                  <a:lnTo>
                    <a:pt x="218" y="248"/>
                  </a:lnTo>
                  <a:lnTo>
                    <a:pt x="219" y="245"/>
                  </a:lnTo>
                  <a:lnTo>
                    <a:pt x="227" y="228"/>
                  </a:lnTo>
                  <a:lnTo>
                    <a:pt x="227" y="228"/>
                  </a:lnTo>
                  <a:lnTo>
                    <a:pt x="228" y="226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4" y="221"/>
                  </a:lnTo>
                  <a:lnTo>
                    <a:pt x="218" y="217"/>
                  </a:lnTo>
                  <a:lnTo>
                    <a:pt x="218" y="202"/>
                  </a:lnTo>
                  <a:lnTo>
                    <a:pt x="230" y="209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5" y="209"/>
                  </a:lnTo>
                  <a:lnTo>
                    <a:pt x="237" y="207"/>
                  </a:lnTo>
                  <a:lnTo>
                    <a:pt x="238" y="206"/>
                  </a:lnTo>
                  <a:lnTo>
                    <a:pt x="246" y="188"/>
                  </a:lnTo>
                  <a:lnTo>
                    <a:pt x="246" y="188"/>
                  </a:lnTo>
                  <a:lnTo>
                    <a:pt x="247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3" y="180"/>
                  </a:lnTo>
                  <a:lnTo>
                    <a:pt x="218" y="168"/>
                  </a:lnTo>
                  <a:lnTo>
                    <a:pt x="218" y="145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50" y="159"/>
                  </a:lnTo>
                  <a:lnTo>
                    <a:pt x="257" y="157"/>
                  </a:lnTo>
                  <a:lnTo>
                    <a:pt x="262" y="155"/>
                  </a:lnTo>
                  <a:lnTo>
                    <a:pt x="266" y="149"/>
                  </a:lnTo>
                  <a:lnTo>
                    <a:pt x="279" y="122"/>
                  </a:lnTo>
                  <a:lnTo>
                    <a:pt x="279" y="122"/>
                  </a:lnTo>
                  <a:lnTo>
                    <a:pt x="280" y="115"/>
                  </a:lnTo>
                  <a:lnTo>
                    <a:pt x="280" y="109"/>
                  </a:lnTo>
                  <a:lnTo>
                    <a:pt x="276" y="103"/>
                  </a:lnTo>
                  <a:lnTo>
                    <a:pt x="270" y="99"/>
                  </a:lnTo>
                  <a:lnTo>
                    <a:pt x="218" y="75"/>
                  </a:lnTo>
                  <a:lnTo>
                    <a:pt x="218" y="44"/>
                  </a:lnTo>
                  <a:close/>
                  <a:moveTo>
                    <a:pt x="180" y="26"/>
                  </a:moveTo>
                  <a:lnTo>
                    <a:pt x="218" y="44"/>
                  </a:lnTo>
                  <a:lnTo>
                    <a:pt x="218" y="75"/>
                  </a:lnTo>
                  <a:lnTo>
                    <a:pt x="180" y="57"/>
                  </a:lnTo>
                  <a:lnTo>
                    <a:pt x="180" y="26"/>
                  </a:lnTo>
                  <a:lnTo>
                    <a:pt x="180" y="26"/>
                  </a:lnTo>
                  <a:close/>
                  <a:moveTo>
                    <a:pt x="218" y="308"/>
                  </a:moveTo>
                  <a:lnTo>
                    <a:pt x="218" y="308"/>
                  </a:lnTo>
                  <a:lnTo>
                    <a:pt x="211" y="316"/>
                  </a:lnTo>
                  <a:lnTo>
                    <a:pt x="201" y="320"/>
                  </a:lnTo>
                  <a:lnTo>
                    <a:pt x="191" y="323"/>
                  </a:lnTo>
                  <a:lnTo>
                    <a:pt x="180" y="321"/>
                  </a:lnTo>
                  <a:lnTo>
                    <a:pt x="180" y="283"/>
                  </a:lnTo>
                  <a:lnTo>
                    <a:pt x="193" y="289"/>
                  </a:lnTo>
                  <a:lnTo>
                    <a:pt x="193" y="289"/>
                  </a:lnTo>
                  <a:lnTo>
                    <a:pt x="195" y="289"/>
                  </a:lnTo>
                  <a:lnTo>
                    <a:pt x="197" y="289"/>
                  </a:lnTo>
                  <a:lnTo>
                    <a:pt x="199" y="287"/>
                  </a:lnTo>
                  <a:lnTo>
                    <a:pt x="200" y="286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8" y="262"/>
                  </a:lnTo>
                  <a:lnTo>
                    <a:pt x="205" y="260"/>
                  </a:lnTo>
                  <a:lnTo>
                    <a:pt x="180" y="249"/>
                  </a:lnTo>
                  <a:lnTo>
                    <a:pt x="180" y="235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5" y="249"/>
                  </a:lnTo>
                  <a:lnTo>
                    <a:pt x="218" y="248"/>
                  </a:lnTo>
                  <a:lnTo>
                    <a:pt x="218" y="308"/>
                  </a:lnTo>
                  <a:lnTo>
                    <a:pt x="218" y="308"/>
                  </a:lnTo>
                  <a:close/>
                  <a:moveTo>
                    <a:pt x="218" y="145"/>
                  </a:moveTo>
                  <a:lnTo>
                    <a:pt x="218" y="168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1" y="163"/>
                  </a:lnTo>
                  <a:lnTo>
                    <a:pt x="199" y="164"/>
                  </a:lnTo>
                  <a:lnTo>
                    <a:pt x="197" y="165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4"/>
                  </a:lnTo>
                  <a:lnTo>
                    <a:pt x="189" y="187"/>
                  </a:lnTo>
                  <a:lnTo>
                    <a:pt x="191" y="190"/>
                  </a:lnTo>
                  <a:lnTo>
                    <a:pt x="192" y="191"/>
                  </a:lnTo>
                  <a:lnTo>
                    <a:pt x="218" y="202"/>
                  </a:lnTo>
                  <a:lnTo>
                    <a:pt x="218" y="217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0" y="203"/>
                  </a:lnTo>
                  <a:lnTo>
                    <a:pt x="180" y="170"/>
                  </a:lnTo>
                  <a:lnTo>
                    <a:pt x="185" y="160"/>
                  </a:lnTo>
                  <a:lnTo>
                    <a:pt x="185" y="160"/>
                  </a:lnTo>
                  <a:lnTo>
                    <a:pt x="185" y="157"/>
                  </a:lnTo>
                  <a:lnTo>
                    <a:pt x="185" y="155"/>
                  </a:lnTo>
                  <a:lnTo>
                    <a:pt x="184" y="153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80" y="128"/>
                  </a:lnTo>
                  <a:lnTo>
                    <a:pt x="218" y="145"/>
                  </a:lnTo>
                  <a:close/>
                  <a:moveTo>
                    <a:pt x="147" y="10"/>
                  </a:moveTo>
                  <a:lnTo>
                    <a:pt x="180" y="26"/>
                  </a:lnTo>
                  <a:lnTo>
                    <a:pt x="180" y="57"/>
                  </a:lnTo>
                  <a:lnTo>
                    <a:pt x="147" y="41"/>
                  </a:lnTo>
                  <a:lnTo>
                    <a:pt x="147" y="10"/>
                  </a:lnTo>
                  <a:lnTo>
                    <a:pt x="147" y="10"/>
                  </a:lnTo>
                  <a:close/>
                  <a:moveTo>
                    <a:pt x="180" y="321"/>
                  </a:moveTo>
                  <a:lnTo>
                    <a:pt x="180" y="321"/>
                  </a:lnTo>
                  <a:lnTo>
                    <a:pt x="174" y="318"/>
                  </a:lnTo>
                  <a:lnTo>
                    <a:pt x="147" y="306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9" y="237"/>
                  </a:lnTo>
                  <a:lnTo>
                    <a:pt x="147" y="235"/>
                  </a:lnTo>
                  <a:lnTo>
                    <a:pt x="147" y="218"/>
                  </a:lnTo>
                  <a:lnTo>
                    <a:pt x="150" y="220"/>
                  </a:lnTo>
                  <a:lnTo>
                    <a:pt x="150" y="220"/>
                  </a:lnTo>
                  <a:lnTo>
                    <a:pt x="153" y="221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5"/>
                  </a:lnTo>
                  <a:lnTo>
                    <a:pt x="165" y="193"/>
                  </a:lnTo>
                  <a:lnTo>
                    <a:pt x="163" y="191"/>
                  </a:lnTo>
                  <a:lnTo>
                    <a:pt x="147" y="184"/>
                  </a:lnTo>
                  <a:lnTo>
                    <a:pt x="147" y="170"/>
                  </a:lnTo>
                  <a:lnTo>
                    <a:pt x="169" y="180"/>
                  </a:lnTo>
                  <a:lnTo>
                    <a:pt x="169" y="180"/>
                  </a:lnTo>
                  <a:lnTo>
                    <a:pt x="172" y="180"/>
                  </a:lnTo>
                  <a:lnTo>
                    <a:pt x="173" y="180"/>
                  </a:lnTo>
                  <a:lnTo>
                    <a:pt x="176" y="179"/>
                  </a:lnTo>
                  <a:lnTo>
                    <a:pt x="177" y="176"/>
                  </a:lnTo>
                  <a:lnTo>
                    <a:pt x="180" y="170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5"/>
                  </a:lnTo>
                  <a:lnTo>
                    <a:pt x="170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80" y="235"/>
                  </a:lnTo>
                  <a:lnTo>
                    <a:pt x="180" y="249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6" y="243"/>
                  </a:lnTo>
                  <a:lnTo>
                    <a:pt x="163" y="243"/>
                  </a:lnTo>
                  <a:lnTo>
                    <a:pt x="162" y="244"/>
                  </a:lnTo>
                  <a:lnTo>
                    <a:pt x="161" y="245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6"/>
                  </a:lnTo>
                  <a:lnTo>
                    <a:pt x="151" y="267"/>
                  </a:lnTo>
                  <a:lnTo>
                    <a:pt x="153" y="270"/>
                  </a:lnTo>
                  <a:lnTo>
                    <a:pt x="155" y="271"/>
                  </a:lnTo>
                  <a:lnTo>
                    <a:pt x="180" y="283"/>
                  </a:lnTo>
                  <a:lnTo>
                    <a:pt x="180" y="321"/>
                  </a:lnTo>
                  <a:lnTo>
                    <a:pt x="180" y="321"/>
                  </a:lnTo>
                  <a:close/>
                  <a:moveTo>
                    <a:pt x="180" y="128"/>
                  </a:moveTo>
                  <a:lnTo>
                    <a:pt x="180" y="151"/>
                  </a:lnTo>
                  <a:lnTo>
                    <a:pt x="147" y="136"/>
                  </a:lnTo>
                  <a:lnTo>
                    <a:pt x="147" y="113"/>
                  </a:lnTo>
                  <a:lnTo>
                    <a:pt x="180" y="128"/>
                  </a:lnTo>
                  <a:close/>
                  <a:moveTo>
                    <a:pt x="135" y="4"/>
                  </a:moveTo>
                  <a:lnTo>
                    <a:pt x="147" y="10"/>
                  </a:lnTo>
                  <a:lnTo>
                    <a:pt x="147" y="41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5" y="4"/>
                  </a:lnTo>
                  <a:lnTo>
                    <a:pt x="135" y="4"/>
                  </a:lnTo>
                  <a:close/>
                  <a:moveTo>
                    <a:pt x="147" y="306"/>
                  </a:moveTo>
                  <a:lnTo>
                    <a:pt x="119" y="293"/>
                  </a:lnTo>
                  <a:lnTo>
                    <a:pt x="119" y="253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9"/>
                  </a:lnTo>
                  <a:lnTo>
                    <a:pt x="139" y="258"/>
                  </a:lnTo>
                  <a:lnTo>
                    <a:pt x="147" y="240"/>
                  </a:lnTo>
                  <a:lnTo>
                    <a:pt x="147" y="306"/>
                  </a:lnTo>
                  <a:lnTo>
                    <a:pt x="147" y="306"/>
                  </a:lnTo>
                  <a:close/>
                  <a:moveTo>
                    <a:pt x="147" y="113"/>
                  </a:moveTo>
                  <a:lnTo>
                    <a:pt x="147" y="136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2" y="133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9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47" y="170"/>
                  </a:lnTo>
                  <a:lnTo>
                    <a:pt x="147" y="184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1" y="174"/>
                  </a:lnTo>
                  <a:lnTo>
                    <a:pt x="119" y="175"/>
                  </a:lnTo>
                  <a:lnTo>
                    <a:pt x="119" y="141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23" y="125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9" y="99"/>
                  </a:lnTo>
                  <a:lnTo>
                    <a:pt x="147" y="113"/>
                  </a:lnTo>
                  <a:lnTo>
                    <a:pt x="147" y="113"/>
                  </a:lnTo>
                  <a:close/>
                  <a:moveTo>
                    <a:pt x="147" y="218"/>
                  </a:moveTo>
                  <a:lnTo>
                    <a:pt x="147" y="235"/>
                  </a:lnTo>
                  <a:lnTo>
                    <a:pt x="147" y="235"/>
                  </a:lnTo>
                  <a:lnTo>
                    <a:pt x="144" y="232"/>
                  </a:lnTo>
                  <a:lnTo>
                    <a:pt x="119" y="220"/>
                  </a:lnTo>
                  <a:lnTo>
                    <a:pt x="119" y="205"/>
                  </a:lnTo>
                  <a:lnTo>
                    <a:pt x="147" y="218"/>
                  </a:lnTo>
                  <a:close/>
                  <a:moveTo>
                    <a:pt x="119" y="293"/>
                  </a:moveTo>
                  <a:lnTo>
                    <a:pt x="98" y="283"/>
                  </a:lnTo>
                  <a:lnTo>
                    <a:pt x="98" y="244"/>
                  </a:lnTo>
                  <a:lnTo>
                    <a:pt x="119" y="253"/>
                  </a:lnTo>
                  <a:lnTo>
                    <a:pt x="119" y="293"/>
                  </a:lnTo>
                  <a:lnTo>
                    <a:pt x="119" y="293"/>
                  </a:lnTo>
                  <a:close/>
                  <a:moveTo>
                    <a:pt x="98" y="7"/>
                  </a:moveTo>
                  <a:lnTo>
                    <a:pt x="98" y="7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1" y="34"/>
                  </a:lnTo>
                  <a:lnTo>
                    <a:pt x="108" y="37"/>
                  </a:lnTo>
                  <a:lnTo>
                    <a:pt x="105" y="41"/>
                  </a:lnTo>
                  <a:lnTo>
                    <a:pt x="98" y="56"/>
                  </a:lnTo>
                  <a:lnTo>
                    <a:pt x="98" y="7"/>
                  </a:lnTo>
                  <a:lnTo>
                    <a:pt x="98" y="7"/>
                  </a:lnTo>
                  <a:close/>
                  <a:moveTo>
                    <a:pt x="119" y="99"/>
                  </a:moveTo>
                  <a:lnTo>
                    <a:pt x="119" y="122"/>
                  </a:lnTo>
                  <a:lnTo>
                    <a:pt x="98" y="113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19" y="99"/>
                  </a:lnTo>
                  <a:lnTo>
                    <a:pt x="119" y="99"/>
                  </a:lnTo>
                  <a:close/>
                  <a:moveTo>
                    <a:pt x="119" y="141"/>
                  </a:moveTo>
                  <a:lnTo>
                    <a:pt x="119" y="175"/>
                  </a:lnTo>
                  <a:lnTo>
                    <a:pt x="119" y="175"/>
                  </a:lnTo>
                  <a:lnTo>
                    <a:pt x="117" y="176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11" y="201"/>
                  </a:lnTo>
                  <a:lnTo>
                    <a:pt x="112" y="202"/>
                  </a:lnTo>
                  <a:lnTo>
                    <a:pt x="119" y="205"/>
                  </a:lnTo>
                  <a:lnTo>
                    <a:pt x="119" y="22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4" y="214"/>
                  </a:lnTo>
                  <a:lnTo>
                    <a:pt x="103" y="214"/>
                  </a:lnTo>
                  <a:lnTo>
                    <a:pt x="100" y="216"/>
                  </a:lnTo>
                  <a:lnTo>
                    <a:pt x="98" y="217"/>
                  </a:lnTo>
                  <a:lnTo>
                    <a:pt x="98" y="218"/>
                  </a:lnTo>
                  <a:lnTo>
                    <a:pt x="98" y="186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68"/>
                  </a:lnTo>
                  <a:lnTo>
                    <a:pt x="105" y="167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98" y="161"/>
                  </a:lnTo>
                  <a:lnTo>
                    <a:pt x="98" y="147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11" y="152"/>
                  </a:lnTo>
                  <a:lnTo>
                    <a:pt x="112" y="152"/>
                  </a:lnTo>
                  <a:lnTo>
                    <a:pt x="115" y="151"/>
                  </a:lnTo>
                  <a:lnTo>
                    <a:pt x="116" y="148"/>
                  </a:lnTo>
                  <a:lnTo>
                    <a:pt x="119" y="141"/>
                  </a:lnTo>
                  <a:close/>
                  <a:moveTo>
                    <a:pt x="98" y="283"/>
                  </a:moveTo>
                  <a:lnTo>
                    <a:pt x="86" y="278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09"/>
                  </a:lnTo>
                  <a:lnTo>
                    <a:pt x="86" y="206"/>
                  </a:lnTo>
                  <a:lnTo>
                    <a:pt x="86" y="190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7" y="188"/>
                  </a:lnTo>
                  <a:lnTo>
                    <a:pt x="98" y="186"/>
                  </a:lnTo>
                  <a:lnTo>
                    <a:pt x="98" y="218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2" y="241"/>
                  </a:lnTo>
                  <a:lnTo>
                    <a:pt x="93" y="243"/>
                  </a:lnTo>
                  <a:lnTo>
                    <a:pt x="98" y="244"/>
                  </a:lnTo>
                  <a:lnTo>
                    <a:pt x="98" y="283"/>
                  </a:lnTo>
                  <a:lnTo>
                    <a:pt x="98" y="283"/>
                  </a:lnTo>
                  <a:close/>
                  <a:moveTo>
                    <a:pt x="86" y="22"/>
                  </a:moveTo>
                  <a:lnTo>
                    <a:pt x="86" y="22"/>
                  </a:lnTo>
                  <a:lnTo>
                    <a:pt x="86" y="22"/>
                  </a:lnTo>
                  <a:lnTo>
                    <a:pt x="92" y="14"/>
                  </a:lnTo>
                  <a:lnTo>
                    <a:pt x="98" y="7"/>
                  </a:lnTo>
                  <a:lnTo>
                    <a:pt x="98" y="56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98" y="113"/>
                  </a:lnTo>
                  <a:lnTo>
                    <a:pt x="86" y="107"/>
                  </a:lnTo>
                  <a:lnTo>
                    <a:pt x="86" y="22"/>
                  </a:lnTo>
                  <a:lnTo>
                    <a:pt x="86" y="22"/>
                  </a:lnTo>
                  <a:close/>
                  <a:moveTo>
                    <a:pt x="98" y="147"/>
                  </a:moveTo>
                  <a:lnTo>
                    <a:pt x="98" y="161"/>
                  </a:lnTo>
                  <a:lnTo>
                    <a:pt x="86" y="156"/>
                  </a:lnTo>
                  <a:lnTo>
                    <a:pt x="86" y="141"/>
                  </a:lnTo>
                  <a:lnTo>
                    <a:pt x="98" y="147"/>
                  </a:lnTo>
                  <a:close/>
                  <a:moveTo>
                    <a:pt x="86" y="278"/>
                  </a:moveTo>
                  <a:lnTo>
                    <a:pt x="58" y="264"/>
                  </a:lnTo>
                  <a:lnTo>
                    <a:pt x="58" y="225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3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8" y="229"/>
                  </a:lnTo>
                  <a:lnTo>
                    <a:pt x="86" y="212"/>
                  </a:lnTo>
                  <a:lnTo>
                    <a:pt x="86" y="278"/>
                  </a:lnTo>
                  <a:lnTo>
                    <a:pt x="86" y="278"/>
                  </a:lnTo>
                  <a:close/>
                  <a:moveTo>
                    <a:pt x="58" y="83"/>
                  </a:moveTo>
                  <a:lnTo>
                    <a:pt x="86" y="22"/>
                  </a:lnTo>
                  <a:lnTo>
                    <a:pt x="86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6" y="128"/>
                  </a:lnTo>
                  <a:lnTo>
                    <a:pt x="67" y="130"/>
                  </a:lnTo>
                  <a:lnTo>
                    <a:pt x="67" y="132"/>
                  </a:lnTo>
                  <a:lnTo>
                    <a:pt x="70" y="133"/>
                  </a:lnTo>
                  <a:lnTo>
                    <a:pt x="86" y="141"/>
                  </a:lnTo>
                  <a:lnTo>
                    <a:pt x="86" y="156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8" y="147"/>
                  </a:ln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86" y="190"/>
                  </a:moveTo>
                  <a:lnTo>
                    <a:pt x="86" y="206"/>
                  </a:lnTo>
                  <a:lnTo>
                    <a:pt x="86" y="206"/>
                  </a:lnTo>
                  <a:lnTo>
                    <a:pt x="84" y="203"/>
                  </a:lnTo>
                  <a:lnTo>
                    <a:pt x="58" y="191"/>
                  </a:lnTo>
                  <a:lnTo>
                    <a:pt x="58" y="176"/>
                  </a:lnTo>
                  <a:lnTo>
                    <a:pt x="86" y="190"/>
                  </a:lnTo>
                  <a:close/>
                  <a:moveTo>
                    <a:pt x="58" y="264"/>
                  </a:moveTo>
                  <a:lnTo>
                    <a:pt x="21" y="247"/>
                  </a:lnTo>
                  <a:lnTo>
                    <a:pt x="21" y="247"/>
                  </a:lnTo>
                  <a:lnTo>
                    <a:pt x="14" y="243"/>
                  </a:lnTo>
                  <a:lnTo>
                    <a:pt x="9" y="239"/>
                  </a:lnTo>
                  <a:lnTo>
                    <a:pt x="5" y="233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9"/>
                  </a:lnTo>
                  <a:lnTo>
                    <a:pt x="58" y="83"/>
                  </a:lnTo>
                  <a:lnTo>
                    <a:pt x="58" y="147"/>
                  </a:lnTo>
                  <a:lnTo>
                    <a:pt x="58" y="147"/>
                  </a:lnTo>
                  <a:lnTo>
                    <a:pt x="56" y="148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1" y="174"/>
                  </a:lnTo>
                  <a:lnTo>
                    <a:pt x="58" y="176"/>
                  </a:lnTo>
                  <a:lnTo>
                    <a:pt x="58" y="191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3" y="184"/>
                  </a:lnTo>
                  <a:lnTo>
                    <a:pt x="42" y="186"/>
                  </a:lnTo>
                  <a:lnTo>
                    <a:pt x="39" y="187"/>
                  </a:lnTo>
                  <a:lnTo>
                    <a:pt x="38" y="188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31" y="212"/>
                  </a:lnTo>
                  <a:lnTo>
                    <a:pt x="32" y="213"/>
                  </a:lnTo>
                  <a:lnTo>
                    <a:pt x="58" y="225"/>
                  </a:lnTo>
                  <a:lnTo>
                    <a:pt x="58" y="26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212"/>
            <p:cNvGrpSpPr/>
            <p:nvPr/>
          </p:nvGrpSpPr>
          <p:grpSpPr bwMode="auto">
            <a:xfrm>
              <a:off x="3709254" y="1305962"/>
              <a:ext cx="405808" cy="435801"/>
              <a:chOff x="0" y="0"/>
              <a:chExt cx="619125" cy="650875"/>
            </a:xfrm>
            <a:grpFill/>
          </p:grpSpPr>
          <p:sp>
            <p:nvSpPr>
              <p:cNvPr id="64" name="Rectangle 155"/>
              <p:cNvSpPr>
                <a:spLocks noChangeArrowheads="1"/>
              </p:cNvSpPr>
              <p:nvPr/>
            </p:nvSpPr>
            <p:spPr bwMode="auto">
              <a:xfrm>
                <a:off x="0" y="617537"/>
                <a:ext cx="619125" cy="333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Rectangle 156"/>
              <p:cNvSpPr>
                <a:spLocks noChangeArrowheads="1"/>
              </p:cNvSpPr>
              <p:nvPr/>
            </p:nvSpPr>
            <p:spPr bwMode="auto">
              <a:xfrm>
                <a:off x="25400" y="555625"/>
                <a:ext cx="568325" cy="333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Rectangle 157"/>
              <p:cNvSpPr>
                <a:spLocks noChangeArrowheads="1"/>
              </p:cNvSpPr>
              <p:nvPr/>
            </p:nvSpPr>
            <p:spPr bwMode="auto">
              <a:xfrm>
                <a:off x="249237" y="492125"/>
                <a:ext cx="120650" cy="317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Rectangle 158"/>
              <p:cNvSpPr>
                <a:spLocks noChangeArrowheads="1"/>
              </p:cNvSpPr>
              <p:nvPr/>
            </p:nvSpPr>
            <p:spPr bwMode="auto">
              <a:xfrm>
                <a:off x="271462" y="261937"/>
                <a:ext cx="77788" cy="2508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Rectangle 159"/>
              <p:cNvSpPr>
                <a:spLocks noChangeArrowheads="1"/>
              </p:cNvSpPr>
              <p:nvPr/>
            </p:nvSpPr>
            <p:spPr bwMode="auto">
              <a:xfrm>
                <a:off x="249237" y="249237"/>
                <a:ext cx="120650" cy="317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Rectangle 160"/>
              <p:cNvSpPr>
                <a:spLocks noChangeArrowheads="1"/>
              </p:cNvSpPr>
              <p:nvPr/>
            </p:nvSpPr>
            <p:spPr bwMode="auto">
              <a:xfrm>
                <a:off x="69850" y="492125"/>
                <a:ext cx="119063" cy="317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Rectangle 161"/>
              <p:cNvSpPr>
                <a:spLocks noChangeArrowheads="1"/>
              </p:cNvSpPr>
              <p:nvPr/>
            </p:nvSpPr>
            <p:spPr bwMode="auto">
              <a:xfrm>
                <a:off x="90487" y="261937"/>
                <a:ext cx="77788" cy="2508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Rectangle 162"/>
              <p:cNvSpPr>
                <a:spLocks noChangeArrowheads="1"/>
              </p:cNvSpPr>
              <p:nvPr/>
            </p:nvSpPr>
            <p:spPr bwMode="auto">
              <a:xfrm>
                <a:off x="69850" y="249237"/>
                <a:ext cx="119063" cy="317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Rectangle 163"/>
              <p:cNvSpPr>
                <a:spLocks noChangeArrowheads="1"/>
              </p:cNvSpPr>
              <p:nvPr/>
            </p:nvSpPr>
            <p:spPr bwMode="auto">
              <a:xfrm>
                <a:off x="430212" y="492125"/>
                <a:ext cx="120650" cy="317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Rectangle 164"/>
              <p:cNvSpPr>
                <a:spLocks noChangeArrowheads="1"/>
              </p:cNvSpPr>
              <p:nvPr/>
            </p:nvSpPr>
            <p:spPr bwMode="auto">
              <a:xfrm>
                <a:off x="452437" y="261937"/>
                <a:ext cx="76200" cy="2508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Rectangle 165"/>
              <p:cNvSpPr>
                <a:spLocks noChangeArrowheads="1"/>
              </p:cNvSpPr>
              <p:nvPr/>
            </p:nvSpPr>
            <p:spPr bwMode="auto">
              <a:xfrm>
                <a:off x="430212" y="249237"/>
                <a:ext cx="120650" cy="317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Rectangle 166"/>
              <p:cNvSpPr>
                <a:spLocks noChangeArrowheads="1"/>
              </p:cNvSpPr>
              <p:nvPr/>
            </p:nvSpPr>
            <p:spPr bwMode="auto">
              <a:xfrm>
                <a:off x="25400" y="179387"/>
                <a:ext cx="568325" cy="333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167"/>
              <p:cNvSpPr>
                <a:spLocks noChangeArrowheads="1"/>
              </p:cNvSpPr>
              <p:nvPr/>
            </p:nvSpPr>
            <p:spPr bwMode="auto">
              <a:xfrm>
                <a:off x="25400" y="0"/>
                <a:ext cx="568325" cy="179388"/>
              </a:xfrm>
              <a:custGeom>
                <a:avLst/>
                <a:gdLst>
                  <a:gd name="T0" fmla="*/ 179 w 358"/>
                  <a:gd name="T1" fmla="*/ 0 h 113"/>
                  <a:gd name="T2" fmla="*/ 0 w 358"/>
                  <a:gd name="T3" fmla="*/ 113 h 113"/>
                  <a:gd name="T4" fmla="*/ 358 w 358"/>
                  <a:gd name="T5" fmla="*/ 113 h 113"/>
                  <a:gd name="T6" fmla="*/ 179 w 358"/>
                  <a:gd name="T7" fmla="*/ 0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8"/>
                  <a:gd name="T13" fmla="*/ 0 h 113"/>
                  <a:gd name="T14" fmla="*/ 358 w 358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8" h="113">
                    <a:moveTo>
                      <a:pt x="179" y="0"/>
                    </a:moveTo>
                    <a:lnTo>
                      <a:pt x="0" y="113"/>
                    </a:lnTo>
                    <a:lnTo>
                      <a:pt x="358" y="11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" name="Freeform 168"/>
            <p:cNvSpPr>
              <a:spLocks noEditPoints="1"/>
            </p:cNvSpPr>
            <p:nvPr/>
          </p:nvSpPr>
          <p:spPr>
            <a:xfrm>
              <a:off x="4604112" y="1414380"/>
              <a:ext cx="518185" cy="345449"/>
            </a:xfrm>
            <a:custGeom>
              <a:avLst/>
              <a:gdLst>
                <a:gd name="txL" fmla="*/ 0 w 497"/>
                <a:gd name="txT" fmla="*/ 0 h 325"/>
                <a:gd name="txR" fmla="*/ 497 w 497"/>
                <a:gd name="txB" fmla="*/ 325 h 325"/>
              </a:gdLst>
              <a:ahLst/>
              <a:cxnLst>
                <a:cxn ang="0">
                  <a:pos x="518185" y="0"/>
                </a:cxn>
                <a:cxn ang="0">
                  <a:pos x="402454" y="39328"/>
                </a:cxn>
                <a:cxn ang="0">
                  <a:pos x="402454" y="223213"/>
                </a:cxn>
                <a:cxn ang="0">
                  <a:pos x="402454" y="223213"/>
                </a:cxn>
                <a:cxn ang="0">
                  <a:pos x="413922" y="222150"/>
                </a:cxn>
                <a:cxn ang="0">
                  <a:pos x="422263" y="218962"/>
                </a:cxn>
                <a:cxn ang="0">
                  <a:pos x="426434" y="216836"/>
                </a:cxn>
                <a:cxn ang="0">
                  <a:pos x="428519" y="213647"/>
                </a:cxn>
                <a:cxn ang="0">
                  <a:pos x="430604" y="209395"/>
                </a:cxn>
                <a:cxn ang="0">
                  <a:pos x="430604" y="206206"/>
                </a:cxn>
                <a:cxn ang="0">
                  <a:pos x="430604" y="125425"/>
                </a:cxn>
                <a:cxn ang="0">
                  <a:pos x="416008" y="125425"/>
                </a:cxn>
                <a:cxn ang="0">
                  <a:pos x="416008" y="91411"/>
                </a:cxn>
                <a:cxn ang="0">
                  <a:pos x="430604" y="91411"/>
                </a:cxn>
                <a:cxn ang="0">
                  <a:pos x="466054" y="91411"/>
                </a:cxn>
                <a:cxn ang="0">
                  <a:pos x="481693" y="91411"/>
                </a:cxn>
                <a:cxn ang="0">
                  <a:pos x="481693" y="125425"/>
                </a:cxn>
                <a:cxn ang="0">
                  <a:pos x="466054" y="125425"/>
                </a:cxn>
                <a:cxn ang="0">
                  <a:pos x="466054" y="206206"/>
                </a:cxn>
                <a:cxn ang="0">
                  <a:pos x="466054" y="206206"/>
                </a:cxn>
                <a:cxn ang="0">
                  <a:pos x="465011" y="216836"/>
                </a:cxn>
                <a:cxn ang="0">
                  <a:pos x="460841" y="225339"/>
                </a:cxn>
                <a:cxn ang="0">
                  <a:pos x="454585" y="233842"/>
                </a:cxn>
                <a:cxn ang="0">
                  <a:pos x="448329" y="241283"/>
                </a:cxn>
                <a:cxn ang="0">
                  <a:pos x="437903" y="246597"/>
                </a:cxn>
                <a:cxn ang="0">
                  <a:pos x="428519" y="250849"/>
                </a:cxn>
                <a:cxn ang="0">
                  <a:pos x="416008" y="254038"/>
                </a:cxn>
                <a:cxn ang="0">
                  <a:pos x="402454" y="254038"/>
                </a:cxn>
                <a:cxn ang="0">
                  <a:pos x="402454" y="307184"/>
                </a:cxn>
                <a:cxn ang="0">
                  <a:pos x="518185" y="345449"/>
                </a:cxn>
                <a:cxn ang="0">
                  <a:pos x="518185" y="0"/>
                </a:cxn>
                <a:cxn ang="0">
                  <a:pos x="402454" y="39328"/>
                </a:cxn>
                <a:cxn ang="0">
                  <a:pos x="0" y="173256"/>
                </a:cxn>
                <a:cxn ang="0">
                  <a:pos x="402454" y="307184"/>
                </a:cxn>
                <a:cxn ang="0">
                  <a:pos x="402454" y="254038"/>
                </a:cxn>
                <a:cxn ang="0">
                  <a:pos x="402454" y="254038"/>
                </a:cxn>
                <a:cxn ang="0">
                  <a:pos x="389942" y="254038"/>
                </a:cxn>
                <a:cxn ang="0">
                  <a:pos x="378473" y="250849"/>
                </a:cxn>
                <a:cxn ang="0">
                  <a:pos x="368047" y="246597"/>
                </a:cxn>
                <a:cxn ang="0">
                  <a:pos x="357621" y="241283"/>
                </a:cxn>
                <a:cxn ang="0">
                  <a:pos x="350322" y="233842"/>
                </a:cxn>
                <a:cxn ang="0">
                  <a:pos x="345109" y="225339"/>
                </a:cxn>
                <a:cxn ang="0">
                  <a:pos x="340939" y="216836"/>
                </a:cxn>
                <a:cxn ang="0">
                  <a:pos x="338853" y="206206"/>
                </a:cxn>
                <a:cxn ang="0">
                  <a:pos x="338853" y="125425"/>
                </a:cxn>
                <a:cxn ang="0">
                  <a:pos x="324257" y="125425"/>
                </a:cxn>
                <a:cxn ang="0">
                  <a:pos x="324257" y="91411"/>
                </a:cxn>
                <a:cxn ang="0">
                  <a:pos x="338853" y="91411"/>
                </a:cxn>
                <a:cxn ang="0">
                  <a:pos x="374303" y="91411"/>
                </a:cxn>
                <a:cxn ang="0">
                  <a:pos x="392027" y="91411"/>
                </a:cxn>
                <a:cxn ang="0">
                  <a:pos x="392027" y="125425"/>
                </a:cxn>
                <a:cxn ang="0">
                  <a:pos x="374303" y="125425"/>
                </a:cxn>
                <a:cxn ang="0">
                  <a:pos x="374303" y="206206"/>
                </a:cxn>
                <a:cxn ang="0">
                  <a:pos x="374303" y="206206"/>
                </a:cxn>
                <a:cxn ang="0">
                  <a:pos x="376388" y="209395"/>
                </a:cxn>
                <a:cxn ang="0">
                  <a:pos x="377431" y="213647"/>
                </a:cxn>
                <a:cxn ang="0">
                  <a:pos x="380558" y="216836"/>
                </a:cxn>
                <a:cxn ang="0">
                  <a:pos x="382644" y="218962"/>
                </a:cxn>
                <a:cxn ang="0">
                  <a:pos x="392027" y="222150"/>
                </a:cxn>
                <a:cxn ang="0">
                  <a:pos x="402454" y="223213"/>
                </a:cxn>
                <a:cxn ang="0">
                  <a:pos x="402454" y="39328"/>
                </a:cxn>
              </a:cxnLst>
              <a:rect l="txL" t="txT" r="txR" b="txB"/>
              <a:pathLst>
                <a:path w="497" h="325">
                  <a:moveTo>
                    <a:pt x="497" y="0"/>
                  </a:moveTo>
                  <a:lnTo>
                    <a:pt x="386" y="37"/>
                  </a:lnTo>
                  <a:lnTo>
                    <a:pt x="386" y="210"/>
                  </a:lnTo>
                  <a:lnTo>
                    <a:pt x="386" y="210"/>
                  </a:lnTo>
                  <a:lnTo>
                    <a:pt x="397" y="209"/>
                  </a:lnTo>
                  <a:lnTo>
                    <a:pt x="405" y="206"/>
                  </a:lnTo>
                  <a:lnTo>
                    <a:pt x="409" y="204"/>
                  </a:lnTo>
                  <a:lnTo>
                    <a:pt x="411" y="201"/>
                  </a:lnTo>
                  <a:lnTo>
                    <a:pt x="413" y="197"/>
                  </a:lnTo>
                  <a:lnTo>
                    <a:pt x="413" y="194"/>
                  </a:lnTo>
                  <a:lnTo>
                    <a:pt x="413" y="118"/>
                  </a:lnTo>
                  <a:lnTo>
                    <a:pt x="399" y="118"/>
                  </a:lnTo>
                  <a:lnTo>
                    <a:pt x="399" y="86"/>
                  </a:lnTo>
                  <a:lnTo>
                    <a:pt x="413" y="86"/>
                  </a:lnTo>
                  <a:lnTo>
                    <a:pt x="447" y="86"/>
                  </a:lnTo>
                  <a:lnTo>
                    <a:pt x="462" y="86"/>
                  </a:lnTo>
                  <a:lnTo>
                    <a:pt x="462" y="118"/>
                  </a:lnTo>
                  <a:lnTo>
                    <a:pt x="447" y="118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6" y="204"/>
                  </a:lnTo>
                  <a:lnTo>
                    <a:pt x="442" y="212"/>
                  </a:lnTo>
                  <a:lnTo>
                    <a:pt x="436" y="220"/>
                  </a:lnTo>
                  <a:lnTo>
                    <a:pt x="430" y="227"/>
                  </a:lnTo>
                  <a:lnTo>
                    <a:pt x="420" y="232"/>
                  </a:lnTo>
                  <a:lnTo>
                    <a:pt x="411" y="236"/>
                  </a:lnTo>
                  <a:lnTo>
                    <a:pt x="399" y="239"/>
                  </a:lnTo>
                  <a:lnTo>
                    <a:pt x="386" y="239"/>
                  </a:lnTo>
                  <a:lnTo>
                    <a:pt x="386" y="289"/>
                  </a:lnTo>
                  <a:lnTo>
                    <a:pt x="497" y="325"/>
                  </a:lnTo>
                  <a:lnTo>
                    <a:pt x="497" y="0"/>
                  </a:lnTo>
                  <a:close/>
                  <a:moveTo>
                    <a:pt x="386" y="37"/>
                  </a:moveTo>
                  <a:lnTo>
                    <a:pt x="0" y="163"/>
                  </a:lnTo>
                  <a:lnTo>
                    <a:pt x="386" y="289"/>
                  </a:lnTo>
                  <a:lnTo>
                    <a:pt x="386" y="239"/>
                  </a:lnTo>
                  <a:lnTo>
                    <a:pt x="386" y="239"/>
                  </a:lnTo>
                  <a:lnTo>
                    <a:pt x="374" y="239"/>
                  </a:lnTo>
                  <a:lnTo>
                    <a:pt x="363" y="236"/>
                  </a:lnTo>
                  <a:lnTo>
                    <a:pt x="353" y="232"/>
                  </a:lnTo>
                  <a:lnTo>
                    <a:pt x="343" y="227"/>
                  </a:lnTo>
                  <a:lnTo>
                    <a:pt x="336" y="220"/>
                  </a:lnTo>
                  <a:lnTo>
                    <a:pt x="331" y="212"/>
                  </a:lnTo>
                  <a:lnTo>
                    <a:pt x="327" y="204"/>
                  </a:lnTo>
                  <a:lnTo>
                    <a:pt x="325" y="194"/>
                  </a:lnTo>
                  <a:lnTo>
                    <a:pt x="325" y="118"/>
                  </a:lnTo>
                  <a:lnTo>
                    <a:pt x="311" y="118"/>
                  </a:lnTo>
                  <a:lnTo>
                    <a:pt x="311" y="86"/>
                  </a:lnTo>
                  <a:lnTo>
                    <a:pt x="325" y="86"/>
                  </a:lnTo>
                  <a:lnTo>
                    <a:pt x="359" y="86"/>
                  </a:lnTo>
                  <a:lnTo>
                    <a:pt x="376" y="86"/>
                  </a:lnTo>
                  <a:lnTo>
                    <a:pt x="376" y="118"/>
                  </a:lnTo>
                  <a:lnTo>
                    <a:pt x="359" y="118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61" y="197"/>
                  </a:lnTo>
                  <a:lnTo>
                    <a:pt x="362" y="201"/>
                  </a:lnTo>
                  <a:lnTo>
                    <a:pt x="365" y="204"/>
                  </a:lnTo>
                  <a:lnTo>
                    <a:pt x="367" y="206"/>
                  </a:lnTo>
                  <a:lnTo>
                    <a:pt x="376" y="209"/>
                  </a:lnTo>
                  <a:lnTo>
                    <a:pt x="386" y="210"/>
                  </a:lnTo>
                  <a:lnTo>
                    <a:pt x="386" y="3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169"/>
            <p:cNvSpPr>
              <a:spLocks noEditPoints="1"/>
            </p:cNvSpPr>
            <p:nvPr/>
          </p:nvSpPr>
          <p:spPr>
            <a:xfrm>
              <a:off x="3859091" y="1794904"/>
              <a:ext cx="122783" cy="214709"/>
            </a:xfrm>
            <a:custGeom>
              <a:avLst/>
              <a:gdLst>
                <a:gd name="txL" fmla="*/ 0 w 117"/>
                <a:gd name="txT" fmla="*/ 0 h 202"/>
                <a:gd name="txR" fmla="*/ 117 w 117"/>
                <a:gd name="txB" fmla="*/ 202 h 202"/>
              </a:gdLst>
              <a:ahLst/>
              <a:cxnLst>
                <a:cxn ang="0">
                  <a:pos x="74509" y="180696"/>
                </a:cxn>
                <a:cxn ang="0">
                  <a:pos x="83954" y="183884"/>
                </a:cxn>
                <a:cxn ang="0">
                  <a:pos x="89201" y="192388"/>
                </a:cxn>
                <a:cxn ang="0">
                  <a:pos x="89201" y="199828"/>
                </a:cxn>
                <a:cxn ang="0">
                  <a:pos x="83954" y="211520"/>
                </a:cxn>
                <a:cxn ang="0">
                  <a:pos x="78707" y="214709"/>
                </a:cxn>
                <a:cxn ang="0">
                  <a:pos x="74509" y="180696"/>
                </a:cxn>
                <a:cxn ang="0">
                  <a:pos x="74509" y="166878"/>
                </a:cxn>
                <a:cxn ang="0">
                  <a:pos x="74509" y="72278"/>
                </a:cxn>
                <a:cxn ang="0">
                  <a:pos x="83954" y="81845"/>
                </a:cxn>
                <a:cxn ang="0">
                  <a:pos x="89201" y="96725"/>
                </a:cxn>
                <a:cxn ang="0">
                  <a:pos x="96547" y="123298"/>
                </a:cxn>
                <a:cxn ang="0">
                  <a:pos x="98646" y="127550"/>
                </a:cxn>
                <a:cxn ang="0">
                  <a:pos x="104943" y="133927"/>
                </a:cxn>
                <a:cxn ang="0">
                  <a:pos x="115437" y="134990"/>
                </a:cxn>
                <a:cxn ang="0">
                  <a:pos x="122783" y="154123"/>
                </a:cxn>
                <a:cxn ang="0">
                  <a:pos x="69262" y="180696"/>
                </a:cxn>
                <a:cxn ang="0">
                  <a:pos x="74509" y="180696"/>
                </a:cxn>
                <a:cxn ang="0">
                  <a:pos x="74509" y="214709"/>
                </a:cxn>
                <a:cxn ang="0">
                  <a:pos x="64015" y="211520"/>
                </a:cxn>
                <a:cxn ang="0">
                  <a:pos x="58768" y="200891"/>
                </a:cxn>
                <a:cxn ang="0">
                  <a:pos x="58768" y="195577"/>
                </a:cxn>
                <a:cxn ang="0">
                  <a:pos x="64015" y="183884"/>
                </a:cxn>
                <a:cxn ang="0">
                  <a:pos x="69262" y="180696"/>
                </a:cxn>
                <a:cxn ang="0">
                  <a:pos x="74509" y="72278"/>
                </a:cxn>
                <a:cxn ang="0">
                  <a:pos x="62966" y="65901"/>
                </a:cxn>
                <a:cxn ang="0">
                  <a:pos x="49323" y="64838"/>
                </a:cxn>
                <a:cxn ang="0">
                  <a:pos x="35681" y="8503"/>
                </a:cxn>
                <a:cxn ang="0">
                  <a:pos x="30433" y="1063"/>
                </a:cxn>
                <a:cxn ang="0">
                  <a:pos x="19939" y="0"/>
                </a:cxn>
                <a:cxn ang="0">
                  <a:pos x="15741" y="1063"/>
                </a:cxn>
                <a:cxn ang="0">
                  <a:pos x="10494" y="9566"/>
                </a:cxn>
                <a:cxn ang="0">
                  <a:pos x="25186" y="70152"/>
                </a:cxn>
                <a:cxn ang="0">
                  <a:pos x="19939" y="74404"/>
                </a:cxn>
                <a:cxn ang="0">
                  <a:pos x="11544" y="82907"/>
                </a:cxn>
                <a:cxn ang="0">
                  <a:pos x="6297" y="96725"/>
                </a:cxn>
                <a:cxn ang="0">
                  <a:pos x="4198" y="110543"/>
                </a:cxn>
                <a:cxn ang="0">
                  <a:pos x="6297" y="117984"/>
                </a:cxn>
                <a:cxn ang="0">
                  <a:pos x="12593" y="146682"/>
                </a:cxn>
                <a:cxn ang="0">
                  <a:pos x="12593" y="150934"/>
                </a:cxn>
                <a:cxn ang="0">
                  <a:pos x="10494" y="158374"/>
                </a:cxn>
                <a:cxn ang="0">
                  <a:pos x="3148" y="165815"/>
                </a:cxn>
                <a:cxn ang="0">
                  <a:pos x="6297" y="186010"/>
                </a:cxn>
                <a:cxn ang="0">
                  <a:pos x="74509" y="72278"/>
                </a:cxn>
              </a:cxnLst>
              <a:rect l="txL" t="txT" r="txR" b="txB"/>
              <a:pathLst>
                <a:path w="117" h="202">
                  <a:moveTo>
                    <a:pt x="71" y="170"/>
                  </a:moveTo>
                  <a:lnTo>
                    <a:pt x="71" y="170"/>
                  </a:lnTo>
                  <a:lnTo>
                    <a:pt x="76" y="170"/>
                  </a:lnTo>
                  <a:lnTo>
                    <a:pt x="80" y="173"/>
                  </a:lnTo>
                  <a:lnTo>
                    <a:pt x="84" y="177"/>
                  </a:lnTo>
                  <a:lnTo>
                    <a:pt x="85" y="181"/>
                  </a:lnTo>
                  <a:lnTo>
                    <a:pt x="85" y="181"/>
                  </a:lnTo>
                  <a:lnTo>
                    <a:pt x="85" y="188"/>
                  </a:lnTo>
                  <a:lnTo>
                    <a:pt x="84" y="193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71" y="170"/>
                  </a:lnTo>
                  <a:lnTo>
                    <a:pt x="71" y="170"/>
                  </a:lnTo>
                  <a:close/>
                  <a:moveTo>
                    <a:pt x="71" y="157"/>
                  </a:moveTo>
                  <a:lnTo>
                    <a:pt x="71" y="68"/>
                  </a:lnTo>
                  <a:lnTo>
                    <a:pt x="71" y="68"/>
                  </a:lnTo>
                  <a:lnTo>
                    <a:pt x="76" y="7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6" y="123"/>
                  </a:lnTo>
                  <a:lnTo>
                    <a:pt x="100" y="126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2" y="127"/>
                  </a:lnTo>
                  <a:lnTo>
                    <a:pt x="117" y="145"/>
                  </a:lnTo>
                  <a:lnTo>
                    <a:pt x="71" y="157"/>
                  </a:lnTo>
                  <a:close/>
                  <a:moveTo>
                    <a:pt x="66" y="170"/>
                  </a:moveTo>
                  <a:lnTo>
                    <a:pt x="66" y="170"/>
                  </a:lnTo>
                  <a:lnTo>
                    <a:pt x="71" y="170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65" y="200"/>
                  </a:lnTo>
                  <a:lnTo>
                    <a:pt x="61" y="199"/>
                  </a:lnTo>
                  <a:lnTo>
                    <a:pt x="57" y="195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84"/>
                  </a:lnTo>
                  <a:lnTo>
                    <a:pt x="57" y="179"/>
                  </a:lnTo>
                  <a:lnTo>
                    <a:pt x="61" y="173"/>
                  </a:lnTo>
                  <a:lnTo>
                    <a:pt x="66" y="170"/>
                  </a:lnTo>
                  <a:lnTo>
                    <a:pt x="66" y="170"/>
                  </a:lnTo>
                  <a:close/>
                  <a:moveTo>
                    <a:pt x="71" y="68"/>
                  </a:moveTo>
                  <a:lnTo>
                    <a:pt x="71" y="68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4" y="61"/>
                  </a:lnTo>
                  <a:lnTo>
                    <a:pt x="47" y="61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1" y="15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19" y="70"/>
                  </a:lnTo>
                  <a:lnTo>
                    <a:pt x="15" y="74"/>
                  </a:lnTo>
                  <a:lnTo>
                    <a:pt x="11" y="78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0" y="149"/>
                  </a:lnTo>
                  <a:lnTo>
                    <a:pt x="8" y="152"/>
                  </a:lnTo>
                  <a:lnTo>
                    <a:pt x="3" y="156"/>
                  </a:lnTo>
                  <a:lnTo>
                    <a:pt x="0" y="157"/>
                  </a:lnTo>
                  <a:lnTo>
                    <a:pt x="6" y="175"/>
                  </a:lnTo>
                  <a:lnTo>
                    <a:pt x="71" y="157"/>
                  </a:lnTo>
                  <a:lnTo>
                    <a:pt x="71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170"/>
            <p:cNvSpPr>
              <a:spLocks noEditPoints="1"/>
            </p:cNvSpPr>
            <p:nvPr/>
          </p:nvSpPr>
          <p:spPr>
            <a:xfrm>
              <a:off x="4799732" y="1051925"/>
              <a:ext cx="242444" cy="305057"/>
            </a:xfrm>
            <a:custGeom>
              <a:avLst/>
              <a:gdLst>
                <a:gd name="txL" fmla="*/ 0 w 233"/>
                <a:gd name="txT" fmla="*/ 0 h 287"/>
                <a:gd name="txR" fmla="*/ 233 w 233"/>
                <a:gd name="txB" fmla="*/ 287 h 287"/>
              </a:gdLst>
              <a:ahLst/>
              <a:cxnLst>
                <a:cxn ang="0">
                  <a:pos x="170647" y="0"/>
                </a:cxn>
                <a:cxn ang="0">
                  <a:pos x="242444" y="263603"/>
                </a:cxn>
                <a:cxn ang="0">
                  <a:pos x="224755" y="297617"/>
                </a:cxn>
                <a:cxn ang="0">
                  <a:pos x="170647" y="240219"/>
                </a:cxn>
                <a:cxn ang="0">
                  <a:pos x="186255" y="231716"/>
                </a:cxn>
                <a:cxn ang="0">
                  <a:pos x="201863" y="203017"/>
                </a:cxn>
                <a:cxn ang="0">
                  <a:pos x="201863" y="166878"/>
                </a:cxn>
                <a:cxn ang="0">
                  <a:pos x="185215" y="157312"/>
                </a:cxn>
                <a:cxn ang="0">
                  <a:pos x="170647" y="125424"/>
                </a:cxn>
                <a:cxn ang="0">
                  <a:pos x="173769" y="223212"/>
                </a:cxn>
                <a:cxn ang="0">
                  <a:pos x="187296" y="186010"/>
                </a:cxn>
                <a:cxn ang="0">
                  <a:pos x="182093" y="170067"/>
                </a:cxn>
                <a:cxn ang="0">
                  <a:pos x="170647" y="170067"/>
                </a:cxn>
                <a:cxn ang="0">
                  <a:pos x="138391" y="14881"/>
                </a:cxn>
                <a:cxn ang="0">
                  <a:pos x="170647" y="125424"/>
                </a:cxn>
                <a:cxn ang="0">
                  <a:pos x="141512" y="117984"/>
                </a:cxn>
                <a:cxn ang="0">
                  <a:pos x="138391" y="305057"/>
                </a:cxn>
                <a:cxn ang="0">
                  <a:pos x="145675" y="238093"/>
                </a:cxn>
                <a:cxn ang="0">
                  <a:pos x="170647" y="305057"/>
                </a:cxn>
                <a:cxn ang="0">
                  <a:pos x="159201" y="213646"/>
                </a:cxn>
                <a:cxn ang="0">
                  <a:pos x="162323" y="223212"/>
                </a:cxn>
                <a:cxn ang="0">
                  <a:pos x="170647" y="170067"/>
                </a:cxn>
                <a:cxn ang="0">
                  <a:pos x="99891" y="0"/>
                </a:cxn>
                <a:cxn ang="0">
                  <a:pos x="138391" y="116921"/>
                </a:cxn>
                <a:cxn ang="0">
                  <a:pos x="107175" y="122235"/>
                </a:cxn>
                <a:cxn ang="0">
                  <a:pos x="99891" y="305057"/>
                </a:cxn>
                <a:cxn ang="0">
                  <a:pos x="137350" y="210457"/>
                </a:cxn>
                <a:cxn ang="0">
                  <a:pos x="138391" y="231716"/>
                </a:cxn>
                <a:cxn ang="0">
                  <a:pos x="105094" y="179633"/>
                </a:cxn>
                <a:cxn ang="0">
                  <a:pos x="99891" y="170067"/>
                </a:cxn>
                <a:cxn ang="0">
                  <a:pos x="99891" y="141368"/>
                </a:cxn>
                <a:cxn ang="0">
                  <a:pos x="85324" y="14881"/>
                </a:cxn>
                <a:cxn ang="0">
                  <a:pos x="99891" y="128613"/>
                </a:cxn>
                <a:cxn ang="0">
                  <a:pos x="85324" y="53146"/>
                </a:cxn>
                <a:cxn ang="0">
                  <a:pos x="85324" y="174318"/>
                </a:cxn>
                <a:cxn ang="0">
                  <a:pos x="99891" y="240219"/>
                </a:cxn>
                <a:cxn ang="0">
                  <a:pos x="93648" y="153060"/>
                </a:cxn>
                <a:cxn ang="0">
                  <a:pos x="41621" y="0"/>
                </a:cxn>
                <a:cxn ang="0">
                  <a:pos x="28094" y="15944"/>
                </a:cxn>
                <a:cxn ang="0">
                  <a:pos x="17689" y="32950"/>
                </a:cxn>
                <a:cxn ang="0">
                  <a:pos x="85324" y="53146"/>
                </a:cxn>
                <a:cxn ang="0">
                  <a:pos x="63472" y="164752"/>
                </a:cxn>
                <a:cxn ang="0">
                  <a:pos x="39540" y="170067"/>
                </a:cxn>
                <a:cxn ang="0">
                  <a:pos x="30175" y="184947"/>
                </a:cxn>
                <a:cxn ang="0">
                  <a:pos x="41621" y="194514"/>
                </a:cxn>
                <a:cxn ang="0">
                  <a:pos x="47864" y="190262"/>
                </a:cxn>
                <a:cxn ang="0">
                  <a:pos x="46824" y="182822"/>
                </a:cxn>
                <a:cxn ang="0">
                  <a:pos x="59310" y="174318"/>
                </a:cxn>
                <a:cxn ang="0">
                  <a:pos x="49946" y="207269"/>
                </a:cxn>
                <a:cxn ang="0">
                  <a:pos x="42662" y="247660"/>
                </a:cxn>
                <a:cxn ang="0">
                  <a:pos x="55148" y="259352"/>
                </a:cxn>
                <a:cxn ang="0">
                  <a:pos x="62432" y="250848"/>
                </a:cxn>
                <a:cxn ang="0">
                  <a:pos x="75959" y="190262"/>
                </a:cxn>
                <a:cxn ang="0">
                  <a:pos x="41621" y="305057"/>
                </a:cxn>
                <a:cxn ang="0">
                  <a:pos x="13527" y="292302"/>
                </a:cxn>
                <a:cxn ang="0">
                  <a:pos x="0" y="41454"/>
                </a:cxn>
                <a:cxn ang="0">
                  <a:pos x="13527" y="12755"/>
                </a:cxn>
                <a:cxn ang="0">
                  <a:pos x="41621" y="0"/>
                </a:cxn>
              </a:cxnLst>
              <a:rect l="txL" t="txT" r="txR" b="txB"/>
              <a:pathLst>
                <a:path w="233" h="287">
                  <a:moveTo>
                    <a:pt x="164" y="0"/>
                  </a:moveTo>
                  <a:lnTo>
                    <a:pt x="233" y="0"/>
                  </a:lnTo>
                  <a:lnTo>
                    <a:pt x="233" y="14"/>
                  </a:lnTo>
                  <a:lnTo>
                    <a:pt x="164" y="14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50"/>
                  </a:moveTo>
                  <a:lnTo>
                    <a:pt x="233" y="50"/>
                  </a:lnTo>
                  <a:lnTo>
                    <a:pt x="233" y="248"/>
                  </a:lnTo>
                  <a:lnTo>
                    <a:pt x="233" y="248"/>
                  </a:lnTo>
                  <a:lnTo>
                    <a:pt x="232" y="256"/>
                  </a:lnTo>
                  <a:lnTo>
                    <a:pt x="229" y="263"/>
                  </a:lnTo>
                  <a:lnTo>
                    <a:pt x="226" y="270"/>
                  </a:lnTo>
                  <a:lnTo>
                    <a:pt x="221" y="275"/>
                  </a:lnTo>
                  <a:lnTo>
                    <a:pt x="216" y="280"/>
                  </a:lnTo>
                  <a:lnTo>
                    <a:pt x="209" y="285"/>
                  </a:lnTo>
                  <a:lnTo>
                    <a:pt x="202" y="286"/>
                  </a:lnTo>
                  <a:lnTo>
                    <a:pt x="194" y="287"/>
                  </a:lnTo>
                  <a:lnTo>
                    <a:pt x="164" y="28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74" y="222"/>
                  </a:lnTo>
                  <a:lnTo>
                    <a:pt x="179" y="218"/>
                  </a:lnTo>
                  <a:lnTo>
                    <a:pt x="183" y="213"/>
                  </a:lnTo>
                  <a:lnTo>
                    <a:pt x="187" y="207"/>
                  </a:lnTo>
                  <a:lnTo>
                    <a:pt x="187" y="207"/>
                  </a:lnTo>
                  <a:lnTo>
                    <a:pt x="191" y="199"/>
                  </a:lnTo>
                  <a:lnTo>
                    <a:pt x="194" y="191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75"/>
                  </a:lnTo>
                  <a:lnTo>
                    <a:pt x="195" y="163"/>
                  </a:lnTo>
                  <a:lnTo>
                    <a:pt x="194" y="157"/>
                  </a:lnTo>
                  <a:lnTo>
                    <a:pt x="191" y="155"/>
                  </a:lnTo>
                  <a:lnTo>
                    <a:pt x="189" y="151"/>
                  </a:lnTo>
                  <a:lnTo>
                    <a:pt x="186" y="149"/>
                  </a:lnTo>
                  <a:lnTo>
                    <a:pt x="182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1" y="149"/>
                  </a:lnTo>
                  <a:lnTo>
                    <a:pt x="164" y="152"/>
                  </a:lnTo>
                  <a:lnTo>
                    <a:pt x="172" y="117"/>
                  </a:lnTo>
                  <a:lnTo>
                    <a:pt x="164" y="118"/>
                  </a:lnTo>
                  <a:lnTo>
                    <a:pt x="164" y="50"/>
                  </a:lnTo>
                  <a:lnTo>
                    <a:pt x="164" y="50"/>
                  </a:lnTo>
                  <a:close/>
                  <a:moveTo>
                    <a:pt x="164" y="211"/>
                  </a:moveTo>
                  <a:lnTo>
                    <a:pt x="164" y="211"/>
                  </a:lnTo>
                  <a:lnTo>
                    <a:pt x="167" y="210"/>
                  </a:lnTo>
                  <a:lnTo>
                    <a:pt x="170" y="207"/>
                  </a:lnTo>
                  <a:lnTo>
                    <a:pt x="175" y="199"/>
                  </a:lnTo>
                  <a:lnTo>
                    <a:pt x="175" y="199"/>
                  </a:lnTo>
                  <a:lnTo>
                    <a:pt x="179" y="187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9" y="165"/>
                  </a:lnTo>
                  <a:lnTo>
                    <a:pt x="178" y="163"/>
                  </a:lnTo>
                  <a:lnTo>
                    <a:pt x="175" y="160"/>
                  </a:lnTo>
                  <a:lnTo>
                    <a:pt x="175" y="160"/>
                  </a:lnTo>
                  <a:lnTo>
                    <a:pt x="172" y="159"/>
                  </a:lnTo>
                  <a:lnTo>
                    <a:pt x="172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4" y="160"/>
                  </a:lnTo>
                  <a:lnTo>
                    <a:pt x="164" y="211"/>
                  </a:lnTo>
                  <a:close/>
                  <a:moveTo>
                    <a:pt x="133" y="0"/>
                  </a:moveTo>
                  <a:lnTo>
                    <a:pt x="164" y="0"/>
                  </a:lnTo>
                  <a:lnTo>
                    <a:pt x="164" y="14"/>
                  </a:lnTo>
                  <a:lnTo>
                    <a:pt x="133" y="14"/>
                  </a:lnTo>
                  <a:lnTo>
                    <a:pt x="133" y="0"/>
                  </a:lnTo>
                  <a:lnTo>
                    <a:pt x="133" y="0"/>
                  </a:lnTo>
                  <a:close/>
                  <a:moveTo>
                    <a:pt x="133" y="50"/>
                  </a:moveTo>
                  <a:lnTo>
                    <a:pt x="164" y="50"/>
                  </a:lnTo>
                  <a:lnTo>
                    <a:pt x="164" y="118"/>
                  </a:lnTo>
                  <a:lnTo>
                    <a:pt x="149" y="119"/>
                  </a:lnTo>
                  <a:lnTo>
                    <a:pt x="133" y="192"/>
                  </a:lnTo>
                  <a:lnTo>
                    <a:pt x="133" y="122"/>
                  </a:lnTo>
                  <a:lnTo>
                    <a:pt x="136" y="111"/>
                  </a:lnTo>
                  <a:lnTo>
                    <a:pt x="136" y="111"/>
                  </a:lnTo>
                  <a:lnTo>
                    <a:pt x="133" y="110"/>
                  </a:lnTo>
                  <a:lnTo>
                    <a:pt x="133" y="50"/>
                  </a:lnTo>
                  <a:lnTo>
                    <a:pt x="133" y="50"/>
                  </a:lnTo>
                  <a:close/>
                  <a:moveTo>
                    <a:pt x="164" y="287"/>
                  </a:moveTo>
                  <a:lnTo>
                    <a:pt x="133" y="287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40" y="224"/>
                  </a:lnTo>
                  <a:lnTo>
                    <a:pt x="143" y="226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64" y="226"/>
                  </a:lnTo>
                  <a:lnTo>
                    <a:pt x="164" y="287"/>
                  </a:lnTo>
                  <a:lnTo>
                    <a:pt x="164" y="287"/>
                  </a:lnTo>
                  <a:close/>
                  <a:moveTo>
                    <a:pt x="164" y="160"/>
                  </a:moveTo>
                  <a:lnTo>
                    <a:pt x="164" y="160"/>
                  </a:lnTo>
                  <a:lnTo>
                    <a:pt x="163" y="161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6" y="210"/>
                  </a:lnTo>
                  <a:lnTo>
                    <a:pt x="159" y="211"/>
                  </a:lnTo>
                  <a:lnTo>
                    <a:pt x="161" y="211"/>
                  </a:lnTo>
                  <a:lnTo>
                    <a:pt x="161" y="211"/>
                  </a:lnTo>
                  <a:lnTo>
                    <a:pt x="164" y="211"/>
                  </a:lnTo>
                  <a:lnTo>
                    <a:pt x="164" y="160"/>
                  </a:lnTo>
                  <a:close/>
                  <a:moveTo>
                    <a:pt x="96" y="0"/>
                  </a:moveTo>
                  <a:lnTo>
                    <a:pt x="133" y="0"/>
                  </a:lnTo>
                  <a:lnTo>
                    <a:pt x="133" y="14"/>
                  </a:lnTo>
                  <a:lnTo>
                    <a:pt x="96" y="14"/>
                  </a:lnTo>
                  <a:lnTo>
                    <a:pt x="96" y="0"/>
                  </a:lnTo>
                  <a:lnTo>
                    <a:pt x="96" y="0"/>
                  </a:lnTo>
                  <a:close/>
                  <a:moveTo>
                    <a:pt x="96" y="50"/>
                  </a:moveTo>
                  <a:lnTo>
                    <a:pt x="133" y="50"/>
                  </a:lnTo>
                  <a:lnTo>
                    <a:pt x="133" y="110"/>
                  </a:lnTo>
                  <a:lnTo>
                    <a:pt x="133" y="110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17" y="110"/>
                  </a:lnTo>
                  <a:lnTo>
                    <a:pt x="110" y="111"/>
                  </a:lnTo>
                  <a:lnTo>
                    <a:pt x="103" y="115"/>
                  </a:lnTo>
                  <a:lnTo>
                    <a:pt x="96" y="121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3" y="287"/>
                  </a:moveTo>
                  <a:lnTo>
                    <a:pt x="96" y="287"/>
                  </a:lnTo>
                  <a:lnTo>
                    <a:pt x="96" y="226"/>
                  </a:lnTo>
                  <a:lnTo>
                    <a:pt x="111" y="226"/>
                  </a:lnTo>
                  <a:lnTo>
                    <a:pt x="133" y="122"/>
                  </a:lnTo>
                  <a:lnTo>
                    <a:pt x="133" y="192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07"/>
                  </a:lnTo>
                  <a:lnTo>
                    <a:pt x="132" y="207"/>
                  </a:lnTo>
                  <a:lnTo>
                    <a:pt x="132" y="213"/>
                  </a:lnTo>
                  <a:lnTo>
                    <a:pt x="133" y="218"/>
                  </a:lnTo>
                  <a:lnTo>
                    <a:pt x="133" y="287"/>
                  </a:lnTo>
                  <a:lnTo>
                    <a:pt x="133" y="287"/>
                  </a:lnTo>
                  <a:close/>
                  <a:moveTo>
                    <a:pt x="96" y="186"/>
                  </a:moveTo>
                  <a:lnTo>
                    <a:pt x="101" y="169"/>
                  </a:lnTo>
                  <a:lnTo>
                    <a:pt x="101" y="169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96" y="186"/>
                  </a:lnTo>
                  <a:close/>
                  <a:moveTo>
                    <a:pt x="96" y="160"/>
                  </a:moveTo>
                  <a:lnTo>
                    <a:pt x="96" y="160"/>
                  </a:lnTo>
                  <a:lnTo>
                    <a:pt x="102" y="163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05" y="125"/>
                  </a:lnTo>
                  <a:lnTo>
                    <a:pt x="96" y="133"/>
                  </a:lnTo>
                  <a:lnTo>
                    <a:pt x="96" y="160"/>
                  </a:lnTo>
                  <a:close/>
                  <a:moveTo>
                    <a:pt x="82" y="0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82" y="14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96" y="50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82" y="137"/>
                  </a:lnTo>
                  <a:lnTo>
                    <a:pt x="82" y="50"/>
                  </a:lnTo>
                  <a:lnTo>
                    <a:pt x="82" y="50"/>
                  </a:lnTo>
                  <a:close/>
                  <a:moveTo>
                    <a:pt x="96" y="287"/>
                  </a:moveTo>
                  <a:lnTo>
                    <a:pt x="82" y="287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90" y="165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88" y="226"/>
                  </a:lnTo>
                  <a:lnTo>
                    <a:pt x="96" y="226"/>
                  </a:lnTo>
                  <a:lnTo>
                    <a:pt x="96" y="287"/>
                  </a:lnTo>
                  <a:lnTo>
                    <a:pt x="96" y="287"/>
                  </a:lnTo>
                  <a:close/>
                  <a:moveTo>
                    <a:pt x="96" y="133"/>
                  </a:moveTo>
                  <a:lnTo>
                    <a:pt x="96" y="133"/>
                  </a:lnTo>
                  <a:lnTo>
                    <a:pt x="90" y="144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96" y="160"/>
                  </a:lnTo>
                  <a:lnTo>
                    <a:pt x="96" y="133"/>
                  </a:lnTo>
                  <a:close/>
                  <a:moveTo>
                    <a:pt x="4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7" y="49"/>
                  </a:lnTo>
                  <a:lnTo>
                    <a:pt x="36" y="50"/>
                  </a:lnTo>
                  <a:lnTo>
                    <a:pt x="82" y="50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48" y="156"/>
                  </a:lnTo>
                  <a:lnTo>
                    <a:pt x="42" y="157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4" y="163"/>
                  </a:lnTo>
                  <a:lnTo>
                    <a:pt x="31" y="167"/>
                  </a:lnTo>
                  <a:lnTo>
                    <a:pt x="29" y="169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40" y="183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48" y="195"/>
                  </a:lnTo>
                  <a:lnTo>
                    <a:pt x="44" y="207"/>
                  </a:lnTo>
                  <a:lnTo>
                    <a:pt x="41" y="218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41" y="233"/>
                  </a:lnTo>
                  <a:lnTo>
                    <a:pt x="42" y="237"/>
                  </a:lnTo>
                  <a:lnTo>
                    <a:pt x="45" y="240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3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4" y="207"/>
                  </a:lnTo>
                  <a:lnTo>
                    <a:pt x="68" y="194"/>
                  </a:lnTo>
                  <a:lnTo>
                    <a:pt x="73" y="179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2" y="287"/>
                  </a:lnTo>
                  <a:lnTo>
                    <a:pt x="40" y="287"/>
                  </a:lnTo>
                  <a:lnTo>
                    <a:pt x="40" y="287"/>
                  </a:lnTo>
                  <a:lnTo>
                    <a:pt x="31" y="286"/>
                  </a:lnTo>
                  <a:lnTo>
                    <a:pt x="25" y="285"/>
                  </a:lnTo>
                  <a:lnTo>
                    <a:pt x="18" y="280"/>
                  </a:lnTo>
                  <a:lnTo>
                    <a:pt x="13" y="275"/>
                  </a:lnTo>
                  <a:lnTo>
                    <a:pt x="7" y="270"/>
                  </a:lnTo>
                  <a:lnTo>
                    <a:pt x="4" y="263"/>
                  </a:lnTo>
                  <a:lnTo>
                    <a:pt x="2" y="256"/>
                  </a:lnTo>
                  <a:lnTo>
                    <a:pt x="0" y="24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171"/>
            <p:cNvSpPr>
              <a:spLocks noEditPoints="1"/>
            </p:cNvSpPr>
            <p:nvPr/>
          </p:nvSpPr>
          <p:spPr>
            <a:xfrm>
              <a:off x="4202467" y="1371863"/>
              <a:ext cx="368349" cy="378399"/>
            </a:xfrm>
            <a:custGeom>
              <a:avLst/>
              <a:gdLst>
                <a:gd name="txL" fmla="*/ 0 w 354"/>
                <a:gd name="txT" fmla="*/ 0 h 356"/>
                <a:gd name="txR" fmla="*/ 354 w 354"/>
                <a:gd name="txB" fmla="*/ 356 h 356"/>
              </a:gdLst>
              <a:ahLst/>
              <a:cxnLst>
                <a:cxn ang="0">
                  <a:pos x="350660" y="317813"/>
                </a:cxn>
                <a:cxn ang="0">
                  <a:pos x="366268" y="96726"/>
                </a:cxn>
                <a:cxn ang="0">
                  <a:pos x="352741" y="163689"/>
                </a:cxn>
                <a:cxn ang="0">
                  <a:pos x="346498" y="159438"/>
                </a:cxn>
                <a:cxn ang="0">
                  <a:pos x="346498" y="218961"/>
                </a:cxn>
                <a:cxn ang="0">
                  <a:pos x="300714" y="234905"/>
                </a:cxn>
                <a:cxn ang="0">
                  <a:pos x="318403" y="259352"/>
                </a:cxn>
                <a:cxn ang="0">
                  <a:pos x="294471" y="283799"/>
                </a:cxn>
                <a:cxn ang="0">
                  <a:pos x="318403" y="359266"/>
                </a:cxn>
                <a:cxn ang="0">
                  <a:pos x="294471" y="62712"/>
                </a:cxn>
                <a:cxn ang="0">
                  <a:pos x="329849" y="62712"/>
                </a:cxn>
                <a:cxn ang="0">
                  <a:pos x="281985" y="49957"/>
                </a:cxn>
                <a:cxn ang="0">
                  <a:pos x="273660" y="12755"/>
                </a:cxn>
                <a:cxn ang="0">
                  <a:pos x="283025" y="237031"/>
                </a:cxn>
                <a:cxn ang="0">
                  <a:pos x="294471" y="72278"/>
                </a:cxn>
                <a:cxn ang="0">
                  <a:pos x="283025" y="280610"/>
                </a:cxn>
                <a:cxn ang="0">
                  <a:pos x="285106" y="378399"/>
                </a:cxn>
                <a:cxn ang="0">
                  <a:pos x="273660" y="29762"/>
                </a:cxn>
                <a:cxn ang="0">
                  <a:pos x="269498" y="53146"/>
                </a:cxn>
                <a:cxn ang="0">
                  <a:pos x="245566" y="53146"/>
                </a:cxn>
                <a:cxn ang="0">
                  <a:pos x="239323" y="29762"/>
                </a:cxn>
                <a:cxn ang="0">
                  <a:pos x="273660" y="72278"/>
                </a:cxn>
                <a:cxn ang="0">
                  <a:pos x="273660" y="245534"/>
                </a:cxn>
                <a:cxn ang="0">
                  <a:pos x="237242" y="285925"/>
                </a:cxn>
                <a:cxn ang="0">
                  <a:pos x="237242" y="229590"/>
                </a:cxn>
                <a:cxn ang="0">
                  <a:pos x="273660" y="369896"/>
                </a:cxn>
                <a:cxn ang="0">
                  <a:pos x="237242" y="29762"/>
                </a:cxn>
                <a:cxn ang="0">
                  <a:pos x="234120" y="52083"/>
                </a:cxn>
                <a:cxn ang="0">
                  <a:pos x="237242" y="4252"/>
                </a:cxn>
                <a:cxn ang="0">
                  <a:pos x="186256" y="72278"/>
                </a:cxn>
                <a:cxn ang="0">
                  <a:pos x="237242" y="229590"/>
                </a:cxn>
                <a:cxn ang="0">
                  <a:pos x="237242" y="317813"/>
                </a:cxn>
                <a:cxn ang="0">
                  <a:pos x="138391" y="45705"/>
                </a:cxn>
                <a:cxn ang="0">
                  <a:pos x="131107" y="4252"/>
                </a:cxn>
                <a:cxn ang="0">
                  <a:pos x="186256" y="72278"/>
                </a:cxn>
                <a:cxn ang="0">
                  <a:pos x="186256" y="257226"/>
                </a:cxn>
                <a:cxn ang="0">
                  <a:pos x="177931" y="172193"/>
                </a:cxn>
                <a:cxn ang="0">
                  <a:pos x="119661" y="32950"/>
                </a:cxn>
                <a:cxn ang="0">
                  <a:pos x="127986" y="53146"/>
                </a:cxn>
                <a:cxn ang="0">
                  <a:pos x="104053" y="45705"/>
                </a:cxn>
                <a:cxn ang="0">
                  <a:pos x="93648" y="12755"/>
                </a:cxn>
                <a:cxn ang="0">
                  <a:pos x="131107" y="102040"/>
                </a:cxn>
                <a:cxn ang="0">
                  <a:pos x="93648" y="272107"/>
                </a:cxn>
                <a:cxn ang="0">
                  <a:pos x="131107" y="172193"/>
                </a:cxn>
                <a:cxn ang="0">
                  <a:pos x="93648" y="369896"/>
                </a:cxn>
                <a:cxn ang="0">
                  <a:pos x="82202" y="41454"/>
                </a:cxn>
                <a:cxn ang="0">
                  <a:pos x="73878" y="21258"/>
                </a:cxn>
                <a:cxn ang="0">
                  <a:pos x="93648" y="172193"/>
                </a:cxn>
                <a:cxn ang="0">
                  <a:pos x="93648" y="72278"/>
                </a:cxn>
                <a:cxn ang="0">
                  <a:pos x="84283" y="280610"/>
                </a:cxn>
                <a:cxn ang="0">
                  <a:pos x="87405" y="375210"/>
                </a:cxn>
                <a:cxn ang="0">
                  <a:pos x="38500" y="62712"/>
                </a:cxn>
                <a:cxn ang="0">
                  <a:pos x="73878" y="21258"/>
                </a:cxn>
                <a:cxn ang="0">
                  <a:pos x="56189" y="241283"/>
                </a:cxn>
                <a:cxn ang="0">
                  <a:pos x="52027" y="273170"/>
                </a:cxn>
                <a:cxn ang="0">
                  <a:pos x="16649" y="317813"/>
                </a:cxn>
                <a:cxn ang="0">
                  <a:pos x="73878" y="72278"/>
                </a:cxn>
                <a:cxn ang="0">
                  <a:pos x="50986" y="366707"/>
                </a:cxn>
                <a:cxn ang="0">
                  <a:pos x="20811" y="159438"/>
                </a:cxn>
                <a:cxn ang="0">
                  <a:pos x="16649" y="163689"/>
                </a:cxn>
                <a:cxn ang="0">
                  <a:pos x="0" y="100977"/>
                </a:cxn>
                <a:cxn ang="0">
                  <a:pos x="16649" y="102040"/>
                </a:cxn>
                <a:cxn ang="0">
                  <a:pos x="16649" y="223213"/>
                </a:cxn>
              </a:cxnLst>
              <a:rect l="txL" t="txT" r="txR" b="txB"/>
              <a:pathLst>
                <a:path w="354" h="356">
                  <a:moveTo>
                    <a:pt x="337" y="299"/>
                  </a:moveTo>
                  <a:lnTo>
                    <a:pt x="337" y="210"/>
                  </a:lnTo>
                  <a:lnTo>
                    <a:pt x="337" y="210"/>
                  </a:lnTo>
                  <a:lnTo>
                    <a:pt x="340" y="215"/>
                  </a:lnTo>
                  <a:lnTo>
                    <a:pt x="341" y="222"/>
                  </a:lnTo>
                  <a:lnTo>
                    <a:pt x="341" y="299"/>
                  </a:lnTo>
                  <a:lnTo>
                    <a:pt x="337" y="299"/>
                  </a:lnTo>
                  <a:lnTo>
                    <a:pt x="337" y="299"/>
                  </a:lnTo>
                  <a:close/>
                  <a:moveTo>
                    <a:pt x="337" y="154"/>
                  </a:moveTo>
                  <a:lnTo>
                    <a:pt x="337" y="96"/>
                  </a:lnTo>
                  <a:lnTo>
                    <a:pt x="337" y="96"/>
                  </a:lnTo>
                  <a:lnTo>
                    <a:pt x="339" y="95"/>
                  </a:lnTo>
                  <a:lnTo>
                    <a:pt x="348" y="91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142"/>
                  </a:lnTo>
                  <a:lnTo>
                    <a:pt x="354" y="142"/>
                  </a:lnTo>
                  <a:lnTo>
                    <a:pt x="352" y="147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7" y="154"/>
                  </a:lnTo>
                  <a:lnTo>
                    <a:pt x="337" y="154"/>
                  </a:lnTo>
                  <a:close/>
                  <a:moveTo>
                    <a:pt x="337" y="96"/>
                  </a:moveTo>
                  <a:lnTo>
                    <a:pt x="337" y="154"/>
                  </a:lnTo>
                  <a:lnTo>
                    <a:pt x="337" y="154"/>
                  </a:lnTo>
                  <a:lnTo>
                    <a:pt x="335" y="153"/>
                  </a:lnTo>
                  <a:lnTo>
                    <a:pt x="333" y="150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35" y="99"/>
                  </a:lnTo>
                  <a:lnTo>
                    <a:pt x="337" y="96"/>
                  </a:lnTo>
                  <a:lnTo>
                    <a:pt x="337" y="96"/>
                  </a:lnTo>
                  <a:close/>
                  <a:moveTo>
                    <a:pt x="337" y="210"/>
                  </a:moveTo>
                  <a:lnTo>
                    <a:pt x="337" y="210"/>
                  </a:lnTo>
                  <a:lnTo>
                    <a:pt x="333" y="206"/>
                  </a:lnTo>
                  <a:lnTo>
                    <a:pt x="329" y="202"/>
                  </a:lnTo>
                  <a:lnTo>
                    <a:pt x="324" y="199"/>
                  </a:lnTo>
                  <a:lnTo>
                    <a:pt x="317" y="199"/>
                  </a:lnTo>
                  <a:lnTo>
                    <a:pt x="317" y="68"/>
                  </a:lnTo>
                  <a:lnTo>
                    <a:pt x="283" y="68"/>
                  </a:lnTo>
                  <a:lnTo>
                    <a:pt x="283" y="221"/>
                  </a:lnTo>
                  <a:lnTo>
                    <a:pt x="283" y="221"/>
                  </a:lnTo>
                  <a:lnTo>
                    <a:pt x="289" y="221"/>
                  </a:lnTo>
                  <a:lnTo>
                    <a:pt x="293" y="222"/>
                  </a:lnTo>
                  <a:lnTo>
                    <a:pt x="297" y="225"/>
                  </a:lnTo>
                  <a:lnTo>
                    <a:pt x="299" y="227"/>
                  </a:lnTo>
                  <a:lnTo>
                    <a:pt x="302" y="230"/>
                  </a:lnTo>
                  <a:lnTo>
                    <a:pt x="305" y="234"/>
                  </a:lnTo>
                  <a:lnTo>
                    <a:pt x="306" y="239"/>
                  </a:lnTo>
                  <a:lnTo>
                    <a:pt x="306" y="244"/>
                  </a:lnTo>
                  <a:lnTo>
                    <a:pt x="306" y="244"/>
                  </a:lnTo>
                  <a:lnTo>
                    <a:pt x="306" y="248"/>
                  </a:lnTo>
                  <a:lnTo>
                    <a:pt x="305" y="253"/>
                  </a:lnTo>
                  <a:lnTo>
                    <a:pt x="302" y="257"/>
                  </a:lnTo>
                  <a:lnTo>
                    <a:pt x="299" y="260"/>
                  </a:lnTo>
                  <a:lnTo>
                    <a:pt x="297" y="262"/>
                  </a:lnTo>
                  <a:lnTo>
                    <a:pt x="293" y="265"/>
                  </a:lnTo>
                  <a:lnTo>
                    <a:pt x="289" y="267"/>
                  </a:lnTo>
                  <a:lnTo>
                    <a:pt x="283" y="267"/>
                  </a:lnTo>
                  <a:lnTo>
                    <a:pt x="283" y="299"/>
                  </a:lnTo>
                  <a:lnTo>
                    <a:pt x="337" y="299"/>
                  </a:lnTo>
                  <a:lnTo>
                    <a:pt x="337" y="210"/>
                  </a:lnTo>
                  <a:lnTo>
                    <a:pt x="337" y="210"/>
                  </a:lnTo>
                  <a:close/>
                  <a:moveTo>
                    <a:pt x="283" y="356"/>
                  </a:moveTo>
                  <a:lnTo>
                    <a:pt x="283" y="314"/>
                  </a:lnTo>
                  <a:lnTo>
                    <a:pt x="306" y="314"/>
                  </a:lnTo>
                  <a:lnTo>
                    <a:pt x="306" y="338"/>
                  </a:lnTo>
                  <a:lnTo>
                    <a:pt x="306" y="338"/>
                  </a:lnTo>
                  <a:lnTo>
                    <a:pt x="305" y="345"/>
                  </a:lnTo>
                  <a:lnTo>
                    <a:pt x="301" y="350"/>
                  </a:lnTo>
                  <a:lnTo>
                    <a:pt x="295" y="355"/>
                  </a:lnTo>
                  <a:lnTo>
                    <a:pt x="289" y="356"/>
                  </a:lnTo>
                  <a:lnTo>
                    <a:pt x="283" y="356"/>
                  </a:lnTo>
                  <a:lnTo>
                    <a:pt x="283" y="356"/>
                  </a:lnTo>
                  <a:close/>
                  <a:moveTo>
                    <a:pt x="283" y="59"/>
                  </a:moveTo>
                  <a:lnTo>
                    <a:pt x="283" y="20"/>
                  </a:lnTo>
                  <a:lnTo>
                    <a:pt x="283" y="20"/>
                  </a:lnTo>
                  <a:lnTo>
                    <a:pt x="298" y="30"/>
                  </a:lnTo>
                  <a:lnTo>
                    <a:pt x="309" y="38"/>
                  </a:lnTo>
                  <a:lnTo>
                    <a:pt x="313" y="43"/>
                  </a:lnTo>
                  <a:lnTo>
                    <a:pt x="316" y="49"/>
                  </a:lnTo>
                  <a:lnTo>
                    <a:pt x="317" y="54"/>
                  </a:lnTo>
                  <a:lnTo>
                    <a:pt x="317" y="59"/>
                  </a:lnTo>
                  <a:lnTo>
                    <a:pt x="283" y="59"/>
                  </a:lnTo>
                  <a:close/>
                  <a:moveTo>
                    <a:pt x="283" y="20"/>
                  </a:moveTo>
                  <a:lnTo>
                    <a:pt x="283" y="59"/>
                  </a:lnTo>
                  <a:lnTo>
                    <a:pt x="263" y="59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8" y="50"/>
                  </a:lnTo>
                  <a:lnTo>
                    <a:pt x="271" y="47"/>
                  </a:lnTo>
                  <a:lnTo>
                    <a:pt x="274" y="43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4" y="35"/>
                  </a:lnTo>
                  <a:lnTo>
                    <a:pt x="271" y="31"/>
                  </a:lnTo>
                  <a:lnTo>
                    <a:pt x="268" y="28"/>
                  </a:lnTo>
                  <a:lnTo>
                    <a:pt x="263" y="28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83" y="20"/>
                  </a:lnTo>
                  <a:lnTo>
                    <a:pt x="283" y="20"/>
                  </a:lnTo>
                  <a:close/>
                  <a:moveTo>
                    <a:pt x="283" y="68"/>
                  </a:moveTo>
                  <a:lnTo>
                    <a:pt x="283" y="221"/>
                  </a:lnTo>
                  <a:lnTo>
                    <a:pt x="283" y="221"/>
                  </a:lnTo>
                  <a:lnTo>
                    <a:pt x="278" y="221"/>
                  </a:lnTo>
                  <a:lnTo>
                    <a:pt x="272" y="223"/>
                  </a:lnTo>
                  <a:lnTo>
                    <a:pt x="267" y="227"/>
                  </a:lnTo>
                  <a:lnTo>
                    <a:pt x="263" y="231"/>
                  </a:lnTo>
                  <a:lnTo>
                    <a:pt x="263" y="162"/>
                  </a:lnTo>
                  <a:lnTo>
                    <a:pt x="272" y="162"/>
                  </a:lnTo>
                  <a:lnTo>
                    <a:pt x="272" y="96"/>
                  </a:lnTo>
                  <a:lnTo>
                    <a:pt x="263" y="96"/>
                  </a:lnTo>
                  <a:lnTo>
                    <a:pt x="263" y="68"/>
                  </a:lnTo>
                  <a:lnTo>
                    <a:pt x="283" y="68"/>
                  </a:lnTo>
                  <a:lnTo>
                    <a:pt x="283" y="68"/>
                  </a:lnTo>
                  <a:close/>
                  <a:moveTo>
                    <a:pt x="283" y="267"/>
                  </a:moveTo>
                  <a:lnTo>
                    <a:pt x="283" y="299"/>
                  </a:lnTo>
                  <a:lnTo>
                    <a:pt x="263" y="299"/>
                  </a:lnTo>
                  <a:lnTo>
                    <a:pt x="263" y="256"/>
                  </a:lnTo>
                  <a:lnTo>
                    <a:pt x="263" y="256"/>
                  </a:lnTo>
                  <a:lnTo>
                    <a:pt x="267" y="260"/>
                  </a:lnTo>
                  <a:lnTo>
                    <a:pt x="272" y="264"/>
                  </a:lnTo>
                  <a:lnTo>
                    <a:pt x="278" y="267"/>
                  </a:lnTo>
                  <a:lnTo>
                    <a:pt x="283" y="267"/>
                  </a:lnTo>
                  <a:lnTo>
                    <a:pt x="283" y="267"/>
                  </a:lnTo>
                  <a:close/>
                  <a:moveTo>
                    <a:pt x="283" y="314"/>
                  </a:moveTo>
                  <a:lnTo>
                    <a:pt x="283" y="356"/>
                  </a:lnTo>
                  <a:lnTo>
                    <a:pt x="278" y="356"/>
                  </a:lnTo>
                  <a:lnTo>
                    <a:pt x="278" y="356"/>
                  </a:lnTo>
                  <a:lnTo>
                    <a:pt x="274" y="356"/>
                  </a:lnTo>
                  <a:lnTo>
                    <a:pt x="270" y="353"/>
                  </a:lnTo>
                  <a:lnTo>
                    <a:pt x="267" y="352"/>
                  </a:lnTo>
                  <a:lnTo>
                    <a:pt x="263" y="348"/>
                  </a:lnTo>
                  <a:lnTo>
                    <a:pt x="263" y="314"/>
                  </a:lnTo>
                  <a:lnTo>
                    <a:pt x="283" y="314"/>
                  </a:lnTo>
                  <a:close/>
                  <a:moveTo>
                    <a:pt x="263" y="12"/>
                  </a:moveTo>
                  <a:lnTo>
                    <a:pt x="263" y="28"/>
                  </a:lnTo>
                  <a:lnTo>
                    <a:pt x="263" y="28"/>
                  </a:lnTo>
                  <a:lnTo>
                    <a:pt x="259" y="28"/>
                  </a:lnTo>
                  <a:lnTo>
                    <a:pt x="256" y="31"/>
                  </a:lnTo>
                  <a:lnTo>
                    <a:pt x="253" y="35"/>
                  </a:lnTo>
                  <a:lnTo>
                    <a:pt x="252" y="39"/>
                  </a:lnTo>
                  <a:lnTo>
                    <a:pt x="252" y="39"/>
                  </a:lnTo>
                  <a:lnTo>
                    <a:pt x="253" y="43"/>
                  </a:lnTo>
                  <a:lnTo>
                    <a:pt x="256" y="47"/>
                  </a:lnTo>
                  <a:lnTo>
                    <a:pt x="259" y="50"/>
                  </a:lnTo>
                  <a:lnTo>
                    <a:pt x="263" y="50"/>
                  </a:lnTo>
                  <a:lnTo>
                    <a:pt x="263" y="59"/>
                  </a:lnTo>
                  <a:lnTo>
                    <a:pt x="228" y="59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6" y="50"/>
                  </a:lnTo>
                  <a:lnTo>
                    <a:pt x="238" y="47"/>
                  </a:lnTo>
                  <a:lnTo>
                    <a:pt x="241" y="43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4"/>
                  </a:lnTo>
                  <a:lnTo>
                    <a:pt x="228" y="4"/>
                  </a:lnTo>
                  <a:lnTo>
                    <a:pt x="247" y="8"/>
                  </a:lnTo>
                  <a:lnTo>
                    <a:pt x="263" y="12"/>
                  </a:lnTo>
                  <a:lnTo>
                    <a:pt x="263" y="12"/>
                  </a:lnTo>
                  <a:close/>
                  <a:moveTo>
                    <a:pt x="263" y="68"/>
                  </a:moveTo>
                  <a:lnTo>
                    <a:pt x="263" y="96"/>
                  </a:lnTo>
                  <a:lnTo>
                    <a:pt x="228" y="96"/>
                  </a:lnTo>
                  <a:lnTo>
                    <a:pt x="228" y="68"/>
                  </a:lnTo>
                  <a:lnTo>
                    <a:pt x="263" y="68"/>
                  </a:lnTo>
                  <a:lnTo>
                    <a:pt x="263" y="68"/>
                  </a:lnTo>
                  <a:close/>
                  <a:moveTo>
                    <a:pt x="263" y="162"/>
                  </a:moveTo>
                  <a:lnTo>
                    <a:pt x="263" y="231"/>
                  </a:lnTo>
                  <a:lnTo>
                    <a:pt x="263" y="231"/>
                  </a:lnTo>
                  <a:lnTo>
                    <a:pt x="262" y="237"/>
                  </a:lnTo>
                  <a:lnTo>
                    <a:pt x="260" y="244"/>
                  </a:lnTo>
                  <a:lnTo>
                    <a:pt x="260" y="244"/>
                  </a:lnTo>
                  <a:lnTo>
                    <a:pt x="262" y="250"/>
                  </a:lnTo>
                  <a:lnTo>
                    <a:pt x="263" y="256"/>
                  </a:lnTo>
                  <a:lnTo>
                    <a:pt x="263" y="299"/>
                  </a:lnTo>
                  <a:lnTo>
                    <a:pt x="228" y="299"/>
                  </a:lnTo>
                  <a:lnTo>
                    <a:pt x="228" y="269"/>
                  </a:lnTo>
                  <a:lnTo>
                    <a:pt x="229" y="269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42"/>
                  </a:lnTo>
                  <a:lnTo>
                    <a:pt x="229" y="242"/>
                  </a:lnTo>
                  <a:lnTo>
                    <a:pt x="229" y="227"/>
                  </a:lnTo>
                  <a:lnTo>
                    <a:pt x="228" y="227"/>
                  </a:lnTo>
                  <a:lnTo>
                    <a:pt x="228" y="216"/>
                  </a:lnTo>
                  <a:lnTo>
                    <a:pt x="229" y="216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3" y="314"/>
                  </a:moveTo>
                  <a:lnTo>
                    <a:pt x="263" y="348"/>
                  </a:lnTo>
                  <a:lnTo>
                    <a:pt x="263" y="348"/>
                  </a:lnTo>
                  <a:lnTo>
                    <a:pt x="262" y="344"/>
                  </a:lnTo>
                  <a:lnTo>
                    <a:pt x="260" y="338"/>
                  </a:lnTo>
                  <a:lnTo>
                    <a:pt x="260" y="314"/>
                  </a:lnTo>
                  <a:lnTo>
                    <a:pt x="263" y="314"/>
                  </a:lnTo>
                  <a:close/>
                  <a:moveTo>
                    <a:pt x="228" y="4"/>
                  </a:moveTo>
                  <a:lnTo>
                    <a:pt x="228" y="28"/>
                  </a:lnTo>
                  <a:lnTo>
                    <a:pt x="228" y="28"/>
                  </a:lnTo>
                  <a:lnTo>
                    <a:pt x="225" y="30"/>
                  </a:lnTo>
                  <a:lnTo>
                    <a:pt x="222" y="32"/>
                  </a:lnTo>
                  <a:lnTo>
                    <a:pt x="221" y="35"/>
                  </a:lnTo>
                  <a:lnTo>
                    <a:pt x="220" y="39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2" y="46"/>
                  </a:lnTo>
                  <a:lnTo>
                    <a:pt x="225" y="49"/>
                  </a:lnTo>
                  <a:lnTo>
                    <a:pt x="228" y="50"/>
                  </a:lnTo>
                  <a:lnTo>
                    <a:pt x="228" y="59"/>
                  </a:lnTo>
                  <a:lnTo>
                    <a:pt x="179" y="59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8" y="4"/>
                  </a:lnTo>
                  <a:lnTo>
                    <a:pt x="228" y="4"/>
                  </a:lnTo>
                  <a:close/>
                  <a:moveTo>
                    <a:pt x="228" y="68"/>
                  </a:moveTo>
                  <a:lnTo>
                    <a:pt x="228" y="96"/>
                  </a:lnTo>
                  <a:lnTo>
                    <a:pt x="183" y="96"/>
                  </a:lnTo>
                  <a:lnTo>
                    <a:pt x="183" y="162"/>
                  </a:lnTo>
                  <a:lnTo>
                    <a:pt x="228" y="162"/>
                  </a:lnTo>
                  <a:lnTo>
                    <a:pt x="228" y="200"/>
                  </a:lnTo>
                  <a:lnTo>
                    <a:pt x="179" y="200"/>
                  </a:lnTo>
                  <a:lnTo>
                    <a:pt x="179" y="68"/>
                  </a:lnTo>
                  <a:lnTo>
                    <a:pt x="228" y="68"/>
                  </a:lnTo>
                  <a:lnTo>
                    <a:pt x="228" y="68"/>
                  </a:lnTo>
                  <a:close/>
                  <a:moveTo>
                    <a:pt x="228" y="216"/>
                  </a:moveTo>
                  <a:lnTo>
                    <a:pt x="228" y="227"/>
                  </a:lnTo>
                  <a:lnTo>
                    <a:pt x="179" y="227"/>
                  </a:lnTo>
                  <a:lnTo>
                    <a:pt x="179" y="216"/>
                  </a:lnTo>
                  <a:lnTo>
                    <a:pt x="228" y="216"/>
                  </a:lnTo>
                  <a:lnTo>
                    <a:pt x="228" y="216"/>
                  </a:lnTo>
                  <a:close/>
                  <a:moveTo>
                    <a:pt x="228" y="242"/>
                  </a:moveTo>
                  <a:lnTo>
                    <a:pt x="228" y="253"/>
                  </a:lnTo>
                  <a:lnTo>
                    <a:pt x="179" y="253"/>
                  </a:lnTo>
                  <a:lnTo>
                    <a:pt x="179" y="242"/>
                  </a:lnTo>
                  <a:lnTo>
                    <a:pt x="228" y="242"/>
                  </a:lnTo>
                  <a:lnTo>
                    <a:pt x="228" y="242"/>
                  </a:lnTo>
                  <a:close/>
                  <a:moveTo>
                    <a:pt x="228" y="269"/>
                  </a:moveTo>
                  <a:lnTo>
                    <a:pt x="228" y="299"/>
                  </a:lnTo>
                  <a:lnTo>
                    <a:pt x="179" y="299"/>
                  </a:lnTo>
                  <a:lnTo>
                    <a:pt x="179" y="269"/>
                  </a:lnTo>
                  <a:lnTo>
                    <a:pt x="228" y="269"/>
                  </a:lnTo>
                  <a:close/>
                  <a:moveTo>
                    <a:pt x="126" y="50"/>
                  </a:moveTo>
                  <a:lnTo>
                    <a:pt x="126" y="50"/>
                  </a:lnTo>
                  <a:lnTo>
                    <a:pt x="129" y="49"/>
                  </a:lnTo>
                  <a:lnTo>
                    <a:pt x="132" y="46"/>
                  </a:lnTo>
                  <a:lnTo>
                    <a:pt x="133" y="43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30"/>
                  </a:lnTo>
                  <a:lnTo>
                    <a:pt x="126" y="2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50" y="1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79" y="59"/>
                  </a:lnTo>
                  <a:lnTo>
                    <a:pt x="126" y="59"/>
                  </a:lnTo>
                  <a:lnTo>
                    <a:pt x="126" y="50"/>
                  </a:lnTo>
                  <a:lnTo>
                    <a:pt x="126" y="50"/>
                  </a:lnTo>
                  <a:close/>
                  <a:moveTo>
                    <a:pt x="179" y="68"/>
                  </a:moveTo>
                  <a:lnTo>
                    <a:pt x="179" y="200"/>
                  </a:lnTo>
                  <a:lnTo>
                    <a:pt x="127" y="200"/>
                  </a:lnTo>
                  <a:lnTo>
                    <a:pt x="127" y="216"/>
                  </a:lnTo>
                  <a:lnTo>
                    <a:pt x="179" y="216"/>
                  </a:lnTo>
                  <a:lnTo>
                    <a:pt x="179" y="227"/>
                  </a:lnTo>
                  <a:lnTo>
                    <a:pt x="127" y="227"/>
                  </a:lnTo>
                  <a:lnTo>
                    <a:pt x="127" y="242"/>
                  </a:lnTo>
                  <a:lnTo>
                    <a:pt x="179" y="242"/>
                  </a:lnTo>
                  <a:lnTo>
                    <a:pt x="179" y="253"/>
                  </a:lnTo>
                  <a:lnTo>
                    <a:pt x="127" y="253"/>
                  </a:lnTo>
                  <a:lnTo>
                    <a:pt x="127" y="269"/>
                  </a:lnTo>
                  <a:lnTo>
                    <a:pt x="179" y="269"/>
                  </a:lnTo>
                  <a:lnTo>
                    <a:pt x="179" y="299"/>
                  </a:lnTo>
                  <a:lnTo>
                    <a:pt x="126" y="299"/>
                  </a:lnTo>
                  <a:lnTo>
                    <a:pt x="126" y="162"/>
                  </a:lnTo>
                  <a:lnTo>
                    <a:pt x="171" y="162"/>
                  </a:lnTo>
                  <a:lnTo>
                    <a:pt x="171" y="96"/>
                  </a:lnTo>
                  <a:lnTo>
                    <a:pt x="126" y="96"/>
                  </a:lnTo>
                  <a:lnTo>
                    <a:pt x="126" y="68"/>
                  </a:lnTo>
                  <a:lnTo>
                    <a:pt x="179" y="68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18" y="28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3" y="43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100" y="43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7" y="8"/>
                  </a:lnTo>
                  <a:lnTo>
                    <a:pt x="126" y="4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3" y="28"/>
                  </a:lnTo>
                  <a:lnTo>
                    <a:pt x="123" y="28"/>
                  </a:lnTo>
                  <a:close/>
                  <a:moveTo>
                    <a:pt x="126" y="68"/>
                  </a:moveTo>
                  <a:lnTo>
                    <a:pt x="126" y="96"/>
                  </a:lnTo>
                  <a:lnTo>
                    <a:pt x="90" y="96"/>
                  </a:lnTo>
                  <a:lnTo>
                    <a:pt x="90" y="68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26" y="162"/>
                  </a:moveTo>
                  <a:lnTo>
                    <a:pt x="126" y="299"/>
                  </a:lnTo>
                  <a:lnTo>
                    <a:pt x="90" y="299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2" y="250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2" y="237"/>
                  </a:lnTo>
                  <a:lnTo>
                    <a:pt x="90" y="231"/>
                  </a:lnTo>
                  <a:lnTo>
                    <a:pt x="90" y="162"/>
                  </a:lnTo>
                  <a:lnTo>
                    <a:pt x="126" y="162"/>
                  </a:lnTo>
                  <a:lnTo>
                    <a:pt x="126" y="162"/>
                  </a:lnTo>
                  <a:close/>
                  <a:moveTo>
                    <a:pt x="90" y="348"/>
                  </a:moveTo>
                  <a:lnTo>
                    <a:pt x="90" y="314"/>
                  </a:lnTo>
                  <a:lnTo>
                    <a:pt x="94" y="314"/>
                  </a:lnTo>
                  <a:lnTo>
                    <a:pt x="94" y="338"/>
                  </a:lnTo>
                  <a:lnTo>
                    <a:pt x="94" y="338"/>
                  </a:lnTo>
                  <a:lnTo>
                    <a:pt x="92" y="344"/>
                  </a:lnTo>
                  <a:lnTo>
                    <a:pt x="90" y="348"/>
                  </a:lnTo>
                  <a:lnTo>
                    <a:pt x="90" y="348"/>
                  </a:lnTo>
                  <a:close/>
                  <a:moveTo>
                    <a:pt x="90" y="12"/>
                  </a:moveTo>
                  <a:lnTo>
                    <a:pt x="90" y="28"/>
                  </a:lnTo>
                  <a:lnTo>
                    <a:pt x="90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80" y="35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80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90" y="50"/>
                  </a:lnTo>
                  <a:lnTo>
                    <a:pt x="90" y="59"/>
                  </a:lnTo>
                  <a:lnTo>
                    <a:pt x="71" y="5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90" y="12"/>
                  </a:lnTo>
                  <a:lnTo>
                    <a:pt x="90" y="12"/>
                  </a:lnTo>
                  <a:close/>
                  <a:moveTo>
                    <a:pt x="90" y="68"/>
                  </a:moveTo>
                  <a:lnTo>
                    <a:pt x="90" y="96"/>
                  </a:lnTo>
                  <a:lnTo>
                    <a:pt x="81" y="96"/>
                  </a:lnTo>
                  <a:lnTo>
                    <a:pt x="81" y="162"/>
                  </a:lnTo>
                  <a:lnTo>
                    <a:pt x="90" y="162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7" y="227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21"/>
                  </a:lnTo>
                  <a:lnTo>
                    <a:pt x="71" y="68"/>
                  </a:lnTo>
                  <a:lnTo>
                    <a:pt x="90" y="68"/>
                  </a:lnTo>
                  <a:lnTo>
                    <a:pt x="90" y="68"/>
                  </a:lnTo>
                  <a:close/>
                  <a:moveTo>
                    <a:pt x="90" y="256"/>
                  </a:moveTo>
                  <a:lnTo>
                    <a:pt x="90" y="299"/>
                  </a:lnTo>
                  <a:lnTo>
                    <a:pt x="71" y="299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6" y="267"/>
                  </a:lnTo>
                  <a:lnTo>
                    <a:pt x="81" y="264"/>
                  </a:lnTo>
                  <a:lnTo>
                    <a:pt x="87" y="260"/>
                  </a:lnTo>
                  <a:lnTo>
                    <a:pt x="90" y="256"/>
                  </a:lnTo>
                  <a:lnTo>
                    <a:pt x="90" y="256"/>
                  </a:lnTo>
                  <a:close/>
                  <a:moveTo>
                    <a:pt x="90" y="314"/>
                  </a:moveTo>
                  <a:lnTo>
                    <a:pt x="90" y="348"/>
                  </a:lnTo>
                  <a:lnTo>
                    <a:pt x="90" y="348"/>
                  </a:lnTo>
                  <a:lnTo>
                    <a:pt x="87" y="352"/>
                  </a:lnTo>
                  <a:lnTo>
                    <a:pt x="84" y="353"/>
                  </a:lnTo>
                  <a:lnTo>
                    <a:pt x="80" y="356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71" y="314"/>
                  </a:lnTo>
                  <a:lnTo>
                    <a:pt x="90" y="314"/>
                  </a:lnTo>
                  <a:close/>
                  <a:moveTo>
                    <a:pt x="71" y="20"/>
                  </a:moveTo>
                  <a:lnTo>
                    <a:pt x="71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56" y="30"/>
                  </a:ln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71" y="68"/>
                  </a:moveTo>
                  <a:lnTo>
                    <a:pt x="71" y="221"/>
                  </a:lnTo>
                  <a:lnTo>
                    <a:pt x="71" y="221"/>
                  </a:lnTo>
                  <a:lnTo>
                    <a:pt x="71" y="221"/>
                  </a:lnTo>
                  <a:lnTo>
                    <a:pt x="65" y="221"/>
                  </a:lnTo>
                  <a:lnTo>
                    <a:pt x="61" y="222"/>
                  </a:lnTo>
                  <a:lnTo>
                    <a:pt x="57" y="225"/>
                  </a:lnTo>
                  <a:lnTo>
                    <a:pt x="54" y="227"/>
                  </a:lnTo>
                  <a:lnTo>
                    <a:pt x="50" y="230"/>
                  </a:lnTo>
                  <a:lnTo>
                    <a:pt x="49" y="234"/>
                  </a:lnTo>
                  <a:lnTo>
                    <a:pt x="48" y="239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8"/>
                  </a:lnTo>
                  <a:lnTo>
                    <a:pt x="49" y="253"/>
                  </a:lnTo>
                  <a:lnTo>
                    <a:pt x="50" y="257"/>
                  </a:lnTo>
                  <a:lnTo>
                    <a:pt x="54" y="260"/>
                  </a:lnTo>
                  <a:lnTo>
                    <a:pt x="57" y="262"/>
                  </a:lnTo>
                  <a:lnTo>
                    <a:pt x="61" y="265"/>
                  </a:lnTo>
                  <a:lnTo>
                    <a:pt x="65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99"/>
                  </a:lnTo>
                  <a:lnTo>
                    <a:pt x="16" y="299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20" y="206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7" y="199"/>
                  </a:lnTo>
                  <a:lnTo>
                    <a:pt x="37" y="68"/>
                  </a:lnTo>
                  <a:lnTo>
                    <a:pt x="71" y="68"/>
                  </a:lnTo>
                  <a:lnTo>
                    <a:pt x="71" y="68"/>
                  </a:lnTo>
                  <a:close/>
                  <a:moveTo>
                    <a:pt x="71" y="314"/>
                  </a:moveTo>
                  <a:lnTo>
                    <a:pt x="71" y="356"/>
                  </a:lnTo>
                  <a:lnTo>
                    <a:pt x="65" y="356"/>
                  </a:lnTo>
                  <a:lnTo>
                    <a:pt x="65" y="356"/>
                  </a:lnTo>
                  <a:lnTo>
                    <a:pt x="58" y="355"/>
                  </a:lnTo>
                  <a:lnTo>
                    <a:pt x="53" y="350"/>
                  </a:lnTo>
                  <a:lnTo>
                    <a:pt x="49" y="345"/>
                  </a:lnTo>
                  <a:lnTo>
                    <a:pt x="48" y="338"/>
                  </a:lnTo>
                  <a:lnTo>
                    <a:pt x="48" y="314"/>
                  </a:lnTo>
                  <a:lnTo>
                    <a:pt x="71" y="314"/>
                  </a:lnTo>
                  <a:lnTo>
                    <a:pt x="71" y="314"/>
                  </a:lnTo>
                  <a:close/>
                  <a:moveTo>
                    <a:pt x="16" y="154"/>
                  </a:moveTo>
                  <a:lnTo>
                    <a:pt x="16" y="154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6" y="154"/>
                  </a:lnTo>
                  <a:close/>
                  <a:moveTo>
                    <a:pt x="16" y="96"/>
                  </a:moveTo>
                  <a:lnTo>
                    <a:pt x="16" y="154"/>
                  </a:lnTo>
                  <a:lnTo>
                    <a:pt x="16" y="154"/>
                  </a:lnTo>
                  <a:lnTo>
                    <a:pt x="15" y="154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4" y="149"/>
                  </a:lnTo>
                  <a:lnTo>
                    <a:pt x="2" y="147"/>
                  </a:lnTo>
                  <a:lnTo>
                    <a:pt x="0" y="14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6" y="96"/>
                  </a:lnTo>
                  <a:lnTo>
                    <a:pt x="16" y="96"/>
                  </a:lnTo>
                  <a:close/>
                  <a:moveTo>
                    <a:pt x="16" y="210"/>
                  </a:moveTo>
                  <a:lnTo>
                    <a:pt x="16" y="299"/>
                  </a:lnTo>
                  <a:lnTo>
                    <a:pt x="12" y="299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4" y="215"/>
                  </a:lnTo>
                  <a:lnTo>
                    <a:pt x="16" y="210"/>
                  </a:lnTo>
                  <a:lnTo>
                    <a:pt x="16" y="21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172"/>
            <p:cNvSpPr>
              <a:spLocks noEditPoints="1"/>
            </p:cNvSpPr>
            <p:nvPr/>
          </p:nvSpPr>
          <p:spPr>
            <a:xfrm>
              <a:off x="4475086" y="1857617"/>
              <a:ext cx="415173" cy="323127"/>
            </a:xfrm>
            <a:custGeom>
              <a:avLst/>
              <a:gdLst>
                <a:gd name="txL" fmla="*/ 0 w 399"/>
                <a:gd name="txT" fmla="*/ 0 h 304"/>
                <a:gd name="txR" fmla="*/ 399 w 399"/>
                <a:gd name="txB" fmla="*/ 304 h 304"/>
              </a:gdLst>
              <a:ahLst/>
              <a:cxnLst>
                <a:cxn ang="0">
                  <a:pos x="412051" y="302932"/>
                </a:cxn>
                <a:cxn ang="0">
                  <a:pos x="405808" y="10629"/>
                </a:cxn>
                <a:cxn ang="0">
                  <a:pos x="363146" y="23384"/>
                </a:cxn>
                <a:cxn ang="0">
                  <a:pos x="391241" y="51020"/>
                </a:cxn>
                <a:cxn ang="0">
                  <a:pos x="374592" y="298680"/>
                </a:cxn>
                <a:cxn ang="0">
                  <a:pos x="316322" y="272107"/>
                </a:cxn>
                <a:cxn ang="0">
                  <a:pos x="358984" y="44643"/>
                </a:cxn>
                <a:cxn ang="0">
                  <a:pos x="371471" y="266792"/>
                </a:cxn>
                <a:cxn ang="0">
                  <a:pos x="264296" y="23384"/>
                </a:cxn>
                <a:cxn ang="0">
                  <a:pos x="264296" y="323127"/>
                </a:cxn>
                <a:cxn ang="0">
                  <a:pos x="264296" y="280610"/>
                </a:cxn>
                <a:cxn ang="0">
                  <a:pos x="288228" y="177507"/>
                </a:cxn>
                <a:cxn ang="0">
                  <a:pos x="285106" y="141368"/>
                </a:cxn>
                <a:cxn ang="0">
                  <a:pos x="284066" y="115858"/>
                </a:cxn>
                <a:cxn ang="0">
                  <a:pos x="264296" y="43580"/>
                </a:cxn>
                <a:cxn ang="0">
                  <a:pos x="270539" y="181759"/>
                </a:cxn>
                <a:cxn ang="0">
                  <a:pos x="264296" y="145620"/>
                </a:cxn>
                <a:cxn ang="0">
                  <a:pos x="267417" y="109481"/>
                </a:cxn>
                <a:cxn ang="0">
                  <a:pos x="208107" y="0"/>
                </a:cxn>
                <a:cxn ang="0">
                  <a:pos x="208107" y="299743"/>
                </a:cxn>
                <a:cxn ang="0">
                  <a:pos x="250769" y="98851"/>
                </a:cxn>
                <a:cxn ang="0">
                  <a:pos x="235161" y="128613"/>
                </a:cxn>
                <a:cxn ang="0">
                  <a:pos x="239323" y="153060"/>
                </a:cxn>
                <a:cxn ang="0">
                  <a:pos x="241404" y="189199"/>
                </a:cxn>
                <a:cxn ang="0">
                  <a:pos x="208107" y="197703"/>
                </a:cxn>
                <a:cxn ang="0">
                  <a:pos x="264296" y="43580"/>
                </a:cxn>
                <a:cxn ang="0">
                  <a:pos x="251809" y="109481"/>
                </a:cxn>
                <a:cxn ang="0">
                  <a:pos x="261174" y="136053"/>
                </a:cxn>
                <a:cxn ang="0">
                  <a:pos x="261174" y="144557"/>
                </a:cxn>
                <a:cxn ang="0">
                  <a:pos x="255971" y="180696"/>
                </a:cxn>
                <a:cxn ang="0">
                  <a:pos x="140472" y="23384"/>
                </a:cxn>
                <a:cxn ang="0">
                  <a:pos x="140472" y="323127"/>
                </a:cxn>
                <a:cxn ang="0">
                  <a:pos x="180012" y="189199"/>
                </a:cxn>
                <a:cxn ang="0">
                  <a:pos x="144634" y="226401"/>
                </a:cxn>
                <a:cxn ang="0">
                  <a:pos x="168566" y="194514"/>
                </a:cxn>
                <a:cxn ang="0">
                  <a:pos x="153999" y="162626"/>
                </a:cxn>
                <a:cxn ang="0">
                  <a:pos x="141513" y="133928"/>
                </a:cxn>
                <a:cxn ang="0">
                  <a:pos x="148796" y="144557"/>
                </a:cxn>
                <a:cxn ang="0">
                  <a:pos x="156080" y="129676"/>
                </a:cxn>
                <a:cxn ang="0">
                  <a:pos x="208107" y="43580"/>
                </a:cxn>
                <a:cxn ang="0">
                  <a:pos x="152958" y="205143"/>
                </a:cxn>
                <a:cxn ang="0">
                  <a:pos x="144634" y="174319"/>
                </a:cxn>
                <a:cxn ang="0">
                  <a:pos x="26013" y="2126"/>
                </a:cxn>
                <a:cxn ang="0">
                  <a:pos x="0" y="290177"/>
                </a:cxn>
                <a:cxn ang="0">
                  <a:pos x="26013" y="323127"/>
                </a:cxn>
                <a:cxn ang="0">
                  <a:pos x="41621" y="298680"/>
                </a:cxn>
                <a:cxn ang="0">
                  <a:pos x="24973" y="51020"/>
                </a:cxn>
                <a:cxn ang="0">
                  <a:pos x="52027" y="23384"/>
                </a:cxn>
                <a:cxn ang="0">
                  <a:pos x="129026" y="132865"/>
                </a:cxn>
                <a:cxn ang="0">
                  <a:pos x="110297" y="186011"/>
                </a:cxn>
                <a:cxn ang="0">
                  <a:pos x="121742" y="222150"/>
                </a:cxn>
                <a:cxn ang="0">
                  <a:pos x="56189" y="278484"/>
                </a:cxn>
                <a:cxn ang="0">
                  <a:pos x="44743" y="56335"/>
                </a:cxn>
                <a:cxn ang="0">
                  <a:pos x="140472" y="165815"/>
                </a:cxn>
                <a:cxn ang="0">
                  <a:pos x="136310" y="187074"/>
                </a:cxn>
                <a:cxn ang="0">
                  <a:pos x="133188" y="211521"/>
                </a:cxn>
                <a:cxn ang="0">
                  <a:pos x="132148" y="145620"/>
                </a:cxn>
              </a:cxnLst>
              <a:rect l="txL" t="txT" r="txR" b="txB"/>
              <a:pathLst>
                <a:path w="399" h="304">
                  <a:moveTo>
                    <a:pt x="368" y="304"/>
                  </a:moveTo>
                  <a:lnTo>
                    <a:pt x="368" y="304"/>
                  </a:lnTo>
                  <a:lnTo>
                    <a:pt x="373" y="304"/>
                  </a:lnTo>
                  <a:lnTo>
                    <a:pt x="380" y="302"/>
                  </a:lnTo>
                  <a:lnTo>
                    <a:pt x="385" y="298"/>
                  </a:lnTo>
                  <a:lnTo>
                    <a:pt x="390" y="294"/>
                  </a:lnTo>
                  <a:lnTo>
                    <a:pt x="394" y="290"/>
                  </a:lnTo>
                  <a:lnTo>
                    <a:pt x="396" y="285"/>
                  </a:lnTo>
                  <a:lnTo>
                    <a:pt x="399" y="279"/>
                  </a:lnTo>
                  <a:lnTo>
                    <a:pt x="399" y="273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99" y="26"/>
                  </a:lnTo>
                  <a:lnTo>
                    <a:pt x="396" y="21"/>
                  </a:lnTo>
                  <a:lnTo>
                    <a:pt x="394" y="15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80" y="3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04" y="0"/>
                  </a:lnTo>
                  <a:lnTo>
                    <a:pt x="304" y="22"/>
                  </a:lnTo>
                  <a:lnTo>
                    <a:pt x="349" y="22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60" y="25"/>
                  </a:lnTo>
                  <a:lnTo>
                    <a:pt x="364" y="26"/>
                  </a:lnTo>
                  <a:lnTo>
                    <a:pt x="368" y="30"/>
                  </a:lnTo>
                  <a:lnTo>
                    <a:pt x="371" y="34"/>
                  </a:lnTo>
                  <a:lnTo>
                    <a:pt x="373" y="38"/>
                  </a:lnTo>
                  <a:lnTo>
                    <a:pt x="375" y="42"/>
                  </a:lnTo>
                  <a:lnTo>
                    <a:pt x="376" y="48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75" y="262"/>
                  </a:lnTo>
                  <a:lnTo>
                    <a:pt x="373" y="267"/>
                  </a:lnTo>
                  <a:lnTo>
                    <a:pt x="371" y="271"/>
                  </a:lnTo>
                  <a:lnTo>
                    <a:pt x="368" y="275"/>
                  </a:lnTo>
                  <a:lnTo>
                    <a:pt x="364" y="278"/>
                  </a:lnTo>
                  <a:lnTo>
                    <a:pt x="360" y="281"/>
                  </a:lnTo>
                  <a:lnTo>
                    <a:pt x="354" y="282"/>
                  </a:lnTo>
                  <a:lnTo>
                    <a:pt x="349" y="282"/>
                  </a:lnTo>
                  <a:lnTo>
                    <a:pt x="304" y="282"/>
                  </a:lnTo>
                  <a:lnTo>
                    <a:pt x="304" y="304"/>
                  </a:lnTo>
                  <a:lnTo>
                    <a:pt x="368" y="304"/>
                  </a:lnTo>
                  <a:lnTo>
                    <a:pt x="368" y="304"/>
                  </a:lnTo>
                  <a:close/>
                  <a:moveTo>
                    <a:pt x="304" y="264"/>
                  </a:moveTo>
                  <a:lnTo>
                    <a:pt x="304" y="256"/>
                  </a:lnTo>
                  <a:lnTo>
                    <a:pt x="337" y="256"/>
                  </a:lnTo>
                  <a:lnTo>
                    <a:pt x="337" y="243"/>
                  </a:lnTo>
                  <a:lnTo>
                    <a:pt x="304" y="243"/>
                  </a:lnTo>
                  <a:lnTo>
                    <a:pt x="304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41" y="41"/>
                  </a:lnTo>
                  <a:lnTo>
                    <a:pt x="345" y="42"/>
                  </a:lnTo>
                  <a:lnTo>
                    <a:pt x="352" y="46"/>
                  </a:lnTo>
                  <a:lnTo>
                    <a:pt x="357" y="53"/>
                  </a:lnTo>
                  <a:lnTo>
                    <a:pt x="357" y="57"/>
                  </a:lnTo>
                  <a:lnTo>
                    <a:pt x="358" y="61"/>
                  </a:lnTo>
                  <a:lnTo>
                    <a:pt x="358" y="243"/>
                  </a:lnTo>
                  <a:lnTo>
                    <a:pt x="358" y="243"/>
                  </a:lnTo>
                  <a:lnTo>
                    <a:pt x="357" y="247"/>
                  </a:lnTo>
                  <a:lnTo>
                    <a:pt x="357" y="251"/>
                  </a:lnTo>
                  <a:lnTo>
                    <a:pt x="352" y="258"/>
                  </a:lnTo>
                  <a:lnTo>
                    <a:pt x="345" y="262"/>
                  </a:lnTo>
                  <a:lnTo>
                    <a:pt x="341" y="263"/>
                  </a:lnTo>
                  <a:lnTo>
                    <a:pt x="337" y="264"/>
                  </a:lnTo>
                  <a:lnTo>
                    <a:pt x="304" y="264"/>
                  </a:lnTo>
                  <a:close/>
                  <a:moveTo>
                    <a:pt x="304" y="0"/>
                  </a:moveTo>
                  <a:lnTo>
                    <a:pt x="254" y="0"/>
                  </a:lnTo>
                  <a:lnTo>
                    <a:pt x="254" y="22"/>
                  </a:lnTo>
                  <a:lnTo>
                    <a:pt x="304" y="22"/>
                  </a:lnTo>
                  <a:lnTo>
                    <a:pt x="304" y="0"/>
                  </a:lnTo>
                  <a:lnTo>
                    <a:pt x="304" y="0"/>
                  </a:lnTo>
                  <a:close/>
                  <a:moveTo>
                    <a:pt x="254" y="304"/>
                  </a:moveTo>
                  <a:lnTo>
                    <a:pt x="304" y="304"/>
                  </a:lnTo>
                  <a:lnTo>
                    <a:pt x="304" y="282"/>
                  </a:lnTo>
                  <a:lnTo>
                    <a:pt x="254" y="282"/>
                  </a:lnTo>
                  <a:lnTo>
                    <a:pt x="254" y="304"/>
                  </a:lnTo>
                  <a:lnTo>
                    <a:pt x="254" y="304"/>
                  </a:lnTo>
                  <a:close/>
                  <a:moveTo>
                    <a:pt x="304" y="41"/>
                  </a:moveTo>
                  <a:lnTo>
                    <a:pt x="304" y="243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304" y="256"/>
                  </a:lnTo>
                  <a:lnTo>
                    <a:pt x="304" y="264"/>
                  </a:lnTo>
                  <a:lnTo>
                    <a:pt x="254" y="264"/>
                  </a:lnTo>
                  <a:lnTo>
                    <a:pt x="254" y="183"/>
                  </a:lnTo>
                  <a:lnTo>
                    <a:pt x="254" y="183"/>
                  </a:lnTo>
                  <a:lnTo>
                    <a:pt x="257" y="183"/>
                  </a:lnTo>
                  <a:lnTo>
                    <a:pt x="257" y="183"/>
                  </a:lnTo>
                  <a:lnTo>
                    <a:pt x="265" y="179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7" y="167"/>
                  </a:lnTo>
                  <a:lnTo>
                    <a:pt x="281" y="159"/>
                  </a:lnTo>
                  <a:lnTo>
                    <a:pt x="281" y="159"/>
                  </a:lnTo>
                  <a:lnTo>
                    <a:pt x="281" y="151"/>
                  </a:lnTo>
                  <a:lnTo>
                    <a:pt x="281" y="151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69" y="130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8" y="122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73" y="109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0" y="97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0"/>
                  </a:lnTo>
                  <a:lnTo>
                    <a:pt x="254" y="90"/>
                  </a:lnTo>
                  <a:lnTo>
                    <a:pt x="254" y="41"/>
                  </a:lnTo>
                  <a:lnTo>
                    <a:pt x="304" y="41"/>
                  </a:lnTo>
                  <a:lnTo>
                    <a:pt x="304" y="41"/>
                  </a:lnTo>
                  <a:close/>
                  <a:moveTo>
                    <a:pt x="254" y="175"/>
                  </a:moveTo>
                  <a:lnTo>
                    <a:pt x="254" y="175"/>
                  </a:lnTo>
                  <a:lnTo>
                    <a:pt x="254" y="175"/>
                  </a:lnTo>
                  <a:lnTo>
                    <a:pt x="254" y="175"/>
                  </a:lnTo>
                  <a:lnTo>
                    <a:pt x="257" y="174"/>
                  </a:lnTo>
                  <a:lnTo>
                    <a:pt x="260" y="171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5" y="159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0" y="143"/>
                  </a:lnTo>
                  <a:lnTo>
                    <a:pt x="257" y="140"/>
                  </a:lnTo>
                  <a:lnTo>
                    <a:pt x="254" y="137"/>
                  </a:lnTo>
                  <a:lnTo>
                    <a:pt x="254" y="175"/>
                  </a:lnTo>
                  <a:lnTo>
                    <a:pt x="254" y="175"/>
                  </a:lnTo>
                  <a:close/>
                  <a:moveTo>
                    <a:pt x="254" y="124"/>
                  </a:moveTo>
                  <a:lnTo>
                    <a:pt x="254" y="124"/>
                  </a:lnTo>
                  <a:lnTo>
                    <a:pt x="257" y="117"/>
                  </a:lnTo>
                  <a:lnTo>
                    <a:pt x="258" y="109"/>
                  </a:lnTo>
                  <a:lnTo>
                    <a:pt x="258" y="109"/>
                  </a:lnTo>
                  <a:lnTo>
                    <a:pt x="257" y="103"/>
                  </a:lnTo>
                  <a:lnTo>
                    <a:pt x="257" y="103"/>
                  </a:lnTo>
                  <a:lnTo>
                    <a:pt x="255" y="99"/>
                  </a:lnTo>
                  <a:lnTo>
                    <a:pt x="254" y="98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4" y="124"/>
                  </a:lnTo>
                  <a:close/>
                  <a:moveTo>
                    <a:pt x="254" y="0"/>
                  </a:moveTo>
                  <a:lnTo>
                    <a:pt x="200" y="0"/>
                  </a:lnTo>
                  <a:lnTo>
                    <a:pt x="200" y="22"/>
                  </a:lnTo>
                  <a:lnTo>
                    <a:pt x="254" y="22"/>
                  </a:lnTo>
                  <a:lnTo>
                    <a:pt x="254" y="0"/>
                  </a:lnTo>
                  <a:lnTo>
                    <a:pt x="254" y="0"/>
                  </a:lnTo>
                  <a:close/>
                  <a:moveTo>
                    <a:pt x="200" y="304"/>
                  </a:moveTo>
                  <a:lnTo>
                    <a:pt x="254" y="304"/>
                  </a:lnTo>
                  <a:lnTo>
                    <a:pt x="254" y="282"/>
                  </a:lnTo>
                  <a:lnTo>
                    <a:pt x="200" y="282"/>
                  </a:lnTo>
                  <a:lnTo>
                    <a:pt x="200" y="304"/>
                  </a:lnTo>
                  <a:lnTo>
                    <a:pt x="200" y="304"/>
                  </a:lnTo>
                  <a:close/>
                  <a:moveTo>
                    <a:pt x="254" y="41"/>
                  </a:moveTo>
                  <a:lnTo>
                    <a:pt x="254" y="90"/>
                  </a:lnTo>
                  <a:lnTo>
                    <a:pt x="254" y="90"/>
                  </a:lnTo>
                  <a:lnTo>
                    <a:pt x="246" y="91"/>
                  </a:lnTo>
                  <a:lnTo>
                    <a:pt x="246" y="91"/>
                  </a:lnTo>
                  <a:lnTo>
                    <a:pt x="241" y="93"/>
                  </a:lnTo>
                  <a:lnTo>
                    <a:pt x="236" y="95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6" y="111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8" y="125"/>
                  </a:lnTo>
                  <a:lnTo>
                    <a:pt x="231" y="129"/>
                  </a:lnTo>
                  <a:lnTo>
                    <a:pt x="235" y="132"/>
                  </a:lnTo>
                  <a:lnTo>
                    <a:pt x="241" y="134"/>
                  </a:lnTo>
                  <a:lnTo>
                    <a:pt x="241" y="134"/>
                  </a:lnTo>
                  <a:lnTo>
                    <a:pt x="232" y="141"/>
                  </a:lnTo>
                  <a:lnTo>
                    <a:pt x="230" y="144"/>
                  </a:lnTo>
                  <a:lnTo>
                    <a:pt x="227" y="148"/>
                  </a:lnTo>
                  <a:lnTo>
                    <a:pt x="227" y="148"/>
                  </a:lnTo>
                  <a:lnTo>
                    <a:pt x="226" y="158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7" y="171"/>
                  </a:lnTo>
                  <a:lnTo>
                    <a:pt x="230" y="174"/>
                  </a:lnTo>
                  <a:lnTo>
                    <a:pt x="232" y="178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54" y="183"/>
                  </a:lnTo>
                  <a:lnTo>
                    <a:pt x="254" y="264"/>
                  </a:lnTo>
                  <a:lnTo>
                    <a:pt x="200" y="264"/>
                  </a:lnTo>
                  <a:lnTo>
                    <a:pt x="200" y="186"/>
                  </a:lnTo>
                  <a:lnTo>
                    <a:pt x="201" y="186"/>
                  </a:lnTo>
                  <a:lnTo>
                    <a:pt x="200" y="171"/>
                  </a:lnTo>
                  <a:lnTo>
                    <a:pt x="216" y="167"/>
                  </a:lnTo>
                  <a:lnTo>
                    <a:pt x="215" y="153"/>
                  </a:lnTo>
                  <a:lnTo>
                    <a:pt x="200" y="158"/>
                  </a:lnTo>
                  <a:lnTo>
                    <a:pt x="200" y="145"/>
                  </a:lnTo>
                  <a:lnTo>
                    <a:pt x="200" y="41"/>
                  </a:lnTo>
                  <a:lnTo>
                    <a:pt x="254" y="41"/>
                  </a:lnTo>
                  <a:lnTo>
                    <a:pt x="254" y="41"/>
                  </a:lnTo>
                  <a:close/>
                  <a:moveTo>
                    <a:pt x="254" y="97"/>
                  </a:moveTo>
                  <a:lnTo>
                    <a:pt x="254" y="97"/>
                  </a:lnTo>
                  <a:lnTo>
                    <a:pt x="251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5" y="99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1" y="109"/>
                  </a:lnTo>
                  <a:lnTo>
                    <a:pt x="241" y="114"/>
                  </a:lnTo>
                  <a:lnTo>
                    <a:pt x="241" y="114"/>
                  </a:lnTo>
                  <a:lnTo>
                    <a:pt x="242" y="118"/>
                  </a:lnTo>
                  <a:lnTo>
                    <a:pt x="245" y="122"/>
                  </a:lnTo>
                  <a:lnTo>
                    <a:pt x="247" y="125"/>
                  </a:lnTo>
                  <a:lnTo>
                    <a:pt x="251" y="128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54" y="97"/>
                  </a:lnTo>
                  <a:lnTo>
                    <a:pt x="254" y="97"/>
                  </a:lnTo>
                  <a:close/>
                  <a:moveTo>
                    <a:pt x="254" y="137"/>
                  </a:moveTo>
                  <a:lnTo>
                    <a:pt x="254" y="137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47" y="141"/>
                  </a:lnTo>
                  <a:lnTo>
                    <a:pt x="245" y="147"/>
                  </a:lnTo>
                  <a:lnTo>
                    <a:pt x="243" y="152"/>
                  </a:lnTo>
                  <a:lnTo>
                    <a:pt x="243" y="159"/>
                  </a:lnTo>
                  <a:lnTo>
                    <a:pt x="243" y="159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70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51" y="174"/>
                  </a:lnTo>
                  <a:lnTo>
                    <a:pt x="254" y="175"/>
                  </a:lnTo>
                  <a:lnTo>
                    <a:pt x="254" y="137"/>
                  </a:lnTo>
                  <a:close/>
                  <a:moveTo>
                    <a:pt x="200" y="0"/>
                  </a:moveTo>
                  <a:lnTo>
                    <a:pt x="135" y="0"/>
                  </a:lnTo>
                  <a:lnTo>
                    <a:pt x="135" y="22"/>
                  </a:lnTo>
                  <a:lnTo>
                    <a:pt x="200" y="22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135" y="304"/>
                  </a:moveTo>
                  <a:lnTo>
                    <a:pt x="200" y="304"/>
                  </a:lnTo>
                  <a:lnTo>
                    <a:pt x="200" y="282"/>
                  </a:lnTo>
                  <a:lnTo>
                    <a:pt x="135" y="282"/>
                  </a:lnTo>
                  <a:lnTo>
                    <a:pt x="135" y="304"/>
                  </a:lnTo>
                  <a:lnTo>
                    <a:pt x="135" y="304"/>
                  </a:lnTo>
                  <a:close/>
                  <a:moveTo>
                    <a:pt x="200" y="41"/>
                  </a:moveTo>
                  <a:lnTo>
                    <a:pt x="200" y="145"/>
                  </a:lnTo>
                  <a:lnTo>
                    <a:pt x="200" y="143"/>
                  </a:lnTo>
                  <a:lnTo>
                    <a:pt x="186" y="145"/>
                  </a:lnTo>
                  <a:lnTo>
                    <a:pt x="186" y="160"/>
                  </a:lnTo>
                  <a:lnTo>
                    <a:pt x="171" y="164"/>
                  </a:lnTo>
                  <a:lnTo>
                    <a:pt x="173" y="178"/>
                  </a:lnTo>
                  <a:lnTo>
                    <a:pt x="188" y="174"/>
                  </a:lnTo>
                  <a:lnTo>
                    <a:pt x="188" y="190"/>
                  </a:lnTo>
                  <a:lnTo>
                    <a:pt x="200" y="186"/>
                  </a:lnTo>
                  <a:lnTo>
                    <a:pt x="200" y="264"/>
                  </a:lnTo>
                  <a:lnTo>
                    <a:pt x="135" y="26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9" y="213"/>
                  </a:lnTo>
                  <a:lnTo>
                    <a:pt x="139" y="213"/>
                  </a:lnTo>
                  <a:lnTo>
                    <a:pt x="144" y="210"/>
                  </a:lnTo>
                  <a:lnTo>
                    <a:pt x="150" y="208"/>
                  </a:lnTo>
                  <a:lnTo>
                    <a:pt x="155" y="202"/>
                  </a:lnTo>
                  <a:lnTo>
                    <a:pt x="158" y="197"/>
                  </a:lnTo>
                  <a:lnTo>
                    <a:pt x="158" y="197"/>
                  </a:lnTo>
                  <a:lnTo>
                    <a:pt x="161" y="190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58" y="163"/>
                  </a:lnTo>
                  <a:lnTo>
                    <a:pt x="154" y="158"/>
                  </a:lnTo>
                  <a:lnTo>
                    <a:pt x="154" y="158"/>
                  </a:lnTo>
                  <a:lnTo>
                    <a:pt x="148" y="153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5" y="156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3" y="132"/>
                  </a:lnTo>
                  <a:lnTo>
                    <a:pt x="143" y="134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7" y="134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1" y="129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0" y="120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41"/>
                  </a:lnTo>
                  <a:lnTo>
                    <a:pt x="200" y="41"/>
                  </a:lnTo>
                  <a:lnTo>
                    <a:pt x="200" y="41"/>
                  </a:lnTo>
                  <a:close/>
                  <a:moveTo>
                    <a:pt x="135" y="204"/>
                  </a:moveTo>
                  <a:lnTo>
                    <a:pt x="135" y="204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6" y="197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50" y="185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0"/>
                  </a:lnTo>
                  <a:lnTo>
                    <a:pt x="144" y="167"/>
                  </a:lnTo>
                  <a:lnTo>
                    <a:pt x="142" y="164"/>
                  </a:lnTo>
                  <a:lnTo>
                    <a:pt x="139" y="164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5" y="168"/>
                  </a:lnTo>
                  <a:lnTo>
                    <a:pt x="135" y="204"/>
                  </a:lnTo>
                  <a:close/>
                  <a:moveTo>
                    <a:pt x="135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5"/>
                  </a:lnTo>
                  <a:lnTo>
                    <a:pt x="5" y="290"/>
                  </a:lnTo>
                  <a:lnTo>
                    <a:pt x="9" y="294"/>
                  </a:lnTo>
                  <a:lnTo>
                    <a:pt x="14" y="298"/>
                  </a:lnTo>
                  <a:lnTo>
                    <a:pt x="20" y="302"/>
                  </a:lnTo>
                  <a:lnTo>
                    <a:pt x="25" y="304"/>
                  </a:lnTo>
                  <a:lnTo>
                    <a:pt x="32" y="304"/>
                  </a:lnTo>
                  <a:lnTo>
                    <a:pt x="135" y="304"/>
                  </a:lnTo>
                  <a:lnTo>
                    <a:pt x="135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44" y="282"/>
                  </a:lnTo>
                  <a:lnTo>
                    <a:pt x="40" y="281"/>
                  </a:lnTo>
                  <a:lnTo>
                    <a:pt x="35" y="278"/>
                  </a:lnTo>
                  <a:lnTo>
                    <a:pt x="32" y="275"/>
                  </a:lnTo>
                  <a:lnTo>
                    <a:pt x="28" y="271"/>
                  </a:lnTo>
                  <a:lnTo>
                    <a:pt x="25" y="267"/>
                  </a:lnTo>
                  <a:lnTo>
                    <a:pt x="24" y="262"/>
                  </a:lnTo>
                  <a:lnTo>
                    <a:pt x="24" y="25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5" y="26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135" y="22"/>
                  </a:ln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41"/>
                  </a:moveTo>
                  <a:lnTo>
                    <a:pt x="135" y="120"/>
                  </a:lnTo>
                  <a:lnTo>
                    <a:pt x="135" y="120"/>
                  </a:lnTo>
                  <a:lnTo>
                    <a:pt x="130" y="122"/>
                  </a:lnTo>
                  <a:lnTo>
                    <a:pt x="124" y="125"/>
                  </a:lnTo>
                  <a:lnTo>
                    <a:pt x="120" y="129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2" y="139"/>
                  </a:lnTo>
                  <a:lnTo>
                    <a:pt x="111" y="144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8" y="185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7" y="209"/>
                  </a:lnTo>
                  <a:lnTo>
                    <a:pt x="121" y="213"/>
                  </a:lnTo>
                  <a:lnTo>
                    <a:pt x="128" y="214"/>
                  </a:lnTo>
                  <a:lnTo>
                    <a:pt x="135" y="214"/>
                  </a:lnTo>
                  <a:lnTo>
                    <a:pt x="135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58" y="263"/>
                  </a:lnTo>
                  <a:lnTo>
                    <a:pt x="54" y="262"/>
                  </a:lnTo>
                  <a:lnTo>
                    <a:pt x="47" y="258"/>
                  </a:lnTo>
                  <a:lnTo>
                    <a:pt x="43" y="251"/>
                  </a:lnTo>
                  <a:lnTo>
                    <a:pt x="41" y="247"/>
                  </a:lnTo>
                  <a:lnTo>
                    <a:pt x="41" y="243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7" y="46"/>
                  </a:lnTo>
                  <a:lnTo>
                    <a:pt x="54" y="42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135" y="41"/>
                  </a:lnTo>
                  <a:lnTo>
                    <a:pt x="135" y="41"/>
                  </a:lnTo>
                  <a:close/>
                  <a:moveTo>
                    <a:pt x="135" y="128"/>
                  </a:moveTo>
                  <a:lnTo>
                    <a:pt x="135" y="156"/>
                  </a:lnTo>
                  <a:lnTo>
                    <a:pt x="135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7" y="166"/>
                  </a:lnTo>
                  <a:lnTo>
                    <a:pt x="127" y="171"/>
                  </a:lnTo>
                  <a:lnTo>
                    <a:pt x="127" y="171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32" y="171"/>
                  </a:lnTo>
                  <a:lnTo>
                    <a:pt x="135" y="168"/>
                  </a:lnTo>
                  <a:lnTo>
                    <a:pt x="135" y="204"/>
                  </a:lnTo>
                  <a:lnTo>
                    <a:pt x="135" y="204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28" y="199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3" y="14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31" y="130"/>
                  </a:lnTo>
                  <a:lnTo>
                    <a:pt x="135" y="128"/>
                  </a:lnTo>
                  <a:lnTo>
                    <a:pt x="135" y="12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210"/>
            <p:cNvGrpSpPr/>
            <p:nvPr/>
          </p:nvGrpSpPr>
          <p:grpSpPr bwMode="auto">
            <a:xfrm>
              <a:off x="4618680" y="1360171"/>
              <a:ext cx="137350" cy="133928"/>
              <a:chOff x="0" y="0"/>
              <a:chExt cx="209550" cy="200025"/>
            </a:xfrm>
            <a:grpFill/>
          </p:grpSpPr>
          <p:sp>
            <p:nvSpPr>
              <p:cNvPr id="62" name="Freeform 173"/>
              <p:cNvSpPr>
                <a:spLocks noChangeArrowheads="1"/>
              </p:cNvSpPr>
              <p:nvPr/>
            </p:nvSpPr>
            <p:spPr bwMode="auto">
              <a:xfrm>
                <a:off x="0" y="41275"/>
                <a:ext cx="209550" cy="158750"/>
              </a:xfrm>
              <a:custGeom>
                <a:avLst/>
                <a:gdLst>
                  <a:gd name="T0" fmla="*/ 39 w 132"/>
                  <a:gd name="T1" fmla="*/ 0 h 100"/>
                  <a:gd name="T2" fmla="*/ 39 w 132"/>
                  <a:gd name="T3" fmla="*/ 0 h 100"/>
                  <a:gd name="T4" fmla="*/ 47 w 132"/>
                  <a:gd name="T5" fmla="*/ 0 h 100"/>
                  <a:gd name="T6" fmla="*/ 54 w 132"/>
                  <a:gd name="T7" fmla="*/ 2 h 100"/>
                  <a:gd name="T8" fmla="*/ 61 w 132"/>
                  <a:gd name="T9" fmla="*/ 5 h 100"/>
                  <a:gd name="T10" fmla="*/ 66 w 132"/>
                  <a:gd name="T11" fmla="*/ 9 h 100"/>
                  <a:gd name="T12" fmla="*/ 66 w 132"/>
                  <a:gd name="T13" fmla="*/ 9 h 100"/>
                  <a:gd name="T14" fmla="*/ 71 w 132"/>
                  <a:gd name="T15" fmla="*/ 5 h 100"/>
                  <a:gd name="T16" fmla="*/ 78 w 132"/>
                  <a:gd name="T17" fmla="*/ 2 h 100"/>
                  <a:gd name="T18" fmla="*/ 85 w 132"/>
                  <a:gd name="T19" fmla="*/ 0 h 100"/>
                  <a:gd name="T20" fmla="*/ 93 w 132"/>
                  <a:gd name="T21" fmla="*/ 0 h 100"/>
                  <a:gd name="T22" fmla="*/ 93 w 132"/>
                  <a:gd name="T23" fmla="*/ 0 h 100"/>
                  <a:gd name="T24" fmla="*/ 101 w 132"/>
                  <a:gd name="T25" fmla="*/ 0 h 100"/>
                  <a:gd name="T26" fmla="*/ 108 w 132"/>
                  <a:gd name="T27" fmla="*/ 2 h 100"/>
                  <a:gd name="T28" fmla="*/ 115 w 132"/>
                  <a:gd name="T29" fmla="*/ 6 h 100"/>
                  <a:gd name="T30" fmla="*/ 120 w 132"/>
                  <a:gd name="T31" fmla="*/ 11 h 100"/>
                  <a:gd name="T32" fmla="*/ 126 w 132"/>
                  <a:gd name="T33" fmla="*/ 16 h 100"/>
                  <a:gd name="T34" fmla="*/ 130 w 132"/>
                  <a:gd name="T35" fmla="*/ 23 h 100"/>
                  <a:gd name="T36" fmla="*/ 131 w 132"/>
                  <a:gd name="T37" fmla="*/ 31 h 100"/>
                  <a:gd name="T38" fmla="*/ 132 w 132"/>
                  <a:gd name="T39" fmla="*/ 38 h 100"/>
                  <a:gd name="T40" fmla="*/ 132 w 132"/>
                  <a:gd name="T41" fmla="*/ 38 h 100"/>
                  <a:gd name="T42" fmla="*/ 131 w 132"/>
                  <a:gd name="T43" fmla="*/ 47 h 100"/>
                  <a:gd name="T44" fmla="*/ 128 w 132"/>
                  <a:gd name="T45" fmla="*/ 58 h 100"/>
                  <a:gd name="T46" fmla="*/ 123 w 132"/>
                  <a:gd name="T47" fmla="*/ 69 h 100"/>
                  <a:gd name="T48" fmla="*/ 116 w 132"/>
                  <a:gd name="T49" fmla="*/ 78 h 100"/>
                  <a:gd name="T50" fmla="*/ 107 w 132"/>
                  <a:gd name="T51" fmla="*/ 86 h 100"/>
                  <a:gd name="T52" fmla="*/ 94 w 132"/>
                  <a:gd name="T53" fmla="*/ 93 h 100"/>
                  <a:gd name="T54" fmla="*/ 88 w 132"/>
                  <a:gd name="T55" fmla="*/ 96 h 100"/>
                  <a:gd name="T56" fmla="*/ 81 w 132"/>
                  <a:gd name="T57" fmla="*/ 99 h 100"/>
                  <a:gd name="T58" fmla="*/ 73 w 132"/>
                  <a:gd name="T59" fmla="*/ 99 h 100"/>
                  <a:gd name="T60" fmla="*/ 63 w 132"/>
                  <a:gd name="T61" fmla="*/ 100 h 100"/>
                  <a:gd name="T62" fmla="*/ 63 w 132"/>
                  <a:gd name="T63" fmla="*/ 100 h 100"/>
                  <a:gd name="T64" fmla="*/ 55 w 132"/>
                  <a:gd name="T65" fmla="*/ 99 h 100"/>
                  <a:gd name="T66" fmla="*/ 47 w 132"/>
                  <a:gd name="T67" fmla="*/ 97 h 100"/>
                  <a:gd name="T68" fmla="*/ 39 w 132"/>
                  <a:gd name="T69" fmla="*/ 96 h 100"/>
                  <a:gd name="T70" fmla="*/ 32 w 132"/>
                  <a:gd name="T71" fmla="*/ 93 h 100"/>
                  <a:gd name="T72" fmla="*/ 27 w 132"/>
                  <a:gd name="T73" fmla="*/ 90 h 100"/>
                  <a:gd name="T74" fmla="*/ 21 w 132"/>
                  <a:gd name="T75" fmla="*/ 86 h 100"/>
                  <a:gd name="T76" fmla="*/ 13 w 132"/>
                  <a:gd name="T77" fmla="*/ 77 h 100"/>
                  <a:gd name="T78" fmla="*/ 6 w 132"/>
                  <a:gd name="T79" fmla="*/ 67 h 100"/>
                  <a:gd name="T80" fmla="*/ 2 w 132"/>
                  <a:gd name="T81" fmla="*/ 57 h 100"/>
                  <a:gd name="T82" fmla="*/ 0 w 132"/>
                  <a:gd name="T83" fmla="*/ 47 h 100"/>
                  <a:gd name="T84" fmla="*/ 0 w 132"/>
                  <a:gd name="T85" fmla="*/ 38 h 100"/>
                  <a:gd name="T86" fmla="*/ 0 w 132"/>
                  <a:gd name="T87" fmla="*/ 38 h 100"/>
                  <a:gd name="T88" fmla="*/ 0 w 132"/>
                  <a:gd name="T89" fmla="*/ 31 h 100"/>
                  <a:gd name="T90" fmla="*/ 2 w 132"/>
                  <a:gd name="T91" fmla="*/ 23 h 100"/>
                  <a:gd name="T92" fmla="*/ 6 w 132"/>
                  <a:gd name="T93" fmla="*/ 16 h 100"/>
                  <a:gd name="T94" fmla="*/ 12 w 132"/>
                  <a:gd name="T95" fmla="*/ 11 h 100"/>
                  <a:gd name="T96" fmla="*/ 17 w 132"/>
                  <a:gd name="T97" fmla="*/ 6 h 100"/>
                  <a:gd name="T98" fmla="*/ 24 w 132"/>
                  <a:gd name="T99" fmla="*/ 2 h 100"/>
                  <a:gd name="T100" fmla="*/ 31 w 132"/>
                  <a:gd name="T101" fmla="*/ 0 h 100"/>
                  <a:gd name="T102" fmla="*/ 39 w 132"/>
                  <a:gd name="T103" fmla="*/ 0 h 100"/>
                  <a:gd name="T104" fmla="*/ 39 w 132"/>
                  <a:gd name="T105" fmla="*/ 0 h 10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"/>
                  <a:gd name="T160" fmla="*/ 0 h 100"/>
                  <a:gd name="T161" fmla="*/ 132 w 132"/>
                  <a:gd name="T162" fmla="*/ 100 h 10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" h="100">
                    <a:moveTo>
                      <a:pt x="39" y="0"/>
                    </a:move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6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0" y="23"/>
                    </a:lnTo>
                    <a:lnTo>
                      <a:pt x="131" y="31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1" y="47"/>
                    </a:lnTo>
                    <a:lnTo>
                      <a:pt x="128" y="58"/>
                    </a:lnTo>
                    <a:lnTo>
                      <a:pt x="123" y="69"/>
                    </a:lnTo>
                    <a:lnTo>
                      <a:pt x="116" y="78"/>
                    </a:lnTo>
                    <a:lnTo>
                      <a:pt x="107" y="86"/>
                    </a:lnTo>
                    <a:lnTo>
                      <a:pt x="94" y="93"/>
                    </a:lnTo>
                    <a:lnTo>
                      <a:pt x="88" y="96"/>
                    </a:lnTo>
                    <a:lnTo>
                      <a:pt x="81" y="99"/>
                    </a:lnTo>
                    <a:lnTo>
                      <a:pt x="73" y="99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7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7" y="90"/>
                    </a:lnTo>
                    <a:lnTo>
                      <a:pt x="21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174"/>
              <p:cNvSpPr>
                <a:spLocks noChangeArrowheads="1"/>
              </p:cNvSpPr>
              <p:nvPr/>
            </p:nvSpPr>
            <p:spPr bwMode="auto">
              <a:xfrm>
                <a:off x="57150" y="0"/>
                <a:ext cx="52388" cy="73025"/>
              </a:xfrm>
              <a:custGeom>
                <a:avLst/>
                <a:gdLst>
                  <a:gd name="T0" fmla="*/ 29 w 33"/>
                  <a:gd name="T1" fmla="*/ 46 h 46"/>
                  <a:gd name="T2" fmla="*/ 29 w 33"/>
                  <a:gd name="T3" fmla="*/ 46 h 46"/>
                  <a:gd name="T4" fmla="*/ 31 w 33"/>
                  <a:gd name="T5" fmla="*/ 39 h 46"/>
                  <a:gd name="T6" fmla="*/ 33 w 33"/>
                  <a:gd name="T7" fmla="*/ 34 h 46"/>
                  <a:gd name="T8" fmla="*/ 33 w 33"/>
                  <a:gd name="T9" fmla="*/ 27 h 46"/>
                  <a:gd name="T10" fmla="*/ 33 w 33"/>
                  <a:gd name="T11" fmla="*/ 22 h 46"/>
                  <a:gd name="T12" fmla="*/ 30 w 33"/>
                  <a:gd name="T13" fmla="*/ 15 h 46"/>
                  <a:gd name="T14" fmla="*/ 27 w 33"/>
                  <a:gd name="T15" fmla="*/ 9 h 46"/>
                  <a:gd name="T16" fmla="*/ 25 w 33"/>
                  <a:gd name="T17" fmla="*/ 4 h 46"/>
                  <a:gd name="T18" fmla="*/ 19 w 33"/>
                  <a:gd name="T19" fmla="*/ 0 h 46"/>
                  <a:gd name="T20" fmla="*/ 0 w 33"/>
                  <a:gd name="T21" fmla="*/ 3 h 46"/>
                  <a:gd name="T22" fmla="*/ 0 w 33"/>
                  <a:gd name="T23" fmla="*/ 3 h 46"/>
                  <a:gd name="T24" fmla="*/ 12 w 33"/>
                  <a:gd name="T25" fmla="*/ 11 h 46"/>
                  <a:gd name="T26" fmla="*/ 18 w 33"/>
                  <a:gd name="T27" fmla="*/ 15 h 46"/>
                  <a:gd name="T28" fmla="*/ 22 w 33"/>
                  <a:gd name="T29" fmla="*/ 19 h 46"/>
                  <a:gd name="T30" fmla="*/ 25 w 33"/>
                  <a:gd name="T31" fmla="*/ 24 h 46"/>
                  <a:gd name="T32" fmla="*/ 27 w 33"/>
                  <a:gd name="T33" fmla="*/ 31 h 46"/>
                  <a:gd name="T34" fmla="*/ 29 w 33"/>
                  <a:gd name="T35" fmla="*/ 38 h 46"/>
                  <a:gd name="T36" fmla="*/ 29 w 33"/>
                  <a:gd name="T37" fmla="*/ 46 h 46"/>
                  <a:gd name="T38" fmla="*/ 29 w 33"/>
                  <a:gd name="T39" fmla="*/ 46 h 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"/>
                  <a:gd name="T61" fmla="*/ 0 h 46"/>
                  <a:gd name="T62" fmla="*/ 33 w 33"/>
                  <a:gd name="T63" fmla="*/ 46 h 4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" h="46">
                    <a:moveTo>
                      <a:pt x="29" y="46"/>
                    </a:moveTo>
                    <a:lnTo>
                      <a:pt x="29" y="46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27"/>
                    </a:lnTo>
                    <a:lnTo>
                      <a:pt x="33" y="22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2" y="11"/>
                    </a:lnTo>
                    <a:lnTo>
                      <a:pt x="18" y="15"/>
                    </a:lnTo>
                    <a:lnTo>
                      <a:pt x="22" y="19"/>
                    </a:lnTo>
                    <a:lnTo>
                      <a:pt x="25" y="24"/>
                    </a:lnTo>
                    <a:lnTo>
                      <a:pt x="27" y="31"/>
                    </a:lnTo>
                    <a:lnTo>
                      <a:pt x="29" y="38"/>
                    </a:lnTo>
                    <a:lnTo>
                      <a:pt x="29" y="46"/>
                    </a:lnTo>
                    <a:lnTo>
                      <a:pt x="29" y="4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8" name="Freeform 175"/>
            <p:cNvSpPr>
              <a:spLocks noEditPoints="1"/>
            </p:cNvSpPr>
            <p:nvPr/>
          </p:nvSpPr>
          <p:spPr>
            <a:xfrm>
              <a:off x="4764354" y="2245581"/>
              <a:ext cx="142553" cy="203018"/>
            </a:xfrm>
            <a:custGeom>
              <a:avLst/>
              <a:gdLst>
                <a:gd name="txL" fmla="*/ 0 w 137"/>
                <a:gd name="txT" fmla="*/ 0 h 191"/>
                <a:gd name="txR" fmla="*/ 137 w 137"/>
                <a:gd name="txB" fmla="*/ 191 h 191"/>
              </a:gdLst>
              <a:ahLst/>
              <a:cxnLst>
                <a:cxn ang="0">
                  <a:pos x="130067" y="58461"/>
                </a:cxn>
                <a:cxn ang="0">
                  <a:pos x="131107" y="54209"/>
                </a:cxn>
                <a:cxn ang="0">
                  <a:pos x="138391" y="36139"/>
                </a:cxn>
                <a:cxn ang="0">
                  <a:pos x="141512" y="30825"/>
                </a:cxn>
                <a:cxn ang="0">
                  <a:pos x="142553" y="22321"/>
                </a:cxn>
                <a:cxn ang="0">
                  <a:pos x="141512" y="13818"/>
                </a:cxn>
                <a:cxn ang="0">
                  <a:pos x="137350" y="6378"/>
                </a:cxn>
                <a:cxn ang="0">
                  <a:pos x="133188" y="4252"/>
                </a:cxn>
                <a:cxn ang="0">
                  <a:pos x="120702" y="0"/>
                </a:cxn>
                <a:cxn ang="0">
                  <a:pos x="107175" y="4252"/>
                </a:cxn>
                <a:cxn ang="0">
                  <a:pos x="117580" y="41454"/>
                </a:cxn>
                <a:cxn ang="0">
                  <a:pos x="107175" y="62712"/>
                </a:cxn>
                <a:cxn ang="0">
                  <a:pos x="114459" y="51020"/>
                </a:cxn>
                <a:cxn ang="0">
                  <a:pos x="114459" y="44643"/>
                </a:cxn>
                <a:cxn ang="0">
                  <a:pos x="124864" y="51020"/>
                </a:cxn>
                <a:cxn ang="0">
                  <a:pos x="125904" y="55272"/>
                </a:cxn>
                <a:cxn ang="0">
                  <a:pos x="125904" y="60587"/>
                </a:cxn>
                <a:cxn ang="0">
                  <a:pos x="107175" y="94600"/>
                </a:cxn>
                <a:cxn ang="0">
                  <a:pos x="100932" y="98852"/>
                </a:cxn>
                <a:cxn ang="0">
                  <a:pos x="103013" y="97789"/>
                </a:cxn>
                <a:cxn ang="0">
                  <a:pos x="107175" y="94600"/>
                </a:cxn>
                <a:cxn ang="0">
                  <a:pos x="105094" y="90348"/>
                </a:cxn>
                <a:cxn ang="0">
                  <a:pos x="103013" y="91411"/>
                </a:cxn>
                <a:cxn ang="0">
                  <a:pos x="98851" y="93537"/>
                </a:cxn>
                <a:cxn ang="0">
                  <a:pos x="87405" y="86097"/>
                </a:cxn>
                <a:cxn ang="0">
                  <a:pos x="87405" y="86097"/>
                </a:cxn>
                <a:cxn ang="0">
                  <a:pos x="93648" y="82908"/>
                </a:cxn>
                <a:cxn ang="0">
                  <a:pos x="107175" y="36139"/>
                </a:cxn>
                <a:cxn ang="0">
                  <a:pos x="91567" y="24447"/>
                </a:cxn>
                <a:cxn ang="0">
                  <a:pos x="83243" y="26573"/>
                </a:cxn>
                <a:cxn ang="0">
                  <a:pos x="59310" y="62712"/>
                </a:cxn>
                <a:cxn ang="0">
                  <a:pos x="59310" y="70153"/>
                </a:cxn>
                <a:cxn ang="0">
                  <a:pos x="22892" y="162627"/>
                </a:cxn>
                <a:cxn ang="0">
                  <a:pos x="27054" y="163690"/>
                </a:cxn>
                <a:cxn ang="0">
                  <a:pos x="30175" y="164753"/>
                </a:cxn>
                <a:cxn ang="0">
                  <a:pos x="30175" y="172193"/>
                </a:cxn>
                <a:cxn ang="0">
                  <a:pos x="34338" y="171130"/>
                </a:cxn>
                <a:cxn ang="0">
                  <a:pos x="39540" y="172193"/>
                </a:cxn>
                <a:cxn ang="0">
                  <a:pos x="41621" y="173256"/>
                </a:cxn>
                <a:cxn ang="0">
                  <a:pos x="42662" y="179634"/>
                </a:cxn>
                <a:cxn ang="0">
                  <a:pos x="39540" y="183885"/>
                </a:cxn>
                <a:cxn ang="0">
                  <a:pos x="22892" y="193452"/>
                </a:cxn>
                <a:cxn ang="0">
                  <a:pos x="42662" y="187074"/>
                </a:cxn>
                <a:cxn ang="0">
                  <a:pos x="107175" y="30825"/>
                </a:cxn>
                <a:cxn ang="0">
                  <a:pos x="100932" y="9566"/>
                </a:cxn>
                <a:cxn ang="0">
                  <a:pos x="107175" y="4252"/>
                </a:cxn>
                <a:cxn ang="0">
                  <a:pos x="22892" y="124362"/>
                </a:cxn>
                <a:cxn ang="0">
                  <a:pos x="2081" y="203018"/>
                </a:cxn>
                <a:cxn ang="0">
                  <a:pos x="22892" y="191326"/>
                </a:cxn>
                <a:cxn ang="0">
                  <a:pos x="5203" y="184948"/>
                </a:cxn>
                <a:cxn ang="0">
                  <a:pos x="5203" y="159438"/>
                </a:cxn>
                <a:cxn ang="0">
                  <a:pos x="6243" y="158375"/>
                </a:cxn>
                <a:cxn ang="0">
                  <a:pos x="10405" y="155187"/>
                </a:cxn>
                <a:cxn ang="0">
                  <a:pos x="15608" y="155187"/>
                </a:cxn>
                <a:cxn ang="0">
                  <a:pos x="17689" y="158375"/>
                </a:cxn>
                <a:cxn ang="0">
                  <a:pos x="18730" y="164753"/>
                </a:cxn>
                <a:cxn ang="0">
                  <a:pos x="19770" y="163690"/>
                </a:cxn>
                <a:cxn ang="0">
                  <a:pos x="22892" y="124362"/>
                </a:cxn>
              </a:cxnLst>
              <a:rect l="txL" t="txT" r="txR" b="txB"/>
              <a:pathLst>
                <a:path w="137" h="191">
                  <a:moveTo>
                    <a:pt x="103" y="89"/>
                  </a:moveTo>
                  <a:lnTo>
                    <a:pt x="125" y="55"/>
                  </a:lnTo>
                  <a:lnTo>
                    <a:pt x="125" y="55"/>
                  </a:lnTo>
                  <a:lnTo>
                    <a:pt x="126" y="51"/>
                  </a:lnTo>
                  <a:lnTo>
                    <a:pt x="125" y="47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7" y="25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6" y="13"/>
                  </a:lnTo>
                  <a:lnTo>
                    <a:pt x="135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1"/>
                  </a:lnTo>
                  <a:lnTo>
                    <a:pt x="103" y="4"/>
                  </a:lnTo>
                  <a:lnTo>
                    <a:pt x="103" y="29"/>
                  </a:lnTo>
                  <a:lnTo>
                    <a:pt x="113" y="39"/>
                  </a:lnTo>
                  <a:lnTo>
                    <a:pt x="103" y="34"/>
                  </a:lnTo>
                  <a:lnTo>
                    <a:pt x="103" y="59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03" y="82"/>
                  </a:lnTo>
                  <a:lnTo>
                    <a:pt x="103" y="89"/>
                  </a:lnTo>
                  <a:close/>
                  <a:moveTo>
                    <a:pt x="41" y="176"/>
                  </a:moveTo>
                  <a:lnTo>
                    <a:pt x="97" y="93"/>
                  </a:lnTo>
                  <a:lnTo>
                    <a:pt x="97" y="93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3" y="82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99" y="86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4" y="86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90" y="78"/>
                  </a:lnTo>
                  <a:lnTo>
                    <a:pt x="103" y="59"/>
                  </a:lnTo>
                  <a:lnTo>
                    <a:pt x="103" y="34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80" y="25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7" y="66"/>
                  </a:lnTo>
                  <a:lnTo>
                    <a:pt x="22" y="117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9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40" y="163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0" y="172"/>
                  </a:lnTo>
                  <a:lnTo>
                    <a:pt x="38" y="173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41" y="176"/>
                  </a:lnTo>
                  <a:lnTo>
                    <a:pt x="41" y="176"/>
                  </a:lnTo>
                  <a:close/>
                  <a:moveTo>
                    <a:pt x="103" y="4"/>
                  </a:moveTo>
                  <a:lnTo>
                    <a:pt x="103" y="29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22" y="117"/>
                  </a:moveTo>
                  <a:lnTo>
                    <a:pt x="0" y="150"/>
                  </a:lnTo>
                  <a:lnTo>
                    <a:pt x="2" y="191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7" y="182"/>
                  </a:lnTo>
                  <a:lnTo>
                    <a:pt x="5" y="174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2" y="11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176"/>
            <p:cNvSpPr>
              <a:spLocks noEditPoints="1"/>
            </p:cNvSpPr>
            <p:nvPr/>
          </p:nvSpPr>
          <p:spPr>
            <a:xfrm>
              <a:off x="3607282" y="1184789"/>
              <a:ext cx="183134" cy="203018"/>
            </a:xfrm>
            <a:custGeom>
              <a:avLst/>
              <a:gdLst>
                <a:gd name="txL" fmla="*/ 0 w 176"/>
                <a:gd name="txT" fmla="*/ 0 h 191"/>
                <a:gd name="txR" fmla="*/ 176 w 176"/>
                <a:gd name="txB" fmla="*/ 191 h 191"/>
              </a:gdLst>
              <a:ahLst/>
              <a:cxnLst>
                <a:cxn ang="0">
                  <a:pos x="143594" y="93537"/>
                </a:cxn>
                <a:cxn ang="0">
                  <a:pos x="137351" y="146683"/>
                </a:cxn>
                <a:cxn ang="0">
                  <a:pos x="156080" y="151998"/>
                </a:cxn>
                <a:cxn ang="0">
                  <a:pos x="152959" y="160501"/>
                </a:cxn>
                <a:cxn ang="0">
                  <a:pos x="137351" y="38265"/>
                </a:cxn>
                <a:cxn ang="0">
                  <a:pos x="156080" y="27636"/>
                </a:cxn>
                <a:cxn ang="0">
                  <a:pos x="140472" y="49957"/>
                </a:cxn>
                <a:cxn ang="0">
                  <a:pos x="151918" y="93537"/>
                </a:cxn>
                <a:cxn ang="0">
                  <a:pos x="181053" y="90348"/>
                </a:cxn>
                <a:cxn ang="0">
                  <a:pos x="156080" y="97789"/>
                </a:cxn>
                <a:cxn ang="0">
                  <a:pos x="91567" y="41454"/>
                </a:cxn>
                <a:cxn ang="0">
                  <a:pos x="119661" y="48894"/>
                </a:cxn>
                <a:cxn ang="0">
                  <a:pos x="137351" y="115858"/>
                </a:cxn>
                <a:cxn ang="0">
                  <a:pos x="119661" y="136054"/>
                </a:cxn>
                <a:cxn ang="0">
                  <a:pos x="115499" y="191326"/>
                </a:cxn>
                <a:cxn ang="0">
                  <a:pos x="93648" y="203018"/>
                </a:cxn>
                <a:cxn ang="0">
                  <a:pos x="109256" y="133928"/>
                </a:cxn>
                <a:cxn ang="0">
                  <a:pos x="126945" y="113733"/>
                </a:cxn>
                <a:cxn ang="0">
                  <a:pos x="129026" y="77593"/>
                </a:cxn>
                <a:cxn ang="0">
                  <a:pos x="108216" y="54209"/>
                </a:cxn>
                <a:cxn ang="0">
                  <a:pos x="91567" y="41454"/>
                </a:cxn>
                <a:cxn ang="0">
                  <a:pos x="132148" y="45706"/>
                </a:cxn>
                <a:cxn ang="0">
                  <a:pos x="137351" y="38265"/>
                </a:cxn>
                <a:cxn ang="0">
                  <a:pos x="133188" y="136054"/>
                </a:cxn>
                <a:cxn ang="0">
                  <a:pos x="137351" y="134991"/>
                </a:cxn>
                <a:cxn ang="0">
                  <a:pos x="95729" y="1063"/>
                </a:cxn>
                <a:cxn ang="0">
                  <a:pos x="91567" y="31888"/>
                </a:cxn>
                <a:cxn ang="0">
                  <a:pos x="83243" y="203018"/>
                </a:cxn>
                <a:cxn ang="0">
                  <a:pos x="64513" y="187074"/>
                </a:cxn>
                <a:cxn ang="0">
                  <a:pos x="57229" y="131802"/>
                </a:cxn>
                <a:cxn ang="0">
                  <a:pos x="45784" y="71216"/>
                </a:cxn>
                <a:cxn ang="0">
                  <a:pos x="69716" y="45706"/>
                </a:cxn>
                <a:cxn ang="0">
                  <a:pos x="91567" y="52083"/>
                </a:cxn>
                <a:cxn ang="0">
                  <a:pos x="63473" y="64838"/>
                </a:cxn>
                <a:cxn ang="0">
                  <a:pos x="52027" y="93537"/>
                </a:cxn>
                <a:cxn ang="0">
                  <a:pos x="71797" y="127551"/>
                </a:cxn>
                <a:cxn ang="0">
                  <a:pos x="91567" y="156249"/>
                </a:cxn>
                <a:cxn ang="0">
                  <a:pos x="91567" y="31888"/>
                </a:cxn>
                <a:cxn ang="0">
                  <a:pos x="87405" y="27636"/>
                </a:cxn>
                <a:cxn ang="0">
                  <a:pos x="91567" y="0"/>
                </a:cxn>
                <a:cxn ang="0">
                  <a:pos x="48905" y="143494"/>
                </a:cxn>
                <a:cxn ang="0">
                  <a:pos x="45784" y="146683"/>
                </a:cxn>
                <a:cxn ang="0">
                  <a:pos x="48905" y="49957"/>
                </a:cxn>
                <a:cxn ang="0">
                  <a:pos x="45784" y="114796"/>
                </a:cxn>
                <a:cxn ang="0">
                  <a:pos x="41621" y="81845"/>
                </a:cxn>
                <a:cxn ang="0">
                  <a:pos x="45784" y="52083"/>
                </a:cxn>
                <a:cxn ang="0">
                  <a:pos x="26013" y="32951"/>
                </a:cxn>
                <a:cxn ang="0">
                  <a:pos x="33297" y="27636"/>
                </a:cxn>
                <a:cxn ang="0">
                  <a:pos x="33297" y="159438"/>
                </a:cxn>
                <a:cxn ang="0">
                  <a:pos x="24973" y="156249"/>
                </a:cxn>
                <a:cxn ang="0">
                  <a:pos x="45784" y="134991"/>
                </a:cxn>
                <a:cxn ang="0">
                  <a:pos x="26013" y="89285"/>
                </a:cxn>
                <a:cxn ang="0">
                  <a:pos x="26013" y="97789"/>
                </a:cxn>
                <a:cxn ang="0">
                  <a:pos x="0" y="93537"/>
                </a:cxn>
              </a:cxnLst>
              <a:rect l="txL" t="txT" r="txR" b="txB"/>
              <a:pathLst>
                <a:path w="176" h="191">
                  <a:moveTo>
                    <a:pt x="132" y="66"/>
                  </a:moveTo>
                  <a:lnTo>
                    <a:pt x="132" y="66"/>
                  </a:lnTo>
                  <a:lnTo>
                    <a:pt x="136" y="77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99"/>
                  </a:lnTo>
                  <a:lnTo>
                    <a:pt x="132" y="109"/>
                  </a:lnTo>
                  <a:lnTo>
                    <a:pt x="132" y="66"/>
                  </a:lnTo>
                  <a:lnTo>
                    <a:pt x="132" y="66"/>
                  </a:lnTo>
                  <a:close/>
                  <a:moveTo>
                    <a:pt x="132" y="138"/>
                  </a:moveTo>
                  <a:lnTo>
                    <a:pt x="132" y="127"/>
                  </a:lnTo>
                  <a:lnTo>
                    <a:pt x="132" y="127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47" y="151"/>
                  </a:lnTo>
                  <a:lnTo>
                    <a:pt x="145" y="150"/>
                  </a:lnTo>
                  <a:lnTo>
                    <a:pt x="132" y="138"/>
                  </a:lnTo>
                  <a:lnTo>
                    <a:pt x="132" y="138"/>
                  </a:lnTo>
                  <a:close/>
                  <a:moveTo>
                    <a:pt x="132" y="49"/>
                  </a:moveTo>
                  <a:lnTo>
                    <a:pt x="132" y="3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7" y="24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1" y="28"/>
                  </a:lnTo>
                  <a:lnTo>
                    <a:pt x="150" y="31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2" y="49"/>
                  </a:lnTo>
                  <a:lnTo>
                    <a:pt x="132" y="49"/>
                  </a:lnTo>
                  <a:close/>
                  <a:moveTo>
                    <a:pt x="146" y="88"/>
                  </a:moveTo>
                  <a:lnTo>
                    <a:pt x="146" y="88"/>
                  </a:lnTo>
                  <a:lnTo>
                    <a:pt x="146" y="88"/>
                  </a:lnTo>
                  <a:lnTo>
                    <a:pt x="147" y="85"/>
                  </a:lnTo>
                  <a:lnTo>
                    <a:pt x="150" y="84"/>
                  </a:lnTo>
                  <a:lnTo>
                    <a:pt x="172" y="84"/>
                  </a:lnTo>
                  <a:lnTo>
                    <a:pt x="172" y="84"/>
                  </a:lnTo>
                  <a:lnTo>
                    <a:pt x="174" y="85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7" y="91"/>
                  </a:lnTo>
                  <a:lnTo>
                    <a:pt x="146" y="88"/>
                  </a:lnTo>
                  <a:lnTo>
                    <a:pt x="146" y="88"/>
                  </a:lnTo>
                  <a:close/>
                  <a:moveTo>
                    <a:pt x="88" y="39"/>
                  </a:moveTo>
                  <a:lnTo>
                    <a:pt x="88" y="39"/>
                  </a:lnTo>
                  <a:lnTo>
                    <a:pt x="96" y="39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5" y="46"/>
                  </a:lnTo>
                  <a:lnTo>
                    <a:pt x="120" y="50"/>
                  </a:lnTo>
                  <a:lnTo>
                    <a:pt x="124" y="55"/>
                  </a:lnTo>
                  <a:lnTo>
                    <a:pt x="128" y="61"/>
                  </a:lnTo>
                  <a:lnTo>
                    <a:pt x="132" y="66"/>
                  </a:lnTo>
                  <a:lnTo>
                    <a:pt x="132" y="109"/>
                  </a:lnTo>
                  <a:lnTo>
                    <a:pt x="132" y="109"/>
                  </a:lnTo>
                  <a:lnTo>
                    <a:pt x="128" y="115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15" y="128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72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08" y="184"/>
                  </a:lnTo>
                  <a:lnTo>
                    <a:pt x="104" y="187"/>
                  </a:lnTo>
                  <a:lnTo>
                    <a:pt x="100" y="189"/>
                  </a:lnTo>
                  <a:lnTo>
                    <a:pt x="96" y="191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8" y="147"/>
                  </a:lnTo>
                  <a:lnTo>
                    <a:pt x="105" y="147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15" y="115"/>
                  </a:lnTo>
                  <a:lnTo>
                    <a:pt x="122" y="107"/>
                  </a:lnTo>
                  <a:lnTo>
                    <a:pt x="126" y="99"/>
                  </a:lnTo>
                  <a:lnTo>
                    <a:pt x="127" y="88"/>
                  </a:lnTo>
                  <a:lnTo>
                    <a:pt x="127" y="88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20" y="66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09" y="55"/>
                  </a:lnTo>
                  <a:lnTo>
                    <a:pt x="104" y="51"/>
                  </a:lnTo>
                  <a:lnTo>
                    <a:pt x="96" y="50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close/>
                  <a:moveTo>
                    <a:pt x="132" y="36"/>
                  </a:moveTo>
                  <a:lnTo>
                    <a:pt x="128" y="40"/>
                  </a:lnTo>
                  <a:lnTo>
                    <a:pt x="128" y="40"/>
                  </a:lnTo>
                  <a:lnTo>
                    <a:pt x="127" y="43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9"/>
                  </a:lnTo>
                  <a:lnTo>
                    <a:pt x="132" y="49"/>
                  </a:lnTo>
                  <a:lnTo>
                    <a:pt x="132" y="36"/>
                  </a:lnTo>
                  <a:lnTo>
                    <a:pt x="132" y="36"/>
                  </a:lnTo>
                  <a:close/>
                  <a:moveTo>
                    <a:pt x="132" y="127"/>
                  </a:moveTo>
                  <a:lnTo>
                    <a:pt x="132" y="127"/>
                  </a:lnTo>
                  <a:lnTo>
                    <a:pt x="130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7" y="131"/>
                  </a:lnTo>
                  <a:lnTo>
                    <a:pt x="128" y="135"/>
                  </a:lnTo>
                  <a:lnTo>
                    <a:pt x="132" y="138"/>
                  </a:lnTo>
                  <a:lnTo>
                    <a:pt x="132" y="127"/>
                  </a:lnTo>
                  <a:lnTo>
                    <a:pt x="132" y="127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lnTo>
                    <a:pt x="88" y="30"/>
                  </a:lnTo>
                  <a:close/>
                  <a:moveTo>
                    <a:pt x="88" y="191"/>
                  </a:moveTo>
                  <a:lnTo>
                    <a:pt x="85" y="191"/>
                  </a:lnTo>
                  <a:lnTo>
                    <a:pt x="85" y="191"/>
                  </a:lnTo>
                  <a:lnTo>
                    <a:pt x="80" y="191"/>
                  </a:lnTo>
                  <a:lnTo>
                    <a:pt x="76" y="189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5" y="180"/>
                  </a:lnTo>
                  <a:lnTo>
                    <a:pt x="62" y="176"/>
                  </a:lnTo>
                  <a:lnTo>
                    <a:pt x="61" y="172"/>
                  </a:lnTo>
                  <a:lnTo>
                    <a:pt x="61" y="16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5" y="124"/>
                  </a:lnTo>
                  <a:lnTo>
                    <a:pt x="51" y="119"/>
                  </a:lnTo>
                  <a:lnTo>
                    <a:pt x="47" y="114"/>
                  </a:lnTo>
                  <a:lnTo>
                    <a:pt x="44" y="108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7" y="61"/>
                  </a:lnTo>
                  <a:lnTo>
                    <a:pt x="51" y="55"/>
                  </a:lnTo>
                  <a:lnTo>
                    <a:pt x="57" y="51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74" y="40"/>
                  </a:lnTo>
                  <a:lnTo>
                    <a:pt x="81" y="3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1" y="50"/>
                  </a:lnTo>
                  <a:lnTo>
                    <a:pt x="73" y="51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7" y="66"/>
                  </a:lnTo>
                  <a:lnTo>
                    <a:pt x="53" y="73"/>
                  </a:lnTo>
                  <a:lnTo>
                    <a:pt x="50" y="80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1" y="97"/>
                  </a:lnTo>
                  <a:lnTo>
                    <a:pt x="55" y="107"/>
                  </a:lnTo>
                  <a:lnTo>
                    <a:pt x="61" y="115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70" y="123"/>
                  </a:lnTo>
                  <a:lnTo>
                    <a:pt x="70" y="126"/>
                  </a:lnTo>
                  <a:lnTo>
                    <a:pt x="70" y="147"/>
                  </a:lnTo>
                  <a:lnTo>
                    <a:pt x="88" y="147"/>
                  </a:lnTo>
                  <a:lnTo>
                    <a:pt x="88" y="191"/>
                  </a:lnTo>
                  <a:lnTo>
                    <a:pt x="88" y="191"/>
                  </a:lnTo>
                  <a:close/>
                  <a:moveTo>
                    <a:pt x="88" y="0"/>
                  </a:move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5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44" y="138"/>
                  </a:moveTo>
                  <a:lnTo>
                    <a:pt x="47" y="135"/>
                  </a:lnTo>
                  <a:lnTo>
                    <a:pt x="47" y="135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4" y="127"/>
                  </a:lnTo>
                  <a:lnTo>
                    <a:pt x="44" y="138"/>
                  </a:lnTo>
                  <a:lnTo>
                    <a:pt x="44" y="138"/>
                  </a:lnTo>
                  <a:close/>
                  <a:moveTo>
                    <a:pt x="44" y="49"/>
                  </a:moveTo>
                  <a:lnTo>
                    <a:pt x="44" y="49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8" y="43"/>
                  </a:lnTo>
                  <a:lnTo>
                    <a:pt x="47" y="40"/>
                  </a:lnTo>
                  <a:lnTo>
                    <a:pt x="44" y="38"/>
                  </a:lnTo>
                  <a:lnTo>
                    <a:pt x="44" y="49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40" y="99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0" y="77"/>
                  </a:lnTo>
                  <a:lnTo>
                    <a:pt x="44" y="67"/>
                  </a:lnTo>
                  <a:lnTo>
                    <a:pt x="44" y="108"/>
                  </a:lnTo>
                  <a:lnTo>
                    <a:pt x="44" y="108"/>
                  </a:lnTo>
                  <a:close/>
                  <a:moveTo>
                    <a:pt x="44" y="38"/>
                  </a:moveTo>
                  <a:lnTo>
                    <a:pt x="44" y="49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44" y="38"/>
                  </a:lnTo>
                  <a:lnTo>
                    <a:pt x="44" y="38"/>
                  </a:lnTo>
                  <a:close/>
                  <a:moveTo>
                    <a:pt x="44" y="127"/>
                  </a:moveTo>
                  <a:lnTo>
                    <a:pt x="44" y="138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28" y="151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4" y="147"/>
                  </a:lnTo>
                  <a:lnTo>
                    <a:pt x="25" y="143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4" y="127"/>
                  </a:lnTo>
                  <a:lnTo>
                    <a:pt x="44" y="127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9" y="85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9" y="91"/>
                  </a:lnTo>
                  <a:lnTo>
                    <a:pt x="25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177"/>
            <p:cNvSpPr>
              <a:spLocks noEditPoints="1"/>
            </p:cNvSpPr>
            <p:nvPr/>
          </p:nvSpPr>
          <p:spPr>
            <a:xfrm>
              <a:off x="4429303" y="908431"/>
              <a:ext cx="274701" cy="406035"/>
            </a:xfrm>
            <a:custGeom>
              <a:avLst/>
              <a:gdLst>
                <a:gd name="txL" fmla="*/ 0 w 264"/>
                <a:gd name="txT" fmla="*/ 0 h 382"/>
                <a:gd name="txR" fmla="*/ 264 w 264"/>
                <a:gd name="txB" fmla="*/ 382 h 382"/>
              </a:gdLst>
              <a:ahLst/>
              <a:cxnLst>
                <a:cxn ang="0">
                  <a:pos x="137351" y="7440"/>
                </a:cxn>
                <a:cxn ang="0">
                  <a:pos x="145675" y="133928"/>
                </a:cxn>
                <a:cxn ang="0">
                  <a:pos x="162323" y="136054"/>
                </a:cxn>
                <a:cxn ang="0">
                  <a:pos x="193539" y="150934"/>
                </a:cxn>
                <a:cxn ang="0">
                  <a:pos x="214350" y="176445"/>
                </a:cxn>
                <a:cxn ang="0">
                  <a:pos x="226836" y="208332"/>
                </a:cxn>
                <a:cxn ang="0">
                  <a:pos x="228918" y="225339"/>
                </a:cxn>
                <a:cxn ang="0">
                  <a:pos x="228918" y="235968"/>
                </a:cxn>
                <a:cxn ang="0">
                  <a:pos x="223715" y="254038"/>
                </a:cxn>
                <a:cxn ang="0">
                  <a:pos x="218512" y="269981"/>
                </a:cxn>
                <a:cxn ang="0">
                  <a:pos x="201864" y="292303"/>
                </a:cxn>
                <a:cxn ang="0">
                  <a:pos x="181053" y="308246"/>
                </a:cxn>
                <a:cxn ang="0">
                  <a:pos x="165445" y="314624"/>
                </a:cxn>
                <a:cxn ang="0">
                  <a:pos x="146715" y="318876"/>
                </a:cxn>
                <a:cxn ang="0">
                  <a:pos x="137351" y="318876"/>
                </a:cxn>
                <a:cxn ang="0">
                  <a:pos x="137351" y="347574"/>
                </a:cxn>
                <a:cxn ang="0">
                  <a:pos x="149837" y="353952"/>
                </a:cxn>
                <a:cxn ang="0">
                  <a:pos x="155040" y="366707"/>
                </a:cxn>
                <a:cxn ang="0">
                  <a:pos x="153999" y="375210"/>
                </a:cxn>
                <a:cxn ang="0">
                  <a:pos x="143594" y="385840"/>
                </a:cxn>
                <a:cxn ang="0">
                  <a:pos x="137351" y="406035"/>
                </a:cxn>
                <a:cxn ang="0">
                  <a:pos x="237242" y="383714"/>
                </a:cxn>
                <a:cxn ang="0">
                  <a:pos x="237242" y="379462"/>
                </a:cxn>
                <a:cxn ang="0">
                  <a:pos x="229958" y="370959"/>
                </a:cxn>
                <a:cxn ang="0">
                  <a:pos x="209147" y="361392"/>
                </a:cxn>
                <a:cxn ang="0">
                  <a:pos x="189377" y="357141"/>
                </a:cxn>
                <a:cxn ang="0">
                  <a:pos x="222674" y="334819"/>
                </a:cxn>
                <a:cxn ang="0">
                  <a:pos x="250769" y="305058"/>
                </a:cxn>
                <a:cxn ang="0">
                  <a:pos x="267417" y="268918"/>
                </a:cxn>
                <a:cxn ang="0">
                  <a:pos x="274701" y="225339"/>
                </a:cxn>
                <a:cxn ang="0">
                  <a:pos x="273660" y="212584"/>
                </a:cxn>
                <a:cxn ang="0">
                  <a:pos x="269498" y="188137"/>
                </a:cxn>
                <a:cxn ang="0">
                  <a:pos x="261174" y="165815"/>
                </a:cxn>
                <a:cxn ang="0">
                  <a:pos x="249728" y="145620"/>
                </a:cxn>
                <a:cxn ang="0">
                  <a:pos x="234120" y="126487"/>
                </a:cxn>
                <a:cxn ang="0">
                  <a:pos x="215391" y="110544"/>
                </a:cxn>
                <a:cxn ang="0">
                  <a:pos x="194580" y="98851"/>
                </a:cxn>
                <a:cxn ang="0">
                  <a:pos x="171688" y="90348"/>
                </a:cxn>
                <a:cxn ang="0">
                  <a:pos x="181053" y="21258"/>
                </a:cxn>
                <a:cxn ang="0">
                  <a:pos x="115499" y="0"/>
                </a:cxn>
                <a:cxn ang="0">
                  <a:pos x="122783" y="207269"/>
                </a:cxn>
                <a:cxn ang="0">
                  <a:pos x="137351" y="7440"/>
                </a:cxn>
                <a:cxn ang="0">
                  <a:pos x="137351" y="318876"/>
                </a:cxn>
                <a:cxn ang="0">
                  <a:pos x="122783" y="317813"/>
                </a:cxn>
                <a:cxn ang="0">
                  <a:pos x="95729" y="309309"/>
                </a:cxn>
                <a:cxn ang="0">
                  <a:pos x="123824" y="301869"/>
                </a:cxn>
                <a:cxn ang="0">
                  <a:pos x="60351" y="276359"/>
                </a:cxn>
                <a:cxn ang="0">
                  <a:pos x="0" y="276359"/>
                </a:cxn>
                <a:cxn ang="0">
                  <a:pos x="22892" y="301869"/>
                </a:cxn>
                <a:cxn ang="0">
                  <a:pos x="35378" y="318876"/>
                </a:cxn>
                <a:cxn ang="0">
                  <a:pos x="67635" y="346512"/>
                </a:cxn>
                <a:cxn ang="0">
                  <a:pos x="86364" y="357141"/>
                </a:cxn>
                <a:cxn ang="0">
                  <a:pos x="50986" y="366707"/>
                </a:cxn>
                <a:cxn ang="0">
                  <a:pos x="40581" y="375210"/>
                </a:cxn>
                <a:cxn ang="0">
                  <a:pos x="36419" y="383714"/>
                </a:cxn>
                <a:cxn ang="0">
                  <a:pos x="137351" y="406035"/>
                </a:cxn>
                <a:cxn ang="0">
                  <a:pos x="137351" y="386902"/>
                </a:cxn>
                <a:cxn ang="0">
                  <a:pos x="123824" y="381588"/>
                </a:cxn>
                <a:cxn ang="0">
                  <a:pos x="118621" y="366707"/>
                </a:cxn>
                <a:cxn ang="0">
                  <a:pos x="119661" y="359267"/>
                </a:cxn>
                <a:cxn ang="0">
                  <a:pos x="130067" y="349700"/>
                </a:cxn>
                <a:cxn ang="0">
                  <a:pos x="137351" y="318876"/>
                </a:cxn>
              </a:cxnLst>
              <a:rect l="txL" t="txT" r="txR" b="txB"/>
              <a:pathLst>
                <a:path w="264" h="382">
                  <a:moveTo>
                    <a:pt x="174" y="20"/>
                  </a:moveTo>
                  <a:lnTo>
                    <a:pt x="132" y="7"/>
                  </a:lnTo>
                  <a:lnTo>
                    <a:pt x="132" y="151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56" y="128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197" y="153"/>
                  </a:lnTo>
                  <a:lnTo>
                    <a:pt x="206" y="166"/>
                  </a:lnTo>
                  <a:lnTo>
                    <a:pt x="214" y="180"/>
                  </a:lnTo>
                  <a:lnTo>
                    <a:pt x="218" y="196"/>
                  </a:lnTo>
                  <a:lnTo>
                    <a:pt x="220" y="204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18" y="230"/>
                  </a:lnTo>
                  <a:lnTo>
                    <a:pt x="215" y="239"/>
                  </a:lnTo>
                  <a:lnTo>
                    <a:pt x="213" y="246"/>
                  </a:lnTo>
                  <a:lnTo>
                    <a:pt x="210" y="254"/>
                  </a:lnTo>
                  <a:lnTo>
                    <a:pt x="205" y="262"/>
                  </a:lnTo>
                  <a:lnTo>
                    <a:pt x="194" y="275"/>
                  </a:lnTo>
                  <a:lnTo>
                    <a:pt x="182" y="286"/>
                  </a:lnTo>
                  <a:lnTo>
                    <a:pt x="174" y="290"/>
                  </a:lnTo>
                  <a:lnTo>
                    <a:pt x="167" y="294"/>
                  </a:lnTo>
                  <a:lnTo>
                    <a:pt x="159" y="296"/>
                  </a:lnTo>
                  <a:lnTo>
                    <a:pt x="150" y="299"/>
                  </a:lnTo>
                  <a:lnTo>
                    <a:pt x="141" y="300"/>
                  </a:lnTo>
                  <a:lnTo>
                    <a:pt x="132" y="300"/>
                  </a:lnTo>
                  <a:lnTo>
                    <a:pt x="132" y="300"/>
                  </a:lnTo>
                  <a:lnTo>
                    <a:pt x="132" y="327"/>
                  </a:lnTo>
                  <a:lnTo>
                    <a:pt x="132" y="327"/>
                  </a:lnTo>
                  <a:lnTo>
                    <a:pt x="138" y="329"/>
                  </a:lnTo>
                  <a:lnTo>
                    <a:pt x="144" y="333"/>
                  </a:lnTo>
                  <a:lnTo>
                    <a:pt x="148" y="338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148" y="353"/>
                  </a:lnTo>
                  <a:lnTo>
                    <a:pt x="144" y="359"/>
                  </a:lnTo>
                  <a:lnTo>
                    <a:pt x="138" y="363"/>
                  </a:lnTo>
                  <a:lnTo>
                    <a:pt x="132" y="364"/>
                  </a:lnTo>
                  <a:lnTo>
                    <a:pt x="132" y="382"/>
                  </a:lnTo>
                  <a:lnTo>
                    <a:pt x="228" y="382"/>
                  </a:lnTo>
                  <a:lnTo>
                    <a:pt x="228" y="361"/>
                  </a:lnTo>
                  <a:lnTo>
                    <a:pt x="228" y="361"/>
                  </a:lnTo>
                  <a:lnTo>
                    <a:pt x="228" y="357"/>
                  </a:lnTo>
                  <a:lnTo>
                    <a:pt x="225" y="353"/>
                  </a:lnTo>
                  <a:lnTo>
                    <a:pt x="221" y="349"/>
                  </a:lnTo>
                  <a:lnTo>
                    <a:pt x="215" y="345"/>
                  </a:lnTo>
                  <a:lnTo>
                    <a:pt x="201" y="340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99" y="326"/>
                  </a:lnTo>
                  <a:lnTo>
                    <a:pt x="214" y="315"/>
                  </a:lnTo>
                  <a:lnTo>
                    <a:pt x="229" y="302"/>
                  </a:lnTo>
                  <a:lnTo>
                    <a:pt x="241" y="287"/>
                  </a:lnTo>
                  <a:lnTo>
                    <a:pt x="251" y="271"/>
                  </a:lnTo>
                  <a:lnTo>
                    <a:pt x="257" y="253"/>
                  </a:lnTo>
                  <a:lnTo>
                    <a:pt x="263" y="233"/>
                  </a:lnTo>
                  <a:lnTo>
                    <a:pt x="264" y="212"/>
                  </a:lnTo>
                  <a:lnTo>
                    <a:pt x="264" y="212"/>
                  </a:lnTo>
                  <a:lnTo>
                    <a:pt x="263" y="200"/>
                  </a:lnTo>
                  <a:lnTo>
                    <a:pt x="262" y="189"/>
                  </a:lnTo>
                  <a:lnTo>
                    <a:pt x="259" y="177"/>
                  </a:lnTo>
                  <a:lnTo>
                    <a:pt x="256" y="166"/>
                  </a:lnTo>
                  <a:lnTo>
                    <a:pt x="251" y="156"/>
                  </a:lnTo>
                  <a:lnTo>
                    <a:pt x="245" y="146"/>
                  </a:lnTo>
                  <a:lnTo>
                    <a:pt x="240" y="137"/>
                  </a:lnTo>
                  <a:lnTo>
                    <a:pt x="232" y="127"/>
                  </a:lnTo>
                  <a:lnTo>
                    <a:pt x="225" y="119"/>
                  </a:lnTo>
                  <a:lnTo>
                    <a:pt x="215" y="111"/>
                  </a:lnTo>
                  <a:lnTo>
                    <a:pt x="207" y="104"/>
                  </a:lnTo>
                  <a:lnTo>
                    <a:pt x="198" y="99"/>
                  </a:lnTo>
                  <a:lnTo>
                    <a:pt x="187" y="93"/>
                  </a:lnTo>
                  <a:lnTo>
                    <a:pt x="176" y="88"/>
                  </a:lnTo>
                  <a:lnTo>
                    <a:pt x="165" y="85"/>
                  </a:lnTo>
                  <a:lnTo>
                    <a:pt x="153" y="82"/>
                  </a:lnTo>
                  <a:lnTo>
                    <a:pt x="174" y="20"/>
                  </a:lnTo>
                  <a:close/>
                  <a:moveTo>
                    <a:pt x="132" y="7"/>
                  </a:moveTo>
                  <a:lnTo>
                    <a:pt x="111" y="0"/>
                  </a:lnTo>
                  <a:lnTo>
                    <a:pt x="56" y="174"/>
                  </a:lnTo>
                  <a:lnTo>
                    <a:pt x="118" y="195"/>
                  </a:lnTo>
                  <a:lnTo>
                    <a:pt x="132" y="151"/>
                  </a:lnTo>
                  <a:lnTo>
                    <a:pt x="132" y="7"/>
                  </a:lnTo>
                  <a:lnTo>
                    <a:pt x="132" y="7"/>
                  </a:lnTo>
                  <a:close/>
                  <a:moveTo>
                    <a:pt x="132" y="300"/>
                  </a:moveTo>
                  <a:lnTo>
                    <a:pt x="132" y="300"/>
                  </a:lnTo>
                  <a:lnTo>
                    <a:pt x="118" y="299"/>
                  </a:lnTo>
                  <a:lnTo>
                    <a:pt x="104" y="296"/>
                  </a:lnTo>
                  <a:lnTo>
                    <a:pt x="92" y="291"/>
                  </a:lnTo>
                  <a:lnTo>
                    <a:pt x="80" y="284"/>
                  </a:lnTo>
                  <a:lnTo>
                    <a:pt x="119" y="284"/>
                  </a:lnTo>
                  <a:lnTo>
                    <a:pt x="119" y="260"/>
                  </a:lnTo>
                  <a:lnTo>
                    <a:pt x="58" y="260"/>
                  </a:lnTo>
                  <a:lnTo>
                    <a:pt x="10" y="260"/>
                  </a:lnTo>
                  <a:lnTo>
                    <a:pt x="0" y="260"/>
                  </a:lnTo>
                  <a:lnTo>
                    <a:pt x="0" y="284"/>
                  </a:lnTo>
                  <a:lnTo>
                    <a:pt x="22" y="284"/>
                  </a:lnTo>
                  <a:lnTo>
                    <a:pt x="22" y="284"/>
                  </a:lnTo>
                  <a:lnTo>
                    <a:pt x="34" y="300"/>
                  </a:lnTo>
                  <a:lnTo>
                    <a:pt x="48" y="314"/>
                  </a:lnTo>
                  <a:lnTo>
                    <a:pt x="65" y="326"/>
                  </a:lnTo>
                  <a:lnTo>
                    <a:pt x="83" y="336"/>
                  </a:lnTo>
                  <a:lnTo>
                    <a:pt x="83" y="336"/>
                  </a:lnTo>
                  <a:lnTo>
                    <a:pt x="64" y="340"/>
                  </a:lnTo>
                  <a:lnTo>
                    <a:pt x="49" y="345"/>
                  </a:lnTo>
                  <a:lnTo>
                    <a:pt x="44" y="349"/>
                  </a:lnTo>
                  <a:lnTo>
                    <a:pt x="39" y="353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35" y="382"/>
                  </a:lnTo>
                  <a:lnTo>
                    <a:pt x="132" y="382"/>
                  </a:lnTo>
                  <a:lnTo>
                    <a:pt x="132" y="364"/>
                  </a:lnTo>
                  <a:lnTo>
                    <a:pt x="132" y="364"/>
                  </a:lnTo>
                  <a:lnTo>
                    <a:pt x="125" y="363"/>
                  </a:lnTo>
                  <a:lnTo>
                    <a:pt x="119" y="359"/>
                  </a:lnTo>
                  <a:lnTo>
                    <a:pt x="115" y="353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5" y="338"/>
                  </a:lnTo>
                  <a:lnTo>
                    <a:pt x="119" y="333"/>
                  </a:lnTo>
                  <a:lnTo>
                    <a:pt x="125" y="329"/>
                  </a:lnTo>
                  <a:lnTo>
                    <a:pt x="132" y="327"/>
                  </a:lnTo>
                  <a:lnTo>
                    <a:pt x="132" y="30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1" name="组合 197"/>
            <p:cNvGrpSpPr/>
            <p:nvPr/>
          </p:nvGrpSpPr>
          <p:grpSpPr bwMode="auto">
            <a:xfrm>
              <a:off x="4651977" y="852096"/>
              <a:ext cx="238282" cy="147745"/>
              <a:chOff x="0" y="0"/>
              <a:chExt cx="363538" cy="220663"/>
            </a:xfrm>
            <a:grpFill/>
          </p:grpSpPr>
          <p:sp>
            <p:nvSpPr>
              <p:cNvPr id="59" name="Freeform 17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15900" cy="212725"/>
              </a:xfrm>
              <a:custGeom>
                <a:avLst/>
                <a:gdLst>
                  <a:gd name="T0" fmla="*/ 68 w 136"/>
                  <a:gd name="T1" fmla="*/ 0 h 134"/>
                  <a:gd name="T2" fmla="*/ 94 w 136"/>
                  <a:gd name="T3" fmla="*/ 4 h 134"/>
                  <a:gd name="T4" fmla="*/ 106 w 136"/>
                  <a:gd name="T5" fmla="*/ 11 h 134"/>
                  <a:gd name="T6" fmla="*/ 125 w 136"/>
                  <a:gd name="T7" fmla="*/ 28 h 134"/>
                  <a:gd name="T8" fmla="*/ 134 w 136"/>
                  <a:gd name="T9" fmla="*/ 53 h 134"/>
                  <a:gd name="T10" fmla="*/ 134 w 136"/>
                  <a:gd name="T11" fmla="*/ 79 h 134"/>
                  <a:gd name="T12" fmla="*/ 131 w 136"/>
                  <a:gd name="T13" fmla="*/ 92 h 134"/>
                  <a:gd name="T14" fmla="*/ 121 w 136"/>
                  <a:gd name="T15" fmla="*/ 110 h 134"/>
                  <a:gd name="T16" fmla="*/ 106 w 136"/>
                  <a:gd name="T17" fmla="*/ 123 h 134"/>
                  <a:gd name="T18" fmla="*/ 88 w 136"/>
                  <a:gd name="T19" fmla="*/ 131 h 134"/>
                  <a:gd name="T20" fmla="*/ 68 w 136"/>
                  <a:gd name="T21" fmla="*/ 134 h 134"/>
                  <a:gd name="T22" fmla="*/ 68 w 136"/>
                  <a:gd name="T23" fmla="*/ 122 h 134"/>
                  <a:gd name="T24" fmla="*/ 84 w 136"/>
                  <a:gd name="T25" fmla="*/ 119 h 134"/>
                  <a:gd name="T26" fmla="*/ 99 w 136"/>
                  <a:gd name="T27" fmla="*/ 112 h 134"/>
                  <a:gd name="T28" fmla="*/ 111 w 136"/>
                  <a:gd name="T29" fmla="*/ 102 h 134"/>
                  <a:gd name="T30" fmla="*/ 119 w 136"/>
                  <a:gd name="T31" fmla="*/ 87 h 134"/>
                  <a:gd name="T32" fmla="*/ 119 w 136"/>
                  <a:gd name="T33" fmla="*/ 87 h 134"/>
                  <a:gd name="T34" fmla="*/ 123 w 136"/>
                  <a:gd name="T35" fmla="*/ 66 h 134"/>
                  <a:gd name="T36" fmla="*/ 119 w 136"/>
                  <a:gd name="T37" fmla="*/ 45 h 134"/>
                  <a:gd name="T38" fmla="*/ 107 w 136"/>
                  <a:gd name="T39" fmla="*/ 28 h 134"/>
                  <a:gd name="T40" fmla="*/ 88 w 136"/>
                  <a:gd name="T41" fmla="*/ 16 h 134"/>
                  <a:gd name="T42" fmla="*/ 79 w 136"/>
                  <a:gd name="T43" fmla="*/ 14 h 134"/>
                  <a:gd name="T44" fmla="*/ 68 w 136"/>
                  <a:gd name="T45" fmla="*/ 0 h 134"/>
                  <a:gd name="T46" fmla="*/ 6 w 136"/>
                  <a:gd name="T47" fmla="*/ 42 h 134"/>
                  <a:gd name="T48" fmla="*/ 16 w 136"/>
                  <a:gd name="T49" fmla="*/ 24 h 134"/>
                  <a:gd name="T50" fmla="*/ 31 w 136"/>
                  <a:gd name="T51" fmla="*/ 11 h 134"/>
                  <a:gd name="T52" fmla="*/ 49 w 136"/>
                  <a:gd name="T53" fmla="*/ 3 h 134"/>
                  <a:gd name="T54" fmla="*/ 68 w 136"/>
                  <a:gd name="T55" fmla="*/ 0 h 134"/>
                  <a:gd name="T56" fmla="*/ 68 w 136"/>
                  <a:gd name="T57" fmla="*/ 12 h 134"/>
                  <a:gd name="T58" fmla="*/ 52 w 136"/>
                  <a:gd name="T59" fmla="*/ 15 h 134"/>
                  <a:gd name="T60" fmla="*/ 38 w 136"/>
                  <a:gd name="T61" fmla="*/ 22 h 134"/>
                  <a:gd name="T62" fmla="*/ 26 w 136"/>
                  <a:gd name="T63" fmla="*/ 33 h 134"/>
                  <a:gd name="T64" fmla="*/ 18 w 136"/>
                  <a:gd name="T65" fmla="*/ 46 h 134"/>
                  <a:gd name="T66" fmla="*/ 14 w 136"/>
                  <a:gd name="T67" fmla="*/ 57 h 134"/>
                  <a:gd name="T68" fmla="*/ 15 w 136"/>
                  <a:gd name="T69" fmla="*/ 79 h 134"/>
                  <a:gd name="T70" fmla="*/ 23 w 136"/>
                  <a:gd name="T71" fmla="*/ 98 h 134"/>
                  <a:gd name="T72" fmla="*/ 38 w 136"/>
                  <a:gd name="T73" fmla="*/ 112 h 134"/>
                  <a:gd name="T74" fmla="*/ 48 w 136"/>
                  <a:gd name="T75" fmla="*/ 118 h 134"/>
                  <a:gd name="T76" fmla="*/ 68 w 136"/>
                  <a:gd name="T77" fmla="*/ 122 h 134"/>
                  <a:gd name="T78" fmla="*/ 68 w 136"/>
                  <a:gd name="T79" fmla="*/ 134 h 134"/>
                  <a:gd name="T80" fmla="*/ 43 w 136"/>
                  <a:gd name="T81" fmla="*/ 130 h 134"/>
                  <a:gd name="T82" fmla="*/ 31 w 136"/>
                  <a:gd name="T83" fmla="*/ 123 h 134"/>
                  <a:gd name="T84" fmla="*/ 12 w 136"/>
                  <a:gd name="T85" fmla="*/ 104 h 134"/>
                  <a:gd name="T86" fmla="*/ 3 w 136"/>
                  <a:gd name="T87" fmla="*/ 81 h 134"/>
                  <a:gd name="T88" fmla="*/ 1 w 136"/>
                  <a:gd name="T89" fmla="*/ 56 h 134"/>
                  <a:gd name="T90" fmla="*/ 6 w 136"/>
                  <a:gd name="T91" fmla="*/ 42 h 1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"/>
                  <a:gd name="T139" fmla="*/ 0 h 134"/>
                  <a:gd name="T140" fmla="*/ 136 w 136"/>
                  <a:gd name="T141" fmla="*/ 134 h 1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" h="134">
                    <a:moveTo>
                      <a:pt x="68" y="0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1"/>
                    </a:lnTo>
                    <a:lnTo>
                      <a:pt x="134" y="53"/>
                    </a:lnTo>
                    <a:lnTo>
                      <a:pt x="136" y="65"/>
                    </a:lnTo>
                    <a:lnTo>
                      <a:pt x="134" y="79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26" y="102"/>
                    </a:lnTo>
                    <a:lnTo>
                      <a:pt x="121" y="110"/>
                    </a:lnTo>
                    <a:lnTo>
                      <a:pt x="114" y="116"/>
                    </a:lnTo>
                    <a:lnTo>
                      <a:pt x="106" y="123"/>
                    </a:lnTo>
                    <a:lnTo>
                      <a:pt x="98" y="129"/>
                    </a:lnTo>
                    <a:lnTo>
                      <a:pt x="88" y="131"/>
                    </a:lnTo>
                    <a:lnTo>
                      <a:pt x="79" y="134"/>
                    </a:lnTo>
                    <a:lnTo>
                      <a:pt x="68" y="13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6" y="122"/>
                    </a:lnTo>
                    <a:lnTo>
                      <a:pt x="84" y="119"/>
                    </a:lnTo>
                    <a:lnTo>
                      <a:pt x="92" y="116"/>
                    </a:lnTo>
                    <a:lnTo>
                      <a:pt x="99" y="112"/>
                    </a:lnTo>
                    <a:lnTo>
                      <a:pt x="104" y="108"/>
                    </a:lnTo>
                    <a:lnTo>
                      <a:pt x="111" y="102"/>
                    </a:lnTo>
                    <a:lnTo>
                      <a:pt x="115" y="9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22" y="77"/>
                    </a:lnTo>
                    <a:lnTo>
                      <a:pt x="123" y="66"/>
                    </a:lnTo>
                    <a:lnTo>
                      <a:pt x="122" y="56"/>
                    </a:lnTo>
                    <a:lnTo>
                      <a:pt x="119" y="45"/>
                    </a:lnTo>
                    <a:lnTo>
                      <a:pt x="114" y="37"/>
                    </a:lnTo>
                    <a:lnTo>
                      <a:pt x="107" y="28"/>
                    </a:lnTo>
                    <a:lnTo>
                      <a:pt x="99" y="22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79" y="14"/>
                    </a:lnTo>
                    <a:lnTo>
                      <a:pt x="68" y="12"/>
                    </a:lnTo>
                    <a:lnTo>
                      <a:pt x="68" y="0"/>
                    </a:lnTo>
                    <a:close/>
                    <a:moveTo>
                      <a:pt x="6" y="42"/>
                    </a:moveTo>
                    <a:lnTo>
                      <a:pt x="6" y="42"/>
                    </a:lnTo>
                    <a:lnTo>
                      <a:pt x="10" y="33"/>
                    </a:lnTo>
                    <a:lnTo>
                      <a:pt x="16" y="24"/>
                    </a:lnTo>
                    <a:lnTo>
                      <a:pt x="23" y="16"/>
                    </a:lnTo>
                    <a:lnTo>
                      <a:pt x="31" y="11"/>
                    </a:lnTo>
                    <a:lnTo>
                      <a:pt x="39" y="5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0" y="12"/>
                    </a:lnTo>
                    <a:lnTo>
                      <a:pt x="52" y="15"/>
                    </a:lnTo>
                    <a:lnTo>
                      <a:pt x="45" y="18"/>
                    </a:lnTo>
                    <a:lnTo>
                      <a:pt x="38" y="22"/>
                    </a:lnTo>
                    <a:lnTo>
                      <a:pt x="31" y="26"/>
                    </a:lnTo>
                    <a:lnTo>
                      <a:pt x="26" y="33"/>
                    </a:lnTo>
                    <a:lnTo>
                      <a:pt x="20" y="39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57"/>
                    </a:lnTo>
                    <a:lnTo>
                      <a:pt x="14" y="68"/>
                    </a:lnTo>
                    <a:lnTo>
                      <a:pt x="15" y="79"/>
                    </a:lnTo>
                    <a:lnTo>
                      <a:pt x="18" y="88"/>
                    </a:lnTo>
                    <a:lnTo>
                      <a:pt x="23" y="98"/>
                    </a:lnTo>
                    <a:lnTo>
                      <a:pt x="30" y="106"/>
                    </a:lnTo>
                    <a:lnTo>
                      <a:pt x="38" y="112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8" y="121"/>
                    </a:lnTo>
                    <a:lnTo>
                      <a:pt x="68" y="122"/>
                    </a:lnTo>
                    <a:lnTo>
                      <a:pt x="68" y="134"/>
                    </a:lnTo>
                    <a:lnTo>
                      <a:pt x="68" y="134"/>
                    </a:lnTo>
                    <a:lnTo>
                      <a:pt x="56" y="133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31" y="123"/>
                    </a:lnTo>
                    <a:lnTo>
                      <a:pt x="20" y="115"/>
                    </a:lnTo>
                    <a:lnTo>
                      <a:pt x="12" y="104"/>
                    </a:lnTo>
                    <a:lnTo>
                      <a:pt x="6" y="93"/>
                    </a:lnTo>
                    <a:lnTo>
                      <a:pt x="3" y="81"/>
                    </a:lnTo>
                    <a:lnTo>
                      <a:pt x="0" y="68"/>
                    </a:lnTo>
                    <a:lnTo>
                      <a:pt x="1" y="56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179"/>
              <p:cNvSpPr>
                <a:spLocks noChangeArrowheads="1"/>
              </p:cNvSpPr>
              <p:nvPr/>
            </p:nvSpPr>
            <p:spPr bwMode="auto">
              <a:xfrm>
                <a:off x="192087" y="128588"/>
                <a:ext cx="106363" cy="65088"/>
              </a:xfrm>
              <a:custGeom>
                <a:avLst/>
                <a:gdLst>
                  <a:gd name="T0" fmla="*/ 61 w 67"/>
                  <a:gd name="T1" fmla="*/ 41 h 41"/>
                  <a:gd name="T2" fmla="*/ 67 w 67"/>
                  <a:gd name="T3" fmla="*/ 25 h 41"/>
                  <a:gd name="T4" fmla="*/ 6 w 67"/>
                  <a:gd name="T5" fmla="*/ 0 h 41"/>
                  <a:gd name="T6" fmla="*/ 0 w 67"/>
                  <a:gd name="T7" fmla="*/ 17 h 41"/>
                  <a:gd name="T8" fmla="*/ 61 w 67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41"/>
                  <a:gd name="T17" fmla="*/ 67 w 6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41">
                    <a:moveTo>
                      <a:pt x="61" y="41"/>
                    </a:moveTo>
                    <a:lnTo>
                      <a:pt x="67" y="25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1" y="4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180"/>
              <p:cNvSpPr>
                <a:spLocks noChangeArrowheads="1"/>
              </p:cNvSpPr>
              <p:nvPr/>
            </p:nvSpPr>
            <p:spPr bwMode="auto">
              <a:xfrm>
                <a:off x="225425" y="139700"/>
                <a:ext cx="138113" cy="80963"/>
              </a:xfrm>
              <a:custGeom>
                <a:avLst/>
                <a:gdLst>
                  <a:gd name="T0" fmla="*/ 67 w 87"/>
                  <a:gd name="T1" fmla="*/ 51 h 51"/>
                  <a:gd name="T2" fmla="*/ 67 w 87"/>
                  <a:gd name="T3" fmla="*/ 51 h 51"/>
                  <a:gd name="T4" fmla="*/ 73 w 87"/>
                  <a:gd name="T5" fmla="*/ 51 h 51"/>
                  <a:gd name="T6" fmla="*/ 79 w 87"/>
                  <a:gd name="T7" fmla="*/ 51 h 51"/>
                  <a:gd name="T8" fmla="*/ 83 w 87"/>
                  <a:gd name="T9" fmla="*/ 47 h 51"/>
                  <a:gd name="T10" fmla="*/ 86 w 87"/>
                  <a:gd name="T11" fmla="*/ 43 h 51"/>
                  <a:gd name="T12" fmla="*/ 86 w 87"/>
                  <a:gd name="T13" fmla="*/ 43 h 51"/>
                  <a:gd name="T14" fmla="*/ 87 w 87"/>
                  <a:gd name="T15" fmla="*/ 37 h 51"/>
                  <a:gd name="T16" fmla="*/ 86 w 87"/>
                  <a:gd name="T17" fmla="*/ 31 h 51"/>
                  <a:gd name="T18" fmla="*/ 83 w 87"/>
                  <a:gd name="T19" fmla="*/ 27 h 51"/>
                  <a:gd name="T20" fmla="*/ 78 w 87"/>
                  <a:gd name="T21" fmla="*/ 24 h 51"/>
                  <a:gd name="T22" fmla="*/ 21 w 87"/>
                  <a:gd name="T23" fmla="*/ 1 h 51"/>
                  <a:gd name="T24" fmla="*/ 21 w 87"/>
                  <a:gd name="T25" fmla="*/ 1 h 51"/>
                  <a:gd name="T26" fmla="*/ 15 w 87"/>
                  <a:gd name="T27" fmla="*/ 0 h 51"/>
                  <a:gd name="T28" fmla="*/ 10 w 87"/>
                  <a:gd name="T29" fmla="*/ 1 h 51"/>
                  <a:gd name="T30" fmla="*/ 4 w 87"/>
                  <a:gd name="T31" fmla="*/ 4 h 51"/>
                  <a:gd name="T32" fmla="*/ 2 w 87"/>
                  <a:gd name="T33" fmla="*/ 10 h 51"/>
                  <a:gd name="T34" fmla="*/ 2 w 87"/>
                  <a:gd name="T35" fmla="*/ 10 h 51"/>
                  <a:gd name="T36" fmla="*/ 0 w 87"/>
                  <a:gd name="T37" fmla="*/ 15 h 51"/>
                  <a:gd name="T38" fmla="*/ 2 w 87"/>
                  <a:gd name="T39" fmla="*/ 20 h 51"/>
                  <a:gd name="T40" fmla="*/ 4 w 87"/>
                  <a:gd name="T41" fmla="*/ 24 h 51"/>
                  <a:gd name="T42" fmla="*/ 10 w 87"/>
                  <a:gd name="T43" fmla="*/ 28 h 51"/>
                  <a:gd name="T44" fmla="*/ 67 w 87"/>
                  <a:gd name="T45" fmla="*/ 51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7"/>
                  <a:gd name="T70" fmla="*/ 0 h 51"/>
                  <a:gd name="T71" fmla="*/ 87 w 87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7" h="51">
                    <a:moveTo>
                      <a:pt x="67" y="51"/>
                    </a:moveTo>
                    <a:lnTo>
                      <a:pt x="67" y="51"/>
                    </a:lnTo>
                    <a:lnTo>
                      <a:pt x="73" y="51"/>
                    </a:lnTo>
                    <a:lnTo>
                      <a:pt x="79" y="51"/>
                    </a:lnTo>
                    <a:lnTo>
                      <a:pt x="83" y="47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7" y="37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78" y="24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67" y="5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 181"/>
            <p:cNvSpPr>
              <a:spLocks noEditPoints="1"/>
            </p:cNvSpPr>
            <p:nvPr/>
          </p:nvSpPr>
          <p:spPr>
            <a:xfrm>
              <a:off x="4660301" y="1710934"/>
              <a:ext cx="286147" cy="104166"/>
            </a:xfrm>
            <a:custGeom>
              <a:avLst/>
              <a:gdLst>
                <a:gd name="txL" fmla="*/ 0 w 275"/>
                <a:gd name="txT" fmla="*/ 0 h 98"/>
                <a:gd name="txR" fmla="*/ 275 w 275"/>
                <a:gd name="txB" fmla="*/ 98 h 98"/>
              </a:gdLst>
              <a:ahLst/>
              <a:cxnLst>
                <a:cxn ang="0">
                  <a:pos x="248688" y="42517"/>
                </a:cxn>
                <a:cxn ang="0">
                  <a:pos x="268458" y="69090"/>
                </a:cxn>
                <a:cxn ang="0">
                  <a:pos x="248688" y="93537"/>
                </a:cxn>
                <a:cxn ang="0">
                  <a:pos x="286147" y="82908"/>
                </a:cxn>
                <a:cxn ang="0">
                  <a:pos x="248688" y="42517"/>
                </a:cxn>
                <a:cxn ang="0">
                  <a:pos x="122783" y="15944"/>
                </a:cxn>
                <a:cxn ang="0">
                  <a:pos x="115499" y="11692"/>
                </a:cxn>
                <a:cxn ang="0">
                  <a:pos x="87405" y="8503"/>
                </a:cxn>
                <a:cxn ang="0">
                  <a:pos x="111337" y="14881"/>
                </a:cxn>
                <a:cxn ang="0">
                  <a:pos x="117580" y="18070"/>
                </a:cxn>
                <a:cxn ang="0">
                  <a:pos x="117580" y="23384"/>
                </a:cxn>
                <a:cxn ang="0">
                  <a:pos x="114459" y="38265"/>
                </a:cxn>
                <a:cxn ang="0">
                  <a:pos x="113418" y="35076"/>
                </a:cxn>
                <a:cxn ang="0">
                  <a:pos x="87405" y="27636"/>
                </a:cxn>
                <a:cxn ang="0">
                  <a:pos x="103013" y="80782"/>
                </a:cxn>
                <a:cxn ang="0">
                  <a:pos x="107175" y="80782"/>
                </a:cxn>
                <a:cxn ang="0">
                  <a:pos x="237242" y="104166"/>
                </a:cxn>
                <a:cxn ang="0">
                  <a:pos x="248688" y="93537"/>
                </a:cxn>
                <a:cxn ang="0">
                  <a:pos x="237242" y="99914"/>
                </a:cxn>
                <a:cxn ang="0">
                  <a:pos x="234120" y="97788"/>
                </a:cxn>
                <a:cxn ang="0">
                  <a:pos x="228918" y="95663"/>
                </a:cxn>
                <a:cxn ang="0">
                  <a:pos x="226837" y="88222"/>
                </a:cxn>
                <a:cxn ang="0">
                  <a:pos x="228918" y="85033"/>
                </a:cxn>
                <a:cxn ang="0">
                  <a:pos x="233080" y="80782"/>
                </a:cxn>
                <a:cxn ang="0">
                  <a:pos x="235161" y="80782"/>
                </a:cxn>
                <a:cxn ang="0">
                  <a:pos x="230999" y="76530"/>
                </a:cxn>
                <a:cxn ang="0">
                  <a:pos x="229958" y="71216"/>
                </a:cxn>
                <a:cxn ang="0">
                  <a:pos x="230999" y="68027"/>
                </a:cxn>
                <a:cxn ang="0">
                  <a:pos x="235161" y="63775"/>
                </a:cxn>
                <a:cxn ang="0">
                  <a:pos x="239323" y="63775"/>
                </a:cxn>
                <a:cxn ang="0">
                  <a:pos x="234120" y="59523"/>
                </a:cxn>
                <a:cxn ang="0">
                  <a:pos x="234120" y="52083"/>
                </a:cxn>
                <a:cxn ang="0">
                  <a:pos x="235161" y="48894"/>
                </a:cxn>
                <a:cxn ang="0">
                  <a:pos x="241404" y="44643"/>
                </a:cxn>
                <a:cxn ang="0">
                  <a:pos x="246607" y="46768"/>
                </a:cxn>
                <a:cxn ang="0">
                  <a:pos x="248688" y="42517"/>
                </a:cxn>
                <a:cxn ang="0">
                  <a:pos x="65554" y="0"/>
                </a:cxn>
                <a:cxn ang="0">
                  <a:pos x="62432" y="0"/>
                </a:cxn>
                <a:cxn ang="0">
                  <a:pos x="56189" y="3189"/>
                </a:cxn>
                <a:cxn ang="0">
                  <a:pos x="34338" y="2126"/>
                </a:cxn>
                <a:cxn ang="0">
                  <a:pos x="28094" y="0"/>
                </a:cxn>
                <a:cxn ang="0">
                  <a:pos x="18730" y="3189"/>
                </a:cxn>
                <a:cxn ang="0">
                  <a:pos x="8324" y="8503"/>
                </a:cxn>
                <a:cxn ang="0">
                  <a:pos x="3122" y="19133"/>
                </a:cxn>
                <a:cxn ang="0">
                  <a:pos x="2081" y="23384"/>
                </a:cxn>
                <a:cxn ang="0">
                  <a:pos x="2081" y="35076"/>
                </a:cxn>
                <a:cxn ang="0">
                  <a:pos x="6243" y="46768"/>
                </a:cxn>
                <a:cxn ang="0">
                  <a:pos x="12486" y="53146"/>
                </a:cxn>
                <a:cxn ang="0">
                  <a:pos x="23932" y="57398"/>
                </a:cxn>
                <a:cxn ang="0">
                  <a:pos x="52027" y="24447"/>
                </a:cxn>
                <a:cxn ang="0">
                  <a:pos x="43702" y="62712"/>
                </a:cxn>
                <a:cxn ang="0">
                  <a:pos x="46824" y="68027"/>
                </a:cxn>
                <a:cxn ang="0">
                  <a:pos x="50986" y="71216"/>
                </a:cxn>
                <a:cxn ang="0">
                  <a:pos x="87405" y="27636"/>
                </a:cxn>
                <a:cxn ang="0">
                  <a:pos x="63473" y="23384"/>
                </a:cxn>
                <a:cxn ang="0">
                  <a:pos x="56189" y="26573"/>
                </a:cxn>
                <a:cxn ang="0">
                  <a:pos x="59310" y="11692"/>
                </a:cxn>
                <a:cxn ang="0">
                  <a:pos x="62432" y="7440"/>
                </a:cxn>
                <a:cxn ang="0">
                  <a:pos x="67635" y="6378"/>
                </a:cxn>
                <a:cxn ang="0">
                  <a:pos x="87405" y="4252"/>
                </a:cxn>
              </a:cxnLst>
              <a:rect l="txL" t="txT" r="txR" b="txB"/>
              <a:pathLst>
                <a:path w="275" h="98">
                  <a:moveTo>
                    <a:pt x="240" y="40"/>
                  </a:moveTo>
                  <a:lnTo>
                    <a:pt x="239" y="40"/>
                  </a:lnTo>
                  <a:lnTo>
                    <a:pt x="239" y="44"/>
                  </a:lnTo>
                  <a:lnTo>
                    <a:pt x="258" y="65"/>
                  </a:lnTo>
                  <a:lnTo>
                    <a:pt x="255" y="82"/>
                  </a:lnTo>
                  <a:lnTo>
                    <a:pt x="239" y="88"/>
                  </a:lnTo>
                  <a:lnTo>
                    <a:pt x="239" y="94"/>
                  </a:lnTo>
                  <a:lnTo>
                    <a:pt x="275" y="78"/>
                  </a:lnTo>
                  <a:lnTo>
                    <a:pt x="240" y="40"/>
                  </a:lnTo>
                  <a:close/>
                  <a:moveTo>
                    <a:pt x="239" y="40"/>
                  </a:moveTo>
                  <a:lnTo>
                    <a:pt x="118" y="15"/>
                  </a:lnTo>
                  <a:lnTo>
                    <a:pt x="118" y="15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9" y="33"/>
                  </a:lnTo>
                  <a:lnTo>
                    <a:pt x="105" y="30"/>
                  </a:lnTo>
                  <a:lnTo>
                    <a:pt x="84" y="26"/>
                  </a:lnTo>
                  <a:lnTo>
                    <a:pt x="84" y="7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3" y="76"/>
                  </a:lnTo>
                  <a:lnTo>
                    <a:pt x="106" y="73"/>
                  </a:lnTo>
                  <a:lnTo>
                    <a:pt x="228" y="98"/>
                  </a:lnTo>
                  <a:lnTo>
                    <a:pt x="239" y="94"/>
                  </a:lnTo>
                  <a:lnTo>
                    <a:pt x="239" y="88"/>
                  </a:lnTo>
                  <a:lnTo>
                    <a:pt x="228" y="94"/>
                  </a:lnTo>
                  <a:lnTo>
                    <a:pt x="228" y="94"/>
                  </a:lnTo>
                  <a:lnTo>
                    <a:pt x="225" y="92"/>
                  </a:lnTo>
                  <a:lnTo>
                    <a:pt x="225" y="92"/>
                  </a:lnTo>
                  <a:lnTo>
                    <a:pt x="222" y="91"/>
                  </a:lnTo>
                  <a:lnTo>
                    <a:pt x="220" y="90"/>
                  </a:lnTo>
                  <a:lnTo>
                    <a:pt x="218" y="86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4" y="76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4" y="75"/>
                  </a:lnTo>
                  <a:lnTo>
                    <a:pt x="222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1" y="67"/>
                  </a:lnTo>
                  <a:lnTo>
                    <a:pt x="222" y="64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28" y="57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5" y="49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9" y="44"/>
                  </a:lnTo>
                  <a:lnTo>
                    <a:pt x="232" y="42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39" y="40"/>
                  </a:lnTo>
                  <a:close/>
                  <a:moveTo>
                    <a:pt x="84" y="4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53"/>
                  </a:lnTo>
                  <a:lnTo>
                    <a:pt x="23" y="54"/>
                  </a:lnTo>
                  <a:lnTo>
                    <a:pt x="35" y="57"/>
                  </a:lnTo>
                  <a:lnTo>
                    <a:pt x="50" y="23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84" y="73"/>
                  </a:lnTo>
                  <a:lnTo>
                    <a:pt x="84" y="26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84" y="8"/>
                  </a:lnTo>
                  <a:lnTo>
                    <a:pt x="84" y="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3" name="组合 205"/>
            <p:cNvGrpSpPr/>
            <p:nvPr/>
          </p:nvGrpSpPr>
          <p:grpSpPr bwMode="auto">
            <a:xfrm>
              <a:off x="3584390" y="1973474"/>
              <a:ext cx="162323" cy="209395"/>
              <a:chOff x="0" y="0"/>
              <a:chExt cx="247651" cy="312737"/>
            </a:xfrm>
            <a:grpFill/>
          </p:grpSpPr>
          <p:sp>
            <p:nvSpPr>
              <p:cNvPr id="56" name="Freeform 182"/>
              <p:cNvSpPr>
                <a:spLocks noChangeArrowheads="1"/>
              </p:cNvSpPr>
              <p:nvPr/>
            </p:nvSpPr>
            <p:spPr bwMode="auto">
              <a:xfrm>
                <a:off x="11113" y="11112"/>
                <a:ext cx="236538" cy="301625"/>
              </a:xfrm>
              <a:custGeom>
                <a:avLst/>
                <a:gdLst>
                  <a:gd name="T0" fmla="*/ 0 w 149"/>
                  <a:gd name="T1" fmla="*/ 33 h 190"/>
                  <a:gd name="T2" fmla="*/ 7 w 149"/>
                  <a:gd name="T3" fmla="*/ 28 h 190"/>
                  <a:gd name="T4" fmla="*/ 96 w 149"/>
                  <a:gd name="T5" fmla="*/ 171 h 190"/>
                  <a:gd name="T6" fmla="*/ 96 w 149"/>
                  <a:gd name="T7" fmla="*/ 171 h 190"/>
                  <a:gd name="T8" fmla="*/ 99 w 149"/>
                  <a:gd name="T9" fmla="*/ 176 h 190"/>
                  <a:gd name="T10" fmla="*/ 101 w 149"/>
                  <a:gd name="T11" fmla="*/ 178 h 190"/>
                  <a:gd name="T12" fmla="*/ 105 w 149"/>
                  <a:gd name="T13" fmla="*/ 180 h 190"/>
                  <a:gd name="T14" fmla="*/ 109 w 149"/>
                  <a:gd name="T15" fmla="*/ 181 h 190"/>
                  <a:gd name="T16" fmla="*/ 114 w 149"/>
                  <a:gd name="T17" fmla="*/ 181 h 190"/>
                  <a:gd name="T18" fmla="*/ 119 w 149"/>
                  <a:gd name="T19" fmla="*/ 181 h 190"/>
                  <a:gd name="T20" fmla="*/ 123 w 149"/>
                  <a:gd name="T21" fmla="*/ 180 h 190"/>
                  <a:gd name="T22" fmla="*/ 127 w 149"/>
                  <a:gd name="T23" fmla="*/ 177 h 190"/>
                  <a:gd name="T24" fmla="*/ 127 w 149"/>
                  <a:gd name="T25" fmla="*/ 177 h 190"/>
                  <a:gd name="T26" fmla="*/ 131 w 149"/>
                  <a:gd name="T27" fmla="*/ 174 h 190"/>
                  <a:gd name="T28" fmla="*/ 135 w 149"/>
                  <a:gd name="T29" fmla="*/ 171 h 190"/>
                  <a:gd name="T30" fmla="*/ 137 w 149"/>
                  <a:gd name="T31" fmla="*/ 167 h 190"/>
                  <a:gd name="T32" fmla="*/ 138 w 149"/>
                  <a:gd name="T33" fmla="*/ 163 h 190"/>
                  <a:gd name="T34" fmla="*/ 139 w 149"/>
                  <a:gd name="T35" fmla="*/ 159 h 190"/>
                  <a:gd name="T36" fmla="*/ 139 w 149"/>
                  <a:gd name="T37" fmla="*/ 155 h 190"/>
                  <a:gd name="T38" fmla="*/ 138 w 149"/>
                  <a:gd name="T39" fmla="*/ 150 h 190"/>
                  <a:gd name="T40" fmla="*/ 137 w 149"/>
                  <a:gd name="T41" fmla="*/ 146 h 190"/>
                  <a:gd name="T42" fmla="*/ 49 w 149"/>
                  <a:gd name="T43" fmla="*/ 4 h 190"/>
                  <a:gd name="T44" fmla="*/ 54 w 149"/>
                  <a:gd name="T45" fmla="*/ 0 h 190"/>
                  <a:gd name="T46" fmla="*/ 145 w 149"/>
                  <a:gd name="T47" fmla="*/ 144 h 190"/>
                  <a:gd name="T48" fmla="*/ 145 w 149"/>
                  <a:gd name="T49" fmla="*/ 144 h 190"/>
                  <a:gd name="T50" fmla="*/ 147 w 149"/>
                  <a:gd name="T51" fmla="*/ 150 h 190"/>
                  <a:gd name="T52" fmla="*/ 149 w 149"/>
                  <a:gd name="T53" fmla="*/ 155 h 190"/>
                  <a:gd name="T54" fmla="*/ 149 w 149"/>
                  <a:gd name="T55" fmla="*/ 161 h 190"/>
                  <a:gd name="T56" fmla="*/ 147 w 149"/>
                  <a:gd name="T57" fmla="*/ 166 h 190"/>
                  <a:gd name="T58" fmla="*/ 145 w 149"/>
                  <a:gd name="T59" fmla="*/ 171 h 190"/>
                  <a:gd name="T60" fmla="*/ 142 w 149"/>
                  <a:gd name="T61" fmla="*/ 177 h 190"/>
                  <a:gd name="T62" fmla="*/ 138 w 149"/>
                  <a:gd name="T63" fmla="*/ 181 h 190"/>
                  <a:gd name="T64" fmla="*/ 133 w 149"/>
                  <a:gd name="T65" fmla="*/ 185 h 190"/>
                  <a:gd name="T66" fmla="*/ 133 w 149"/>
                  <a:gd name="T67" fmla="*/ 185 h 190"/>
                  <a:gd name="T68" fmla="*/ 127 w 149"/>
                  <a:gd name="T69" fmla="*/ 188 h 190"/>
                  <a:gd name="T70" fmla="*/ 120 w 149"/>
                  <a:gd name="T71" fmla="*/ 190 h 190"/>
                  <a:gd name="T72" fmla="*/ 115 w 149"/>
                  <a:gd name="T73" fmla="*/ 190 h 190"/>
                  <a:gd name="T74" fmla="*/ 108 w 149"/>
                  <a:gd name="T75" fmla="*/ 190 h 190"/>
                  <a:gd name="T76" fmla="*/ 103 w 149"/>
                  <a:gd name="T77" fmla="*/ 189 h 190"/>
                  <a:gd name="T78" fmla="*/ 97 w 149"/>
                  <a:gd name="T79" fmla="*/ 186 h 190"/>
                  <a:gd name="T80" fmla="*/ 93 w 149"/>
                  <a:gd name="T81" fmla="*/ 182 h 190"/>
                  <a:gd name="T82" fmla="*/ 91 w 149"/>
                  <a:gd name="T83" fmla="*/ 178 h 190"/>
                  <a:gd name="T84" fmla="*/ 0 w 149"/>
                  <a:gd name="T85" fmla="*/ 33 h 1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9"/>
                  <a:gd name="T130" fmla="*/ 0 h 190"/>
                  <a:gd name="T131" fmla="*/ 149 w 149"/>
                  <a:gd name="T132" fmla="*/ 190 h 1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9" h="190">
                    <a:moveTo>
                      <a:pt x="0" y="33"/>
                    </a:moveTo>
                    <a:lnTo>
                      <a:pt x="7" y="28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9" y="176"/>
                    </a:lnTo>
                    <a:lnTo>
                      <a:pt x="101" y="178"/>
                    </a:lnTo>
                    <a:lnTo>
                      <a:pt x="105" y="180"/>
                    </a:lnTo>
                    <a:lnTo>
                      <a:pt x="109" y="181"/>
                    </a:lnTo>
                    <a:lnTo>
                      <a:pt x="114" y="181"/>
                    </a:lnTo>
                    <a:lnTo>
                      <a:pt x="119" y="181"/>
                    </a:lnTo>
                    <a:lnTo>
                      <a:pt x="123" y="180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31" y="174"/>
                    </a:lnTo>
                    <a:lnTo>
                      <a:pt x="135" y="171"/>
                    </a:lnTo>
                    <a:lnTo>
                      <a:pt x="137" y="167"/>
                    </a:lnTo>
                    <a:lnTo>
                      <a:pt x="138" y="163"/>
                    </a:lnTo>
                    <a:lnTo>
                      <a:pt x="139" y="159"/>
                    </a:lnTo>
                    <a:lnTo>
                      <a:pt x="139" y="155"/>
                    </a:lnTo>
                    <a:lnTo>
                      <a:pt x="138" y="150"/>
                    </a:lnTo>
                    <a:lnTo>
                      <a:pt x="137" y="146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7" y="150"/>
                    </a:lnTo>
                    <a:lnTo>
                      <a:pt x="149" y="155"/>
                    </a:lnTo>
                    <a:lnTo>
                      <a:pt x="149" y="161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2" y="177"/>
                    </a:lnTo>
                    <a:lnTo>
                      <a:pt x="138" y="181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27" y="188"/>
                    </a:lnTo>
                    <a:lnTo>
                      <a:pt x="120" y="190"/>
                    </a:lnTo>
                    <a:lnTo>
                      <a:pt x="115" y="190"/>
                    </a:lnTo>
                    <a:lnTo>
                      <a:pt x="108" y="190"/>
                    </a:lnTo>
                    <a:lnTo>
                      <a:pt x="103" y="189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91" y="178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18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4300" cy="79375"/>
              </a:xfrm>
              <a:custGeom>
                <a:avLst/>
                <a:gdLst>
                  <a:gd name="T0" fmla="*/ 0 w 72"/>
                  <a:gd name="T1" fmla="*/ 47 h 50"/>
                  <a:gd name="T2" fmla="*/ 0 w 72"/>
                  <a:gd name="T3" fmla="*/ 47 h 50"/>
                  <a:gd name="T4" fmla="*/ 1 w 72"/>
                  <a:gd name="T5" fmla="*/ 49 h 50"/>
                  <a:gd name="T6" fmla="*/ 4 w 72"/>
                  <a:gd name="T7" fmla="*/ 50 h 50"/>
                  <a:gd name="T8" fmla="*/ 5 w 72"/>
                  <a:gd name="T9" fmla="*/ 50 h 50"/>
                  <a:gd name="T10" fmla="*/ 8 w 72"/>
                  <a:gd name="T11" fmla="*/ 49 h 50"/>
                  <a:gd name="T12" fmla="*/ 69 w 72"/>
                  <a:gd name="T13" fmla="*/ 11 h 50"/>
                  <a:gd name="T14" fmla="*/ 69 w 72"/>
                  <a:gd name="T15" fmla="*/ 11 h 50"/>
                  <a:gd name="T16" fmla="*/ 70 w 72"/>
                  <a:gd name="T17" fmla="*/ 9 h 50"/>
                  <a:gd name="T18" fmla="*/ 72 w 72"/>
                  <a:gd name="T19" fmla="*/ 8 h 50"/>
                  <a:gd name="T20" fmla="*/ 72 w 72"/>
                  <a:gd name="T21" fmla="*/ 5 h 50"/>
                  <a:gd name="T22" fmla="*/ 70 w 72"/>
                  <a:gd name="T23" fmla="*/ 2 h 50"/>
                  <a:gd name="T24" fmla="*/ 70 w 72"/>
                  <a:gd name="T25" fmla="*/ 2 h 50"/>
                  <a:gd name="T26" fmla="*/ 69 w 72"/>
                  <a:gd name="T27" fmla="*/ 1 h 50"/>
                  <a:gd name="T28" fmla="*/ 68 w 72"/>
                  <a:gd name="T29" fmla="*/ 0 h 50"/>
                  <a:gd name="T30" fmla="*/ 65 w 72"/>
                  <a:gd name="T31" fmla="*/ 0 h 50"/>
                  <a:gd name="T32" fmla="*/ 64 w 72"/>
                  <a:gd name="T33" fmla="*/ 1 h 50"/>
                  <a:gd name="T34" fmla="*/ 1 w 72"/>
                  <a:gd name="T35" fmla="*/ 39 h 50"/>
                  <a:gd name="T36" fmla="*/ 1 w 72"/>
                  <a:gd name="T37" fmla="*/ 39 h 50"/>
                  <a:gd name="T38" fmla="*/ 0 w 72"/>
                  <a:gd name="T39" fmla="*/ 40 h 50"/>
                  <a:gd name="T40" fmla="*/ 0 w 72"/>
                  <a:gd name="T41" fmla="*/ 43 h 50"/>
                  <a:gd name="T42" fmla="*/ 0 w 72"/>
                  <a:gd name="T43" fmla="*/ 44 h 50"/>
                  <a:gd name="T44" fmla="*/ 0 w 72"/>
                  <a:gd name="T45" fmla="*/ 47 h 50"/>
                  <a:gd name="T46" fmla="*/ 0 w 72"/>
                  <a:gd name="T47" fmla="*/ 47 h 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2"/>
                  <a:gd name="T73" fmla="*/ 0 h 50"/>
                  <a:gd name="T74" fmla="*/ 72 w 72"/>
                  <a:gd name="T75" fmla="*/ 50 h 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2" h="50">
                    <a:moveTo>
                      <a:pt x="0" y="47"/>
                    </a:moveTo>
                    <a:lnTo>
                      <a:pt x="0" y="47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Freeform 184"/>
              <p:cNvSpPr>
                <a:spLocks noChangeArrowheads="1"/>
              </p:cNvSpPr>
              <p:nvPr/>
            </p:nvSpPr>
            <p:spPr bwMode="auto">
              <a:xfrm>
                <a:off x="44450" y="63500"/>
                <a:ext cx="161925" cy="219075"/>
              </a:xfrm>
              <a:custGeom>
                <a:avLst/>
                <a:gdLst>
                  <a:gd name="T0" fmla="*/ 0 w 102"/>
                  <a:gd name="T1" fmla="*/ 6 h 138"/>
                  <a:gd name="T2" fmla="*/ 9 w 102"/>
                  <a:gd name="T3" fmla="*/ 0 h 138"/>
                  <a:gd name="T4" fmla="*/ 88 w 102"/>
                  <a:gd name="T5" fmla="*/ 128 h 138"/>
                  <a:gd name="T6" fmla="*/ 88 w 102"/>
                  <a:gd name="T7" fmla="*/ 128 h 138"/>
                  <a:gd name="T8" fmla="*/ 91 w 102"/>
                  <a:gd name="T9" fmla="*/ 132 h 138"/>
                  <a:gd name="T10" fmla="*/ 94 w 102"/>
                  <a:gd name="T11" fmla="*/ 133 h 138"/>
                  <a:gd name="T12" fmla="*/ 98 w 102"/>
                  <a:gd name="T13" fmla="*/ 134 h 138"/>
                  <a:gd name="T14" fmla="*/ 102 w 102"/>
                  <a:gd name="T15" fmla="*/ 136 h 138"/>
                  <a:gd name="T16" fmla="*/ 102 w 102"/>
                  <a:gd name="T17" fmla="*/ 136 h 138"/>
                  <a:gd name="T18" fmla="*/ 101 w 102"/>
                  <a:gd name="T19" fmla="*/ 136 h 138"/>
                  <a:gd name="T20" fmla="*/ 101 w 102"/>
                  <a:gd name="T21" fmla="*/ 136 h 138"/>
                  <a:gd name="T22" fmla="*/ 95 w 102"/>
                  <a:gd name="T23" fmla="*/ 138 h 138"/>
                  <a:gd name="T24" fmla="*/ 88 w 102"/>
                  <a:gd name="T25" fmla="*/ 138 h 138"/>
                  <a:gd name="T26" fmla="*/ 83 w 102"/>
                  <a:gd name="T27" fmla="*/ 136 h 138"/>
                  <a:gd name="T28" fmla="*/ 79 w 102"/>
                  <a:gd name="T29" fmla="*/ 132 h 138"/>
                  <a:gd name="T30" fmla="*/ 0 w 102"/>
                  <a:gd name="T31" fmla="*/ 6 h 1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"/>
                  <a:gd name="T49" fmla="*/ 0 h 138"/>
                  <a:gd name="T50" fmla="*/ 102 w 102"/>
                  <a:gd name="T51" fmla="*/ 138 h 1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" h="138">
                    <a:moveTo>
                      <a:pt x="0" y="6"/>
                    </a:moveTo>
                    <a:lnTo>
                      <a:pt x="9" y="0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1" y="132"/>
                    </a:lnTo>
                    <a:lnTo>
                      <a:pt x="94" y="133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95" y="138"/>
                    </a:lnTo>
                    <a:lnTo>
                      <a:pt x="88" y="138"/>
                    </a:lnTo>
                    <a:lnTo>
                      <a:pt x="83" y="136"/>
                    </a:lnTo>
                    <a:lnTo>
                      <a:pt x="79" y="13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 185"/>
            <p:cNvSpPr>
              <a:spLocks noEditPoints="1"/>
            </p:cNvSpPr>
            <p:nvPr/>
          </p:nvSpPr>
          <p:spPr>
            <a:xfrm>
              <a:off x="3832037" y="1164594"/>
              <a:ext cx="131107" cy="103103"/>
            </a:xfrm>
            <a:custGeom>
              <a:avLst/>
              <a:gdLst>
                <a:gd name="txL" fmla="*/ 0 w 126"/>
                <a:gd name="txT" fmla="*/ 0 h 97"/>
                <a:gd name="txR" fmla="*/ 126 w 126"/>
                <a:gd name="txB" fmla="*/ 97 h 97"/>
              </a:gdLst>
              <a:ahLst/>
              <a:cxnLst>
                <a:cxn ang="0">
                  <a:pos x="129026" y="40391"/>
                </a:cxn>
                <a:cxn ang="0">
                  <a:pos x="109256" y="15944"/>
                </a:cxn>
                <a:cxn ang="0">
                  <a:pos x="103013" y="36139"/>
                </a:cxn>
                <a:cxn ang="0">
                  <a:pos x="115499" y="41454"/>
                </a:cxn>
                <a:cxn ang="0">
                  <a:pos x="117580" y="58460"/>
                </a:cxn>
                <a:cxn ang="0">
                  <a:pos x="103013" y="66964"/>
                </a:cxn>
                <a:cxn ang="0">
                  <a:pos x="117580" y="76530"/>
                </a:cxn>
                <a:cxn ang="0">
                  <a:pos x="130066" y="61649"/>
                </a:cxn>
                <a:cxn ang="0">
                  <a:pos x="103013" y="12755"/>
                </a:cxn>
                <a:cxn ang="0">
                  <a:pos x="41621" y="1063"/>
                </a:cxn>
                <a:cxn ang="0">
                  <a:pos x="43702" y="5315"/>
                </a:cxn>
                <a:cxn ang="0">
                  <a:pos x="47864" y="13818"/>
                </a:cxn>
                <a:cxn ang="0">
                  <a:pos x="41621" y="21258"/>
                </a:cxn>
                <a:cxn ang="0">
                  <a:pos x="41621" y="89285"/>
                </a:cxn>
                <a:cxn ang="0">
                  <a:pos x="61391" y="87159"/>
                </a:cxn>
                <a:cxn ang="0">
                  <a:pos x="82202" y="80782"/>
                </a:cxn>
                <a:cxn ang="0">
                  <a:pos x="103013" y="66964"/>
                </a:cxn>
                <a:cxn ang="0">
                  <a:pos x="95729" y="65901"/>
                </a:cxn>
                <a:cxn ang="0">
                  <a:pos x="89486" y="44643"/>
                </a:cxn>
                <a:cxn ang="0">
                  <a:pos x="98851" y="37202"/>
                </a:cxn>
                <a:cxn ang="0">
                  <a:pos x="41621" y="1063"/>
                </a:cxn>
                <a:cxn ang="0">
                  <a:pos x="34338" y="9566"/>
                </a:cxn>
                <a:cxn ang="0">
                  <a:pos x="41621" y="1063"/>
                </a:cxn>
                <a:cxn ang="0">
                  <a:pos x="41621" y="102040"/>
                </a:cxn>
                <a:cxn ang="0">
                  <a:pos x="39540" y="90348"/>
                </a:cxn>
                <a:cxn ang="0">
                  <a:pos x="34338" y="103103"/>
                </a:cxn>
                <a:cxn ang="0">
                  <a:pos x="38500" y="76530"/>
                </a:cxn>
                <a:cxn ang="0">
                  <a:pos x="34338" y="34013"/>
                </a:cxn>
                <a:cxn ang="0">
                  <a:pos x="34338" y="15944"/>
                </a:cxn>
                <a:cxn ang="0">
                  <a:pos x="37459" y="20195"/>
                </a:cxn>
                <a:cxn ang="0">
                  <a:pos x="34338" y="3189"/>
                </a:cxn>
                <a:cxn ang="0">
                  <a:pos x="28094" y="21258"/>
                </a:cxn>
                <a:cxn ang="0">
                  <a:pos x="34338" y="15944"/>
                </a:cxn>
                <a:cxn ang="0">
                  <a:pos x="34338" y="3189"/>
                </a:cxn>
                <a:cxn ang="0">
                  <a:pos x="28094" y="103103"/>
                </a:cxn>
                <a:cxn ang="0">
                  <a:pos x="28094" y="97788"/>
                </a:cxn>
                <a:cxn ang="0">
                  <a:pos x="34338" y="34013"/>
                </a:cxn>
                <a:cxn ang="0">
                  <a:pos x="23932" y="73341"/>
                </a:cxn>
                <a:cxn ang="0">
                  <a:pos x="28094" y="62712"/>
                </a:cxn>
                <a:cxn ang="0">
                  <a:pos x="27054" y="49957"/>
                </a:cxn>
                <a:cxn ang="0">
                  <a:pos x="23932" y="41454"/>
                </a:cxn>
                <a:cxn ang="0">
                  <a:pos x="34338" y="34013"/>
                </a:cxn>
                <a:cxn ang="0">
                  <a:pos x="17689" y="11692"/>
                </a:cxn>
                <a:cxn ang="0">
                  <a:pos x="2081" y="42517"/>
                </a:cxn>
                <a:cxn ang="0">
                  <a:pos x="8324" y="93537"/>
                </a:cxn>
                <a:cxn ang="0">
                  <a:pos x="23932" y="103103"/>
                </a:cxn>
                <a:cxn ang="0">
                  <a:pos x="22892" y="96725"/>
                </a:cxn>
                <a:cxn ang="0">
                  <a:pos x="17689" y="78656"/>
                </a:cxn>
                <a:cxn ang="0">
                  <a:pos x="23932" y="69090"/>
                </a:cxn>
                <a:cxn ang="0">
                  <a:pos x="13527" y="69090"/>
                </a:cxn>
                <a:cxn ang="0">
                  <a:pos x="7284" y="57398"/>
                </a:cxn>
                <a:cxn ang="0">
                  <a:pos x="14567" y="45705"/>
                </a:cxn>
                <a:cxn ang="0">
                  <a:pos x="23932" y="41454"/>
                </a:cxn>
                <a:cxn ang="0">
                  <a:pos x="14567" y="34013"/>
                </a:cxn>
                <a:cxn ang="0">
                  <a:pos x="14567" y="25510"/>
                </a:cxn>
              </a:cxnLst>
              <a:rect l="txL" t="txT" r="txR" b="txB"/>
              <a:pathLst>
                <a:path w="126" h="97">
                  <a:moveTo>
                    <a:pt x="126" y="53"/>
                  </a:moveTo>
                  <a:lnTo>
                    <a:pt x="126" y="53"/>
                  </a:lnTo>
                  <a:lnTo>
                    <a:pt x="126" y="45"/>
                  </a:lnTo>
                  <a:lnTo>
                    <a:pt x="124" y="38"/>
                  </a:lnTo>
                  <a:lnTo>
                    <a:pt x="121" y="31"/>
                  </a:lnTo>
                  <a:lnTo>
                    <a:pt x="117" y="24"/>
                  </a:lnTo>
                  <a:lnTo>
                    <a:pt x="109" y="17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99" y="1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103" y="35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0" y="59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9" y="74"/>
                  </a:lnTo>
                  <a:lnTo>
                    <a:pt x="113" y="72"/>
                  </a:lnTo>
                  <a:lnTo>
                    <a:pt x="117" y="70"/>
                  </a:lnTo>
                  <a:lnTo>
                    <a:pt x="121" y="68"/>
                  </a:lnTo>
                  <a:lnTo>
                    <a:pt x="122" y="63"/>
                  </a:lnTo>
                  <a:lnTo>
                    <a:pt x="125" y="58"/>
                  </a:lnTo>
                  <a:lnTo>
                    <a:pt x="126" y="53"/>
                  </a:lnTo>
                  <a:lnTo>
                    <a:pt x="126" y="53"/>
                  </a:lnTo>
                  <a:close/>
                  <a:moveTo>
                    <a:pt x="99" y="12"/>
                  </a:moveTo>
                  <a:lnTo>
                    <a:pt x="99" y="12"/>
                  </a:lnTo>
                  <a:lnTo>
                    <a:pt x="82" y="5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1"/>
                  </a:lnTo>
                  <a:lnTo>
                    <a:pt x="59" y="82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8" y="59"/>
                  </a:lnTo>
                  <a:lnTo>
                    <a:pt x="86" y="54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5" y="35"/>
                  </a:lnTo>
                  <a:lnTo>
                    <a:pt x="99" y="34"/>
                  </a:lnTo>
                  <a:lnTo>
                    <a:pt x="99" y="12"/>
                  </a:lnTo>
                  <a:close/>
                  <a:moveTo>
                    <a:pt x="40" y="1"/>
                  </a:moveTo>
                  <a:lnTo>
                    <a:pt x="40" y="1"/>
                  </a:lnTo>
                  <a:lnTo>
                    <a:pt x="33" y="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1"/>
                  </a:lnTo>
                  <a:lnTo>
                    <a:pt x="40" y="1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40" y="96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3" y="97"/>
                  </a:lnTo>
                  <a:close/>
                  <a:moveTo>
                    <a:pt x="40" y="20"/>
                  </a:moveTo>
                  <a:lnTo>
                    <a:pt x="40" y="76"/>
                  </a:lnTo>
                  <a:lnTo>
                    <a:pt x="40" y="76"/>
                  </a:lnTo>
                  <a:lnTo>
                    <a:pt x="37" y="72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0" y="20"/>
                  </a:lnTo>
                  <a:lnTo>
                    <a:pt x="40" y="20"/>
                  </a:lnTo>
                  <a:close/>
                  <a:moveTo>
                    <a:pt x="33" y="3"/>
                  </a:moveTo>
                  <a:lnTo>
                    <a:pt x="33" y="3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3"/>
                  </a:lnTo>
                  <a:lnTo>
                    <a:pt x="33" y="3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7" y="92"/>
                  </a:lnTo>
                  <a:lnTo>
                    <a:pt x="23" y="91"/>
                  </a:lnTo>
                  <a:lnTo>
                    <a:pt x="23" y="97"/>
                  </a:lnTo>
                  <a:lnTo>
                    <a:pt x="23" y="97"/>
                  </a:lnTo>
                  <a:close/>
                  <a:moveTo>
                    <a:pt x="33" y="32"/>
                  </a:moveTo>
                  <a:lnTo>
                    <a:pt x="33" y="69"/>
                  </a:lnTo>
                  <a:lnTo>
                    <a:pt x="33" y="69"/>
                  </a:lnTo>
                  <a:lnTo>
                    <a:pt x="27" y="68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6" y="62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3" y="32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8" y="21"/>
                  </a:lnTo>
                  <a:lnTo>
                    <a:pt x="6" y="27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8" y="88"/>
                  </a:lnTo>
                  <a:lnTo>
                    <a:pt x="13" y="91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7" y="84"/>
                  </a:lnTo>
                  <a:lnTo>
                    <a:pt x="15" y="80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18" y="66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3" y="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199"/>
            <p:cNvGrpSpPr/>
            <p:nvPr/>
          </p:nvGrpSpPr>
          <p:grpSpPr bwMode="auto">
            <a:xfrm>
              <a:off x="4993271" y="1871434"/>
              <a:ext cx="174810" cy="224275"/>
              <a:chOff x="0" y="0"/>
              <a:chExt cx="265113" cy="334963"/>
            </a:xfrm>
            <a:grpFill/>
          </p:grpSpPr>
          <p:sp>
            <p:nvSpPr>
              <p:cNvPr id="53" name="Freeform 186"/>
              <p:cNvSpPr>
                <a:spLocks noChangeArrowheads="1"/>
              </p:cNvSpPr>
              <p:nvPr/>
            </p:nvSpPr>
            <p:spPr bwMode="auto">
              <a:xfrm>
                <a:off x="0" y="9525"/>
                <a:ext cx="252413" cy="325438"/>
              </a:xfrm>
              <a:custGeom>
                <a:avLst/>
                <a:gdLst>
                  <a:gd name="T0" fmla="*/ 159 w 159"/>
                  <a:gd name="T1" fmla="*/ 36 h 205"/>
                  <a:gd name="T2" fmla="*/ 151 w 159"/>
                  <a:gd name="T3" fmla="*/ 32 h 205"/>
                  <a:gd name="T4" fmla="*/ 56 w 159"/>
                  <a:gd name="T5" fmla="*/ 185 h 205"/>
                  <a:gd name="T6" fmla="*/ 56 w 159"/>
                  <a:gd name="T7" fmla="*/ 185 h 205"/>
                  <a:gd name="T8" fmla="*/ 53 w 159"/>
                  <a:gd name="T9" fmla="*/ 189 h 205"/>
                  <a:gd name="T10" fmla="*/ 50 w 159"/>
                  <a:gd name="T11" fmla="*/ 191 h 205"/>
                  <a:gd name="T12" fmla="*/ 46 w 159"/>
                  <a:gd name="T13" fmla="*/ 193 h 205"/>
                  <a:gd name="T14" fmla="*/ 41 w 159"/>
                  <a:gd name="T15" fmla="*/ 194 h 205"/>
                  <a:gd name="T16" fmla="*/ 37 w 159"/>
                  <a:gd name="T17" fmla="*/ 195 h 205"/>
                  <a:gd name="T18" fmla="*/ 31 w 159"/>
                  <a:gd name="T19" fmla="*/ 194 h 205"/>
                  <a:gd name="T20" fmla="*/ 27 w 159"/>
                  <a:gd name="T21" fmla="*/ 193 h 205"/>
                  <a:gd name="T22" fmla="*/ 22 w 159"/>
                  <a:gd name="T23" fmla="*/ 191 h 205"/>
                  <a:gd name="T24" fmla="*/ 22 w 159"/>
                  <a:gd name="T25" fmla="*/ 191 h 205"/>
                  <a:gd name="T26" fmla="*/ 18 w 159"/>
                  <a:gd name="T27" fmla="*/ 187 h 205"/>
                  <a:gd name="T28" fmla="*/ 15 w 159"/>
                  <a:gd name="T29" fmla="*/ 185 h 205"/>
                  <a:gd name="T30" fmla="*/ 12 w 159"/>
                  <a:gd name="T31" fmla="*/ 180 h 205"/>
                  <a:gd name="T32" fmla="*/ 10 w 159"/>
                  <a:gd name="T33" fmla="*/ 175 h 205"/>
                  <a:gd name="T34" fmla="*/ 10 w 159"/>
                  <a:gd name="T35" fmla="*/ 171 h 205"/>
                  <a:gd name="T36" fmla="*/ 10 w 159"/>
                  <a:gd name="T37" fmla="*/ 166 h 205"/>
                  <a:gd name="T38" fmla="*/ 11 w 159"/>
                  <a:gd name="T39" fmla="*/ 162 h 205"/>
                  <a:gd name="T40" fmla="*/ 12 w 159"/>
                  <a:gd name="T41" fmla="*/ 157 h 205"/>
                  <a:gd name="T42" fmla="*/ 107 w 159"/>
                  <a:gd name="T43" fmla="*/ 4 h 205"/>
                  <a:gd name="T44" fmla="*/ 100 w 159"/>
                  <a:gd name="T45" fmla="*/ 0 h 205"/>
                  <a:gd name="T46" fmla="*/ 4 w 159"/>
                  <a:gd name="T47" fmla="*/ 155 h 205"/>
                  <a:gd name="T48" fmla="*/ 4 w 159"/>
                  <a:gd name="T49" fmla="*/ 155 h 205"/>
                  <a:gd name="T50" fmla="*/ 2 w 159"/>
                  <a:gd name="T51" fmla="*/ 160 h 205"/>
                  <a:gd name="T52" fmla="*/ 0 w 159"/>
                  <a:gd name="T53" fmla="*/ 167 h 205"/>
                  <a:gd name="T54" fmla="*/ 0 w 159"/>
                  <a:gd name="T55" fmla="*/ 172 h 205"/>
                  <a:gd name="T56" fmla="*/ 2 w 159"/>
                  <a:gd name="T57" fmla="*/ 179 h 205"/>
                  <a:gd name="T58" fmla="*/ 3 w 159"/>
                  <a:gd name="T59" fmla="*/ 185 h 205"/>
                  <a:gd name="T60" fmla="*/ 7 w 159"/>
                  <a:gd name="T61" fmla="*/ 190 h 205"/>
                  <a:gd name="T62" fmla="*/ 11 w 159"/>
                  <a:gd name="T63" fmla="*/ 195 h 205"/>
                  <a:gd name="T64" fmla="*/ 16 w 159"/>
                  <a:gd name="T65" fmla="*/ 199 h 205"/>
                  <a:gd name="T66" fmla="*/ 16 w 159"/>
                  <a:gd name="T67" fmla="*/ 199 h 205"/>
                  <a:gd name="T68" fmla="*/ 23 w 159"/>
                  <a:gd name="T69" fmla="*/ 202 h 205"/>
                  <a:gd name="T70" fmla="*/ 30 w 159"/>
                  <a:gd name="T71" fmla="*/ 203 h 205"/>
                  <a:gd name="T72" fmla="*/ 35 w 159"/>
                  <a:gd name="T73" fmla="*/ 205 h 205"/>
                  <a:gd name="T74" fmla="*/ 42 w 159"/>
                  <a:gd name="T75" fmla="*/ 205 h 205"/>
                  <a:gd name="T76" fmla="*/ 48 w 159"/>
                  <a:gd name="T77" fmla="*/ 202 h 205"/>
                  <a:gd name="T78" fmla="*/ 53 w 159"/>
                  <a:gd name="T79" fmla="*/ 199 h 205"/>
                  <a:gd name="T80" fmla="*/ 58 w 159"/>
                  <a:gd name="T81" fmla="*/ 195 h 205"/>
                  <a:gd name="T82" fmla="*/ 62 w 159"/>
                  <a:gd name="T83" fmla="*/ 191 h 205"/>
                  <a:gd name="T84" fmla="*/ 159 w 159"/>
                  <a:gd name="T85" fmla="*/ 36 h 2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9"/>
                  <a:gd name="T130" fmla="*/ 0 h 205"/>
                  <a:gd name="T131" fmla="*/ 159 w 159"/>
                  <a:gd name="T132" fmla="*/ 205 h 20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9" h="205">
                    <a:moveTo>
                      <a:pt x="159" y="36"/>
                    </a:moveTo>
                    <a:lnTo>
                      <a:pt x="151" y="32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0" y="191"/>
                    </a:lnTo>
                    <a:lnTo>
                      <a:pt x="46" y="193"/>
                    </a:lnTo>
                    <a:lnTo>
                      <a:pt x="41" y="194"/>
                    </a:lnTo>
                    <a:lnTo>
                      <a:pt x="37" y="195"/>
                    </a:lnTo>
                    <a:lnTo>
                      <a:pt x="31" y="194"/>
                    </a:lnTo>
                    <a:lnTo>
                      <a:pt x="27" y="193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18" y="187"/>
                    </a:lnTo>
                    <a:lnTo>
                      <a:pt x="15" y="185"/>
                    </a:lnTo>
                    <a:lnTo>
                      <a:pt x="12" y="180"/>
                    </a:lnTo>
                    <a:lnTo>
                      <a:pt x="10" y="175"/>
                    </a:lnTo>
                    <a:lnTo>
                      <a:pt x="10" y="171"/>
                    </a:lnTo>
                    <a:lnTo>
                      <a:pt x="10" y="166"/>
                    </a:lnTo>
                    <a:lnTo>
                      <a:pt x="11" y="162"/>
                    </a:lnTo>
                    <a:lnTo>
                      <a:pt x="12" y="157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60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2" y="179"/>
                    </a:lnTo>
                    <a:lnTo>
                      <a:pt x="3" y="185"/>
                    </a:lnTo>
                    <a:lnTo>
                      <a:pt x="7" y="190"/>
                    </a:lnTo>
                    <a:lnTo>
                      <a:pt x="11" y="195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23" y="202"/>
                    </a:lnTo>
                    <a:lnTo>
                      <a:pt x="30" y="203"/>
                    </a:lnTo>
                    <a:lnTo>
                      <a:pt x="35" y="205"/>
                    </a:lnTo>
                    <a:lnTo>
                      <a:pt x="42" y="205"/>
                    </a:lnTo>
                    <a:lnTo>
                      <a:pt x="48" y="202"/>
                    </a:lnTo>
                    <a:lnTo>
                      <a:pt x="53" y="199"/>
                    </a:lnTo>
                    <a:lnTo>
                      <a:pt x="58" y="195"/>
                    </a:lnTo>
                    <a:lnTo>
                      <a:pt x="62" y="191"/>
                    </a:lnTo>
                    <a:lnTo>
                      <a:pt x="159" y="3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187"/>
              <p:cNvSpPr>
                <a:spLocks noChangeArrowheads="1"/>
              </p:cNvSpPr>
              <p:nvPr/>
            </p:nvSpPr>
            <p:spPr bwMode="auto">
              <a:xfrm>
                <a:off x="142875" y="0"/>
                <a:ext cx="122238" cy="82550"/>
              </a:xfrm>
              <a:custGeom>
                <a:avLst/>
                <a:gdLst>
                  <a:gd name="T0" fmla="*/ 75 w 77"/>
                  <a:gd name="T1" fmla="*/ 50 h 52"/>
                  <a:gd name="T2" fmla="*/ 75 w 77"/>
                  <a:gd name="T3" fmla="*/ 50 h 52"/>
                  <a:gd name="T4" fmla="*/ 74 w 77"/>
                  <a:gd name="T5" fmla="*/ 51 h 52"/>
                  <a:gd name="T6" fmla="*/ 71 w 77"/>
                  <a:gd name="T7" fmla="*/ 52 h 52"/>
                  <a:gd name="T8" fmla="*/ 69 w 77"/>
                  <a:gd name="T9" fmla="*/ 52 h 52"/>
                  <a:gd name="T10" fmla="*/ 67 w 77"/>
                  <a:gd name="T11" fmla="*/ 51 h 52"/>
                  <a:gd name="T12" fmla="*/ 2 w 77"/>
                  <a:gd name="T13" fmla="*/ 12 h 52"/>
                  <a:gd name="T14" fmla="*/ 2 w 77"/>
                  <a:gd name="T15" fmla="*/ 12 h 52"/>
                  <a:gd name="T16" fmla="*/ 0 w 77"/>
                  <a:gd name="T17" fmla="*/ 9 h 52"/>
                  <a:gd name="T18" fmla="*/ 0 w 77"/>
                  <a:gd name="T19" fmla="*/ 8 h 52"/>
                  <a:gd name="T20" fmla="*/ 0 w 77"/>
                  <a:gd name="T21" fmla="*/ 5 h 52"/>
                  <a:gd name="T22" fmla="*/ 0 w 77"/>
                  <a:gd name="T23" fmla="*/ 2 h 52"/>
                  <a:gd name="T24" fmla="*/ 0 w 77"/>
                  <a:gd name="T25" fmla="*/ 2 h 52"/>
                  <a:gd name="T26" fmla="*/ 1 w 77"/>
                  <a:gd name="T27" fmla="*/ 1 h 52"/>
                  <a:gd name="T28" fmla="*/ 4 w 77"/>
                  <a:gd name="T29" fmla="*/ 0 h 52"/>
                  <a:gd name="T30" fmla="*/ 6 w 77"/>
                  <a:gd name="T31" fmla="*/ 0 h 52"/>
                  <a:gd name="T32" fmla="*/ 8 w 77"/>
                  <a:gd name="T33" fmla="*/ 1 h 52"/>
                  <a:gd name="T34" fmla="*/ 74 w 77"/>
                  <a:gd name="T35" fmla="*/ 42 h 52"/>
                  <a:gd name="T36" fmla="*/ 74 w 77"/>
                  <a:gd name="T37" fmla="*/ 42 h 52"/>
                  <a:gd name="T38" fmla="*/ 75 w 77"/>
                  <a:gd name="T39" fmla="*/ 43 h 52"/>
                  <a:gd name="T40" fmla="*/ 77 w 77"/>
                  <a:gd name="T41" fmla="*/ 46 h 52"/>
                  <a:gd name="T42" fmla="*/ 77 w 77"/>
                  <a:gd name="T43" fmla="*/ 47 h 52"/>
                  <a:gd name="T44" fmla="*/ 75 w 77"/>
                  <a:gd name="T45" fmla="*/ 50 h 52"/>
                  <a:gd name="T46" fmla="*/ 75 w 77"/>
                  <a:gd name="T47" fmla="*/ 50 h 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"/>
                  <a:gd name="T73" fmla="*/ 0 h 52"/>
                  <a:gd name="T74" fmla="*/ 77 w 77"/>
                  <a:gd name="T75" fmla="*/ 52 h 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" h="52">
                    <a:moveTo>
                      <a:pt x="75" y="50"/>
                    </a:moveTo>
                    <a:lnTo>
                      <a:pt x="75" y="50"/>
                    </a:lnTo>
                    <a:lnTo>
                      <a:pt x="74" y="51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7" y="5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5" y="5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188"/>
              <p:cNvSpPr>
                <a:spLocks noChangeArrowheads="1"/>
              </p:cNvSpPr>
              <p:nvPr/>
            </p:nvSpPr>
            <p:spPr bwMode="auto">
              <a:xfrm>
                <a:off x="42863" y="68262"/>
                <a:ext cx="173038" cy="234950"/>
              </a:xfrm>
              <a:custGeom>
                <a:avLst/>
                <a:gdLst>
                  <a:gd name="T0" fmla="*/ 109 w 109"/>
                  <a:gd name="T1" fmla="*/ 5 h 148"/>
                  <a:gd name="T2" fmla="*/ 99 w 109"/>
                  <a:gd name="T3" fmla="*/ 0 h 148"/>
                  <a:gd name="T4" fmla="*/ 15 w 109"/>
                  <a:gd name="T5" fmla="*/ 137 h 148"/>
                  <a:gd name="T6" fmla="*/ 15 w 109"/>
                  <a:gd name="T7" fmla="*/ 137 h 148"/>
                  <a:gd name="T8" fmla="*/ 12 w 109"/>
                  <a:gd name="T9" fmla="*/ 139 h 148"/>
                  <a:gd name="T10" fmla="*/ 8 w 109"/>
                  <a:gd name="T11" fmla="*/ 142 h 148"/>
                  <a:gd name="T12" fmla="*/ 4 w 109"/>
                  <a:gd name="T13" fmla="*/ 143 h 148"/>
                  <a:gd name="T14" fmla="*/ 0 w 109"/>
                  <a:gd name="T15" fmla="*/ 143 h 148"/>
                  <a:gd name="T16" fmla="*/ 0 w 109"/>
                  <a:gd name="T17" fmla="*/ 143 h 148"/>
                  <a:gd name="T18" fmla="*/ 0 w 109"/>
                  <a:gd name="T19" fmla="*/ 145 h 148"/>
                  <a:gd name="T20" fmla="*/ 0 w 109"/>
                  <a:gd name="T21" fmla="*/ 145 h 148"/>
                  <a:gd name="T22" fmla="*/ 7 w 109"/>
                  <a:gd name="T23" fmla="*/ 148 h 148"/>
                  <a:gd name="T24" fmla="*/ 14 w 109"/>
                  <a:gd name="T25" fmla="*/ 148 h 148"/>
                  <a:gd name="T26" fmla="*/ 21 w 109"/>
                  <a:gd name="T27" fmla="*/ 145 h 148"/>
                  <a:gd name="T28" fmla="*/ 25 w 109"/>
                  <a:gd name="T29" fmla="*/ 141 h 148"/>
                  <a:gd name="T30" fmla="*/ 109 w 109"/>
                  <a:gd name="T31" fmla="*/ 5 h 1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9"/>
                  <a:gd name="T49" fmla="*/ 0 h 148"/>
                  <a:gd name="T50" fmla="*/ 109 w 109"/>
                  <a:gd name="T51" fmla="*/ 148 h 14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9" h="148">
                    <a:moveTo>
                      <a:pt x="109" y="5"/>
                    </a:moveTo>
                    <a:lnTo>
                      <a:pt x="99" y="0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2" y="139"/>
                    </a:lnTo>
                    <a:lnTo>
                      <a:pt x="8" y="142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" y="148"/>
                    </a:lnTo>
                    <a:lnTo>
                      <a:pt x="14" y="148"/>
                    </a:lnTo>
                    <a:lnTo>
                      <a:pt x="21" y="145"/>
                    </a:lnTo>
                    <a:lnTo>
                      <a:pt x="25" y="141"/>
                    </a:lnTo>
                    <a:lnTo>
                      <a:pt x="109" y="5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6" name="Freeform 189"/>
            <p:cNvSpPr>
              <a:spLocks noEditPoints="1"/>
            </p:cNvSpPr>
            <p:nvPr/>
          </p:nvSpPr>
          <p:spPr>
            <a:xfrm>
              <a:off x="4142116" y="2953485"/>
              <a:ext cx="143594" cy="156249"/>
            </a:xfrm>
            <a:custGeom>
              <a:avLst/>
              <a:gdLst>
                <a:gd name="txL" fmla="*/ 0 w 137"/>
                <a:gd name="txT" fmla="*/ 0 h 147"/>
                <a:gd name="txR" fmla="*/ 137 w 137"/>
                <a:gd name="txB" fmla="*/ 147 h 147"/>
              </a:gdLst>
              <a:ahLst/>
              <a:cxnLst>
                <a:cxn ang="0">
                  <a:pos x="112150" y="72278"/>
                </a:cxn>
                <a:cxn ang="0">
                  <a:pos x="107958" y="54209"/>
                </a:cxn>
                <a:cxn ang="0">
                  <a:pos x="107958" y="105229"/>
                </a:cxn>
                <a:cxn ang="0">
                  <a:pos x="122631" y="117984"/>
                </a:cxn>
                <a:cxn ang="0">
                  <a:pos x="120535" y="125424"/>
                </a:cxn>
                <a:cxn ang="0">
                  <a:pos x="107958" y="40391"/>
                </a:cxn>
                <a:cxn ang="0">
                  <a:pos x="120535" y="20195"/>
                </a:cxn>
                <a:cxn ang="0">
                  <a:pos x="122631" y="25510"/>
                </a:cxn>
                <a:cxn ang="0">
                  <a:pos x="107958" y="40391"/>
                </a:cxn>
                <a:cxn ang="0">
                  <a:pos x="119487" y="72278"/>
                </a:cxn>
                <a:cxn ang="0">
                  <a:pos x="140450" y="69090"/>
                </a:cxn>
                <a:cxn ang="0">
                  <a:pos x="142546" y="74404"/>
                </a:cxn>
                <a:cxn ang="0">
                  <a:pos x="119487" y="74404"/>
                </a:cxn>
                <a:cxn ang="0">
                  <a:pos x="72321" y="31888"/>
                </a:cxn>
                <a:cxn ang="0">
                  <a:pos x="107958" y="54209"/>
                </a:cxn>
                <a:cxn ang="0">
                  <a:pos x="94332" y="106292"/>
                </a:cxn>
                <a:cxn ang="0">
                  <a:pos x="88043" y="150934"/>
                </a:cxn>
                <a:cxn ang="0">
                  <a:pos x="72321" y="121173"/>
                </a:cxn>
                <a:cxn ang="0">
                  <a:pos x="86995" y="102040"/>
                </a:cxn>
                <a:cxn ang="0">
                  <a:pos x="99572" y="89285"/>
                </a:cxn>
                <a:cxn ang="0">
                  <a:pos x="103765" y="65901"/>
                </a:cxn>
                <a:cxn ang="0">
                  <a:pos x="95380" y="49957"/>
                </a:cxn>
                <a:cxn ang="0">
                  <a:pos x="72321" y="40391"/>
                </a:cxn>
                <a:cxn ang="0">
                  <a:pos x="104813" y="32950"/>
                </a:cxn>
                <a:cxn ang="0">
                  <a:pos x="104813" y="38265"/>
                </a:cxn>
                <a:cxn ang="0">
                  <a:pos x="107958" y="105229"/>
                </a:cxn>
                <a:cxn ang="0">
                  <a:pos x="103765" y="107355"/>
                </a:cxn>
                <a:cxn ang="0">
                  <a:pos x="107958" y="105229"/>
                </a:cxn>
                <a:cxn ang="0">
                  <a:pos x="75465" y="1063"/>
                </a:cxn>
                <a:cxn ang="0">
                  <a:pos x="75465" y="24447"/>
                </a:cxn>
                <a:cxn ang="0">
                  <a:pos x="70225" y="156249"/>
                </a:cxn>
                <a:cxn ang="0">
                  <a:pos x="51358" y="145620"/>
                </a:cxn>
                <a:cxn ang="0">
                  <a:pos x="42973" y="97788"/>
                </a:cxn>
                <a:cxn ang="0">
                  <a:pos x="42973" y="45705"/>
                </a:cxn>
                <a:cxn ang="0">
                  <a:pos x="72321" y="31888"/>
                </a:cxn>
                <a:cxn ang="0">
                  <a:pos x="59743" y="42517"/>
                </a:cxn>
                <a:cxn ang="0">
                  <a:pos x="47166" y="54209"/>
                </a:cxn>
                <a:cxn ang="0">
                  <a:pos x="41925" y="72278"/>
                </a:cxn>
                <a:cxn ang="0">
                  <a:pos x="56599" y="98851"/>
                </a:cxn>
                <a:cxn ang="0">
                  <a:pos x="58695" y="103103"/>
                </a:cxn>
                <a:cxn ang="0">
                  <a:pos x="72321" y="156249"/>
                </a:cxn>
                <a:cxn ang="0">
                  <a:pos x="72321" y="25510"/>
                </a:cxn>
                <a:cxn ang="0">
                  <a:pos x="68129" y="4252"/>
                </a:cxn>
                <a:cxn ang="0">
                  <a:pos x="72321" y="0"/>
                </a:cxn>
                <a:cxn ang="0">
                  <a:pos x="39829" y="110544"/>
                </a:cxn>
                <a:cxn ang="0">
                  <a:pos x="36685" y="105229"/>
                </a:cxn>
                <a:cxn ang="0">
                  <a:pos x="36685" y="40391"/>
                </a:cxn>
                <a:cxn ang="0">
                  <a:pos x="39829" y="32950"/>
                </a:cxn>
                <a:cxn ang="0">
                  <a:pos x="36685" y="89285"/>
                </a:cxn>
                <a:cxn ang="0">
                  <a:pos x="34588" y="62712"/>
                </a:cxn>
                <a:cxn ang="0">
                  <a:pos x="36685" y="31888"/>
                </a:cxn>
                <a:cxn ang="0">
                  <a:pos x="34588" y="38265"/>
                </a:cxn>
                <a:cxn ang="0">
                  <a:pos x="22011" y="21258"/>
                </a:cxn>
                <a:cxn ang="0">
                  <a:pos x="36685" y="31888"/>
                </a:cxn>
                <a:cxn ang="0">
                  <a:pos x="27251" y="123299"/>
                </a:cxn>
                <a:cxn ang="0">
                  <a:pos x="22011" y="123299"/>
                </a:cxn>
                <a:cxn ang="0">
                  <a:pos x="34588" y="105229"/>
                </a:cxn>
                <a:cxn ang="0">
                  <a:pos x="4193" y="69090"/>
                </a:cxn>
                <a:cxn ang="0">
                  <a:pos x="24107" y="69090"/>
                </a:cxn>
                <a:cxn ang="0">
                  <a:pos x="22011" y="76530"/>
                </a:cxn>
                <a:cxn ang="0">
                  <a:pos x="0" y="72278"/>
                </a:cxn>
                <a:cxn ang="0">
                  <a:pos x="4193" y="69090"/>
                </a:cxn>
              </a:cxnLst>
              <a:rect l="txL" t="txT" r="txR" b="txB"/>
              <a:pathLst>
                <a:path w="137" h="147">
                  <a:moveTo>
                    <a:pt x="103" y="51"/>
                  </a:moveTo>
                  <a:lnTo>
                    <a:pt x="103" y="51"/>
                  </a:lnTo>
                  <a:lnTo>
                    <a:pt x="106" y="59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4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7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117" y="111"/>
                  </a:lnTo>
                  <a:lnTo>
                    <a:pt x="117" y="111"/>
                  </a:lnTo>
                  <a:lnTo>
                    <a:pt x="118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5" y="118"/>
                  </a:lnTo>
                  <a:lnTo>
                    <a:pt x="113" y="116"/>
                  </a:lnTo>
                  <a:lnTo>
                    <a:pt x="103" y="107"/>
                  </a:lnTo>
                  <a:lnTo>
                    <a:pt x="103" y="107"/>
                  </a:lnTo>
                  <a:close/>
                  <a:moveTo>
                    <a:pt x="103" y="38"/>
                  </a:moveTo>
                  <a:lnTo>
                    <a:pt x="103" y="28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4" y="68"/>
                  </a:moveTo>
                  <a:lnTo>
                    <a:pt x="114" y="68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36" y="70"/>
                  </a:lnTo>
                  <a:lnTo>
                    <a:pt x="134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8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80" y="32"/>
                  </a:lnTo>
                  <a:lnTo>
                    <a:pt x="90" y="36"/>
                  </a:lnTo>
                  <a:lnTo>
                    <a:pt x="98" y="43"/>
                  </a:lnTo>
                  <a:lnTo>
                    <a:pt x="103" y="51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98" y="93"/>
                  </a:lnTo>
                  <a:lnTo>
                    <a:pt x="90" y="10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37"/>
                  </a:lnTo>
                  <a:lnTo>
                    <a:pt x="84" y="142"/>
                  </a:lnTo>
                  <a:lnTo>
                    <a:pt x="79" y="146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9" y="114"/>
                  </a:lnTo>
                  <a:lnTo>
                    <a:pt x="82" y="114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84" y="95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8" y="76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2"/>
                  </a:lnTo>
                  <a:lnTo>
                    <a:pt x="96" y="57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86" y="43"/>
                  </a:lnTo>
                  <a:lnTo>
                    <a:pt x="82" y="40"/>
                  </a:lnTo>
                  <a:lnTo>
                    <a:pt x="75" y="39"/>
                  </a:lnTo>
                  <a:lnTo>
                    <a:pt x="69" y="38"/>
                  </a:lnTo>
                  <a:lnTo>
                    <a:pt x="69" y="30"/>
                  </a:lnTo>
                  <a:lnTo>
                    <a:pt x="69" y="30"/>
                  </a:lnTo>
                  <a:close/>
                  <a:moveTo>
                    <a:pt x="103" y="28"/>
                  </a:moveTo>
                  <a:lnTo>
                    <a:pt x="100" y="31"/>
                  </a:lnTo>
                  <a:lnTo>
                    <a:pt x="100" y="31"/>
                  </a:lnTo>
                  <a:lnTo>
                    <a:pt x="99" y="34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3" y="38"/>
                  </a:lnTo>
                  <a:lnTo>
                    <a:pt x="103" y="28"/>
                  </a:lnTo>
                  <a:lnTo>
                    <a:pt x="103" y="28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99" y="101"/>
                  </a:lnTo>
                  <a:lnTo>
                    <a:pt x="100" y="104"/>
                  </a:lnTo>
                  <a:lnTo>
                    <a:pt x="103" y="107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7"/>
                  </a:moveTo>
                  <a:lnTo>
                    <a:pt x="67" y="147"/>
                  </a:lnTo>
                  <a:lnTo>
                    <a:pt x="67" y="147"/>
                  </a:lnTo>
                  <a:lnTo>
                    <a:pt x="60" y="146"/>
                  </a:lnTo>
                  <a:lnTo>
                    <a:pt x="53" y="142"/>
                  </a:lnTo>
                  <a:lnTo>
                    <a:pt x="49" y="137"/>
                  </a:lnTo>
                  <a:lnTo>
                    <a:pt x="48" y="130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1" y="92"/>
                  </a:lnTo>
                  <a:lnTo>
                    <a:pt x="35" y="8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1" y="43"/>
                  </a:lnTo>
                  <a:lnTo>
                    <a:pt x="49" y="36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3" y="43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6" y="114"/>
                  </a:lnTo>
                  <a:lnTo>
                    <a:pt x="69" y="114"/>
                  </a:lnTo>
                  <a:lnTo>
                    <a:pt x="69" y="147"/>
                  </a:lnTo>
                  <a:lnTo>
                    <a:pt x="69" y="147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5" y="107"/>
                  </a:moveTo>
                  <a:lnTo>
                    <a:pt x="38" y="104"/>
                  </a:lnTo>
                  <a:lnTo>
                    <a:pt x="38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5" y="107"/>
                  </a:lnTo>
                  <a:lnTo>
                    <a:pt x="35" y="107"/>
                  </a:lnTo>
                  <a:close/>
                  <a:moveTo>
                    <a:pt x="35" y="38"/>
                  </a:moveTo>
                  <a:lnTo>
                    <a:pt x="35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5" y="38"/>
                  </a:lnTo>
                  <a:close/>
                  <a:moveTo>
                    <a:pt x="35" y="84"/>
                  </a:moveTo>
                  <a:lnTo>
                    <a:pt x="35" y="84"/>
                  </a:lnTo>
                  <a:lnTo>
                    <a:pt x="33" y="76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84"/>
                  </a:lnTo>
                  <a:lnTo>
                    <a:pt x="35" y="84"/>
                  </a:lnTo>
                  <a:close/>
                  <a:moveTo>
                    <a:pt x="35" y="30"/>
                  </a:moveTo>
                  <a:lnTo>
                    <a:pt x="35" y="38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35" y="99"/>
                  </a:moveTo>
                  <a:lnTo>
                    <a:pt x="35" y="107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21" y="111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7" name="组合 214"/>
            <p:cNvGrpSpPr/>
            <p:nvPr/>
          </p:nvGrpSpPr>
          <p:grpSpPr bwMode="auto">
            <a:xfrm>
              <a:off x="4348139" y="1753451"/>
              <a:ext cx="104053" cy="171130"/>
              <a:chOff x="0" y="0"/>
              <a:chExt cx="160337" cy="255588"/>
            </a:xfrm>
            <a:grpFill/>
          </p:grpSpPr>
          <p:sp>
            <p:nvSpPr>
              <p:cNvPr id="49" name="Freeform 190"/>
              <p:cNvSpPr>
                <a:spLocks noChangeArrowheads="1"/>
              </p:cNvSpPr>
              <p:nvPr/>
            </p:nvSpPr>
            <p:spPr bwMode="auto">
              <a:xfrm>
                <a:off x="90487" y="179388"/>
                <a:ext cx="57150" cy="57150"/>
              </a:xfrm>
              <a:custGeom>
                <a:avLst/>
                <a:gdLst>
                  <a:gd name="T0" fmla="*/ 0 w 36"/>
                  <a:gd name="T1" fmla="*/ 22 h 36"/>
                  <a:gd name="T2" fmla="*/ 0 w 36"/>
                  <a:gd name="T3" fmla="*/ 22 h 36"/>
                  <a:gd name="T4" fmla="*/ 2 w 36"/>
                  <a:gd name="T5" fmla="*/ 27 h 36"/>
                  <a:gd name="T6" fmla="*/ 8 w 36"/>
                  <a:gd name="T7" fmla="*/ 33 h 36"/>
                  <a:gd name="T8" fmla="*/ 13 w 36"/>
                  <a:gd name="T9" fmla="*/ 36 h 36"/>
                  <a:gd name="T10" fmla="*/ 21 w 36"/>
                  <a:gd name="T11" fmla="*/ 36 h 36"/>
                  <a:gd name="T12" fmla="*/ 21 w 36"/>
                  <a:gd name="T13" fmla="*/ 36 h 36"/>
                  <a:gd name="T14" fmla="*/ 28 w 36"/>
                  <a:gd name="T15" fmla="*/ 33 h 36"/>
                  <a:gd name="T16" fmla="*/ 32 w 36"/>
                  <a:gd name="T17" fmla="*/ 29 h 36"/>
                  <a:gd name="T18" fmla="*/ 35 w 36"/>
                  <a:gd name="T19" fmla="*/ 22 h 36"/>
                  <a:gd name="T20" fmla="*/ 36 w 36"/>
                  <a:gd name="T21" fmla="*/ 15 h 36"/>
                  <a:gd name="T22" fmla="*/ 36 w 36"/>
                  <a:gd name="T23" fmla="*/ 15 h 36"/>
                  <a:gd name="T24" fmla="*/ 33 w 36"/>
                  <a:gd name="T25" fmla="*/ 8 h 36"/>
                  <a:gd name="T26" fmla="*/ 28 w 36"/>
                  <a:gd name="T27" fmla="*/ 3 h 36"/>
                  <a:gd name="T28" fmla="*/ 21 w 36"/>
                  <a:gd name="T29" fmla="*/ 0 h 36"/>
                  <a:gd name="T30" fmla="*/ 14 w 36"/>
                  <a:gd name="T31" fmla="*/ 0 h 36"/>
                  <a:gd name="T32" fmla="*/ 14 w 36"/>
                  <a:gd name="T33" fmla="*/ 0 h 36"/>
                  <a:gd name="T34" fmla="*/ 8 w 36"/>
                  <a:gd name="T35" fmla="*/ 3 h 36"/>
                  <a:gd name="T36" fmla="*/ 4 w 36"/>
                  <a:gd name="T37" fmla="*/ 8 h 36"/>
                  <a:gd name="T38" fmla="*/ 1 w 36"/>
                  <a:gd name="T39" fmla="*/ 14 h 36"/>
                  <a:gd name="T40" fmla="*/ 0 w 36"/>
                  <a:gd name="T41" fmla="*/ 22 h 36"/>
                  <a:gd name="T42" fmla="*/ 0 w 36"/>
                  <a:gd name="T43" fmla="*/ 22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36"/>
                  <a:gd name="T68" fmla="*/ 36 w 36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36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8" y="33"/>
                    </a:lnTo>
                    <a:lnTo>
                      <a:pt x="32" y="29"/>
                    </a:lnTo>
                    <a:lnTo>
                      <a:pt x="35" y="2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3" y="8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 191"/>
              <p:cNvSpPr>
                <a:spLocks noChangeArrowheads="1"/>
              </p:cNvSpPr>
              <p:nvPr/>
            </p:nvSpPr>
            <p:spPr bwMode="auto">
              <a:xfrm>
                <a:off x="106362" y="0"/>
                <a:ext cx="53975" cy="192088"/>
              </a:xfrm>
              <a:custGeom>
                <a:avLst/>
                <a:gdLst>
                  <a:gd name="T0" fmla="*/ 0 w 34"/>
                  <a:gd name="T1" fmla="*/ 121 h 121"/>
                  <a:gd name="T2" fmla="*/ 0 w 34"/>
                  <a:gd name="T3" fmla="*/ 121 h 121"/>
                  <a:gd name="T4" fmla="*/ 21 w 34"/>
                  <a:gd name="T5" fmla="*/ 17 h 121"/>
                  <a:gd name="T6" fmla="*/ 21 w 34"/>
                  <a:gd name="T7" fmla="*/ 17 h 121"/>
                  <a:gd name="T8" fmla="*/ 27 w 34"/>
                  <a:gd name="T9" fmla="*/ 9 h 121"/>
                  <a:gd name="T10" fmla="*/ 31 w 34"/>
                  <a:gd name="T11" fmla="*/ 2 h 121"/>
                  <a:gd name="T12" fmla="*/ 34 w 34"/>
                  <a:gd name="T13" fmla="*/ 0 h 121"/>
                  <a:gd name="T14" fmla="*/ 34 w 34"/>
                  <a:gd name="T15" fmla="*/ 0 h 121"/>
                  <a:gd name="T16" fmla="*/ 31 w 34"/>
                  <a:gd name="T17" fmla="*/ 19 h 121"/>
                  <a:gd name="T18" fmla="*/ 25 w 34"/>
                  <a:gd name="T19" fmla="*/ 61 h 121"/>
                  <a:gd name="T20" fmla="*/ 14 w 34"/>
                  <a:gd name="T21" fmla="*/ 121 h 121"/>
                  <a:gd name="T22" fmla="*/ 0 w 34"/>
                  <a:gd name="T23" fmla="*/ 121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"/>
                  <a:gd name="T37" fmla="*/ 0 h 121"/>
                  <a:gd name="T38" fmla="*/ 34 w 34"/>
                  <a:gd name="T39" fmla="*/ 121 h 1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" h="121">
                    <a:moveTo>
                      <a:pt x="0" y="121"/>
                    </a:moveTo>
                    <a:lnTo>
                      <a:pt x="0" y="121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7" y="9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19"/>
                    </a:lnTo>
                    <a:lnTo>
                      <a:pt x="25" y="61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192"/>
              <p:cNvSpPr>
                <a:spLocks noChangeArrowheads="1"/>
              </p:cNvSpPr>
              <p:nvPr/>
            </p:nvSpPr>
            <p:spPr bwMode="auto">
              <a:xfrm>
                <a:off x="0" y="30163"/>
                <a:ext cx="123825" cy="166688"/>
              </a:xfrm>
              <a:custGeom>
                <a:avLst/>
                <a:gdLst>
                  <a:gd name="T0" fmla="*/ 77 w 78"/>
                  <a:gd name="T1" fmla="*/ 98 h 105"/>
                  <a:gd name="T2" fmla="*/ 19 w 78"/>
                  <a:gd name="T3" fmla="*/ 13 h 105"/>
                  <a:gd name="T4" fmla="*/ 0 w 78"/>
                  <a:gd name="T5" fmla="*/ 0 h 105"/>
                  <a:gd name="T6" fmla="*/ 8 w 78"/>
                  <a:gd name="T7" fmla="*/ 20 h 105"/>
                  <a:gd name="T8" fmla="*/ 66 w 78"/>
                  <a:gd name="T9" fmla="*/ 105 h 105"/>
                  <a:gd name="T10" fmla="*/ 78 w 78"/>
                  <a:gd name="T11" fmla="*/ 98 h 105"/>
                  <a:gd name="T12" fmla="*/ 77 w 78"/>
                  <a:gd name="T13" fmla="*/ 98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105"/>
                  <a:gd name="T23" fmla="*/ 78 w 78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105">
                    <a:moveTo>
                      <a:pt x="77" y="98"/>
                    </a:moveTo>
                    <a:lnTo>
                      <a:pt x="19" y="13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66" y="105"/>
                    </a:lnTo>
                    <a:lnTo>
                      <a:pt x="78" y="98"/>
                    </a:lnTo>
                    <a:lnTo>
                      <a:pt x="77" y="98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193"/>
              <p:cNvSpPr>
                <a:spLocks noChangeArrowheads="1"/>
              </p:cNvSpPr>
              <p:nvPr/>
            </p:nvSpPr>
            <p:spPr bwMode="auto">
              <a:xfrm>
                <a:off x="119062" y="225425"/>
                <a:ext cx="14288" cy="30163"/>
              </a:xfrm>
              <a:custGeom>
                <a:avLst/>
                <a:gdLst>
                  <a:gd name="T0" fmla="*/ 7 w 9"/>
                  <a:gd name="T1" fmla="*/ 2 h 19"/>
                  <a:gd name="T2" fmla="*/ 7 w 9"/>
                  <a:gd name="T3" fmla="*/ 2 h 19"/>
                  <a:gd name="T4" fmla="*/ 6 w 9"/>
                  <a:gd name="T5" fmla="*/ 0 h 19"/>
                  <a:gd name="T6" fmla="*/ 3 w 9"/>
                  <a:gd name="T7" fmla="*/ 0 h 19"/>
                  <a:gd name="T8" fmla="*/ 3 w 9"/>
                  <a:gd name="T9" fmla="*/ 0 h 19"/>
                  <a:gd name="T10" fmla="*/ 0 w 9"/>
                  <a:gd name="T11" fmla="*/ 1 h 19"/>
                  <a:gd name="T12" fmla="*/ 0 w 9"/>
                  <a:gd name="T13" fmla="*/ 4 h 19"/>
                  <a:gd name="T14" fmla="*/ 3 w 9"/>
                  <a:gd name="T15" fmla="*/ 16 h 19"/>
                  <a:gd name="T16" fmla="*/ 3 w 9"/>
                  <a:gd name="T17" fmla="*/ 16 h 19"/>
                  <a:gd name="T18" fmla="*/ 3 w 9"/>
                  <a:gd name="T19" fmla="*/ 19 h 19"/>
                  <a:gd name="T20" fmla="*/ 6 w 9"/>
                  <a:gd name="T21" fmla="*/ 19 h 19"/>
                  <a:gd name="T22" fmla="*/ 6 w 9"/>
                  <a:gd name="T23" fmla="*/ 19 h 19"/>
                  <a:gd name="T24" fmla="*/ 9 w 9"/>
                  <a:gd name="T25" fmla="*/ 17 h 19"/>
                  <a:gd name="T26" fmla="*/ 9 w 9"/>
                  <a:gd name="T27" fmla="*/ 15 h 19"/>
                  <a:gd name="T28" fmla="*/ 7 w 9"/>
                  <a:gd name="T29" fmla="*/ 2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9"/>
                  <a:gd name="T47" fmla="*/ 9 w 9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9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8" name="Freeform 194"/>
            <p:cNvSpPr>
              <a:spLocks noEditPoints="1"/>
            </p:cNvSpPr>
            <p:nvPr/>
          </p:nvSpPr>
          <p:spPr>
            <a:xfrm>
              <a:off x="4335655" y="876543"/>
              <a:ext cx="143594" cy="158375"/>
            </a:xfrm>
            <a:custGeom>
              <a:avLst/>
              <a:gdLst>
                <a:gd name="txL" fmla="*/ 0 w 137"/>
                <a:gd name="txT" fmla="*/ 0 h 149"/>
                <a:gd name="txR" fmla="*/ 137 w 137"/>
                <a:gd name="txB" fmla="*/ 149 h 149"/>
              </a:gdLst>
              <a:ahLst/>
              <a:cxnLst>
                <a:cxn ang="0">
                  <a:pos x="110054" y="73341"/>
                </a:cxn>
                <a:cxn ang="0">
                  <a:pos x="107958" y="54209"/>
                </a:cxn>
                <a:cxn ang="0">
                  <a:pos x="107958" y="105229"/>
                </a:cxn>
                <a:cxn ang="0">
                  <a:pos x="121583" y="119047"/>
                </a:cxn>
                <a:cxn ang="0">
                  <a:pos x="119487" y="125424"/>
                </a:cxn>
                <a:cxn ang="0">
                  <a:pos x="107958" y="40391"/>
                </a:cxn>
                <a:cxn ang="0">
                  <a:pos x="119487" y="20195"/>
                </a:cxn>
                <a:cxn ang="0">
                  <a:pos x="121583" y="27636"/>
                </a:cxn>
                <a:cxn ang="0">
                  <a:pos x="107958" y="40391"/>
                </a:cxn>
                <a:cxn ang="0">
                  <a:pos x="117391" y="73341"/>
                </a:cxn>
                <a:cxn ang="0">
                  <a:pos x="139401" y="69090"/>
                </a:cxn>
                <a:cxn ang="0">
                  <a:pos x="141498" y="76530"/>
                </a:cxn>
                <a:cxn ang="0">
                  <a:pos x="119487" y="76530"/>
                </a:cxn>
                <a:cxn ang="0">
                  <a:pos x="72321" y="32951"/>
                </a:cxn>
                <a:cxn ang="0">
                  <a:pos x="107958" y="54209"/>
                </a:cxn>
                <a:cxn ang="0">
                  <a:pos x="93284" y="106292"/>
                </a:cxn>
                <a:cxn ang="0">
                  <a:pos x="88043" y="153060"/>
                </a:cxn>
                <a:cxn ang="0">
                  <a:pos x="72321" y="122236"/>
                </a:cxn>
                <a:cxn ang="0">
                  <a:pos x="84899" y="102040"/>
                </a:cxn>
                <a:cxn ang="0">
                  <a:pos x="99572" y="89285"/>
                </a:cxn>
                <a:cxn ang="0">
                  <a:pos x="101669" y="65901"/>
                </a:cxn>
                <a:cxn ang="0">
                  <a:pos x="93284" y="49957"/>
                </a:cxn>
                <a:cxn ang="0">
                  <a:pos x="72321" y="41454"/>
                </a:cxn>
                <a:cxn ang="0">
                  <a:pos x="104813" y="35076"/>
                </a:cxn>
                <a:cxn ang="0">
                  <a:pos x="104813" y="40391"/>
                </a:cxn>
                <a:cxn ang="0">
                  <a:pos x="107958" y="105229"/>
                </a:cxn>
                <a:cxn ang="0">
                  <a:pos x="103765" y="109481"/>
                </a:cxn>
                <a:cxn ang="0">
                  <a:pos x="107958" y="105229"/>
                </a:cxn>
                <a:cxn ang="0">
                  <a:pos x="73369" y="1063"/>
                </a:cxn>
                <a:cxn ang="0">
                  <a:pos x="73369" y="24447"/>
                </a:cxn>
                <a:cxn ang="0">
                  <a:pos x="69177" y="158375"/>
                </a:cxn>
                <a:cxn ang="0">
                  <a:pos x="51358" y="145620"/>
                </a:cxn>
                <a:cxn ang="0">
                  <a:pos x="40877" y="98852"/>
                </a:cxn>
                <a:cxn ang="0">
                  <a:pos x="41925" y="45706"/>
                </a:cxn>
                <a:cxn ang="0">
                  <a:pos x="72321" y="32951"/>
                </a:cxn>
                <a:cxn ang="0">
                  <a:pos x="59743" y="43580"/>
                </a:cxn>
                <a:cxn ang="0">
                  <a:pos x="45070" y="54209"/>
                </a:cxn>
                <a:cxn ang="0">
                  <a:pos x="39829" y="73341"/>
                </a:cxn>
                <a:cxn ang="0">
                  <a:pos x="55551" y="100977"/>
                </a:cxn>
                <a:cxn ang="0">
                  <a:pos x="57647" y="104166"/>
                </a:cxn>
                <a:cxn ang="0">
                  <a:pos x="72321" y="158375"/>
                </a:cxn>
                <a:cxn ang="0">
                  <a:pos x="71273" y="25510"/>
                </a:cxn>
                <a:cxn ang="0">
                  <a:pos x="68129" y="4252"/>
                </a:cxn>
                <a:cxn ang="0">
                  <a:pos x="72321" y="0"/>
                </a:cxn>
                <a:cxn ang="0">
                  <a:pos x="37733" y="112669"/>
                </a:cxn>
                <a:cxn ang="0">
                  <a:pos x="35636" y="105229"/>
                </a:cxn>
                <a:cxn ang="0">
                  <a:pos x="35636" y="40391"/>
                </a:cxn>
                <a:cxn ang="0">
                  <a:pos x="37733" y="35076"/>
                </a:cxn>
                <a:cxn ang="0">
                  <a:pos x="35636" y="90348"/>
                </a:cxn>
                <a:cxn ang="0">
                  <a:pos x="32492" y="64838"/>
                </a:cxn>
                <a:cxn ang="0">
                  <a:pos x="35636" y="31888"/>
                </a:cxn>
                <a:cxn ang="0">
                  <a:pos x="32492" y="40391"/>
                </a:cxn>
                <a:cxn ang="0">
                  <a:pos x="20963" y="21258"/>
                </a:cxn>
                <a:cxn ang="0">
                  <a:pos x="35636" y="31888"/>
                </a:cxn>
                <a:cxn ang="0">
                  <a:pos x="25155" y="123299"/>
                </a:cxn>
                <a:cxn ang="0">
                  <a:pos x="20963" y="123299"/>
                </a:cxn>
                <a:cxn ang="0">
                  <a:pos x="32492" y="106292"/>
                </a:cxn>
                <a:cxn ang="0">
                  <a:pos x="4193" y="69090"/>
                </a:cxn>
                <a:cxn ang="0">
                  <a:pos x="24107" y="70153"/>
                </a:cxn>
                <a:cxn ang="0">
                  <a:pos x="20963" y="76530"/>
                </a:cxn>
                <a:cxn ang="0">
                  <a:pos x="0" y="73341"/>
                </a:cxn>
                <a:cxn ang="0">
                  <a:pos x="4193" y="69090"/>
                </a:cxn>
              </a:cxnLst>
              <a:rect l="txL" t="txT" r="txR" b="txB"/>
              <a:pathLst>
                <a:path w="137" h="149">
                  <a:moveTo>
                    <a:pt x="103" y="51"/>
                  </a:moveTo>
                  <a:lnTo>
                    <a:pt x="103" y="51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5" y="77"/>
                  </a:lnTo>
                  <a:lnTo>
                    <a:pt x="103" y="85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8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115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1" y="116"/>
                  </a:lnTo>
                  <a:lnTo>
                    <a:pt x="103" y="108"/>
                  </a:lnTo>
                  <a:lnTo>
                    <a:pt x="103" y="108"/>
                  </a:lnTo>
                  <a:close/>
                  <a:moveTo>
                    <a:pt x="103" y="38"/>
                  </a:moveTo>
                  <a:lnTo>
                    <a:pt x="103" y="3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4" y="19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2" y="69"/>
                  </a:moveTo>
                  <a:lnTo>
                    <a:pt x="112" y="69"/>
                  </a:lnTo>
                  <a:lnTo>
                    <a:pt x="112" y="69"/>
                  </a:lnTo>
                  <a:lnTo>
                    <a:pt x="114" y="66"/>
                  </a:lnTo>
                  <a:lnTo>
                    <a:pt x="116" y="65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5" y="66"/>
                  </a:lnTo>
                  <a:lnTo>
                    <a:pt x="137" y="69"/>
                  </a:lnTo>
                  <a:lnTo>
                    <a:pt x="137" y="69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2" y="69"/>
                  </a:lnTo>
                  <a:lnTo>
                    <a:pt x="112" y="69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78" y="33"/>
                  </a:lnTo>
                  <a:lnTo>
                    <a:pt x="88" y="37"/>
                  </a:lnTo>
                  <a:lnTo>
                    <a:pt x="96" y="43"/>
                  </a:lnTo>
                  <a:lnTo>
                    <a:pt x="103" y="51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96" y="93"/>
                  </a:lnTo>
                  <a:lnTo>
                    <a:pt x="89" y="100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8" y="137"/>
                  </a:lnTo>
                  <a:lnTo>
                    <a:pt x="84" y="144"/>
                  </a:lnTo>
                  <a:lnTo>
                    <a:pt x="77" y="148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15"/>
                  </a:lnTo>
                  <a:lnTo>
                    <a:pt x="81" y="115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9" y="89"/>
                  </a:lnTo>
                  <a:lnTo>
                    <a:pt x="95" y="84"/>
                  </a:lnTo>
                  <a:lnTo>
                    <a:pt x="97" y="77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7" y="62"/>
                  </a:lnTo>
                  <a:lnTo>
                    <a:pt x="96" y="57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5" y="43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9" y="39"/>
                  </a:lnTo>
                  <a:lnTo>
                    <a:pt x="69" y="31"/>
                  </a:lnTo>
                  <a:lnTo>
                    <a:pt x="69" y="31"/>
                  </a:lnTo>
                  <a:close/>
                  <a:moveTo>
                    <a:pt x="103" y="30"/>
                  </a:moveTo>
                  <a:lnTo>
                    <a:pt x="100" y="33"/>
                  </a:lnTo>
                  <a:lnTo>
                    <a:pt x="100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0"/>
                  </a:lnTo>
                  <a:lnTo>
                    <a:pt x="103" y="30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9" y="103"/>
                  </a:lnTo>
                  <a:lnTo>
                    <a:pt x="100" y="106"/>
                  </a:lnTo>
                  <a:lnTo>
                    <a:pt x="103" y="108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9"/>
                  </a:moveTo>
                  <a:lnTo>
                    <a:pt x="66" y="149"/>
                  </a:lnTo>
                  <a:lnTo>
                    <a:pt x="66" y="149"/>
                  </a:lnTo>
                  <a:lnTo>
                    <a:pt x="58" y="148"/>
                  </a:lnTo>
                  <a:lnTo>
                    <a:pt x="53" y="144"/>
                  </a:lnTo>
                  <a:lnTo>
                    <a:pt x="49" y="137"/>
                  </a:lnTo>
                  <a:lnTo>
                    <a:pt x="47" y="13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39" y="93"/>
                  </a:lnTo>
                  <a:lnTo>
                    <a:pt x="34" y="85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40" y="43"/>
                  </a:lnTo>
                  <a:lnTo>
                    <a:pt x="47" y="37"/>
                  </a:lnTo>
                  <a:lnTo>
                    <a:pt x="58" y="33"/>
                  </a:lnTo>
                  <a:lnTo>
                    <a:pt x="62" y="31"/>
                  </a:lnTo>
                  <a:lnTo>
                    <a:pt x="69" y="3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7" y="41"/>
                  </a:lnTo>
                  <a:lnTo>
                    <a:pt x="51" y="43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3" y="51"/>
                  </a:lnTo>
                  <a:lnTo>
                    <a:pt x="40" y="57"/>
                  </a:lnTo>
                  <a:lnTo>
                    <a:pt x="39" y="62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9" y="77"/>
                  </a:lnTo>
                  <a:lnTo>
                    <a:pt x="42" y="84"/>
                  </a:lnTo>
                  <a:lnTo>
                    <a:pt x="47" y="89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4" y="96"/>
                  </a:lnTo>
                  <a:lnTo>
                    <a:pt x="55" y="98"/>
                  </a:lnTo>
                  <a:lnTo>
                    <a:pt x="55" y="115"/>
                  </a:lnTo>
                  <a:lnTo>
                    <a:pt x="69" y="115"/>
                  </a:lnTo>
                  <a:lnTo>
                    <a:pt x="69" y="149"/>
                  </a:lnTo>
                  <a:lnTo>
                    <a:pt x="69" y="149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4" y="107"/>
                  </a:moveTo>
                  <a:lnTo>
                    <a:pt x="36" y="106"/>
                  </a:lnTo>
                  <a:lnTo>
                    <a:pt x="36" y="106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9"/>
                  </a:lnTo>
                  <a:lnTo>
                    <a:pt x="34" y="107"/>
                  </a:lnTo>
                  <a:lnTo>
                    <a:pt x="34" y="10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4" y="38"/>
                  </a:lnTo>
                  <a:close/>
                  <a:moveTo>
                    <a:pt x="34" y="85"/>
                  </a:moveTo>
                  <a:lnTo>
                    <a:pt x="34" y="85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1"/>
                  </a:lnTo>
                  <a:lnTo>
                    <a:pt x="34" y="53"/>
                  </a:lnTo>
                  <a:lnTo>
                    <a:pt x="34" y="85"/>
                  </a:lnTo>
                  <a:lnTo>
                    <a:pt x="34" y="85"/>
                  </a:lnTo>
                  <a:close/>
                  <a:moveTo>
                    <a:pt x="34" y="30"/>
                  </a:moveTo>
                  <a:lnTo>
                    <a:pt x="34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34" y="30"/>
                  </a:lnTo>
                  <a:lnTo>
                    <a:pt x="34" y="30"/>
                  </a:lnTo>
                  <a:close/>
                  <a:moveTo>
                    <a:pt x="34" y="99"/>
                  </a:moveTo>
                  <a:lnTo>
                    <a:pt x="34" y="107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3" y="118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4" y="99"/>
                  </a:lnTo>
                  <a:lnTo>
                    <a:pt x="34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7" name="文本框 216"/>
          <p:cNvSpPr txBox="1"/>
          <p:nvPr/>
        </p:nvSpPr>
        <p:spPr>
          <a:xfrm>
            <a:off x="1473544" y="173112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18" name="文本框 217"/>
          <p:cNvSpPr txBox="1"/>
          <p:nvPr/>
        </p:nvSpPr>
        <p:spPr>
          <a:xfrm>
            <a:off x="2108095" y="245364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1512546" y="2453644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0" name="文本框 219"/>
          <p:cNvSpPr txBox="1"/>
          <p:nvPr/>
        </p:nvSpPr>
        <p:spPr>
          <a:xfrm>
            <a:off x="2108095" y="326990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1" name="椭圆 220"/>
          <p:cNvSpPr/>
          <p:nvPr/>
        </p:nvSpPr>
        <p:spPr>
          <a:xfrm>
            <a:off x="1512546" y="3269909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2" name="文本框 221"/>
          <p:cNvSpPr txBox="1"/>
          <p:nvPr/>
        </p:nvSpPr>
        <p:spPr>
          <a:xfrm>
            <a:off x="2108095" y="4086175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3" name="椭圆 222"/>
          <p:cNvSpPr/>
          <p:nvPr/>
        </p:nvSpPr>
        <p:spPr>
          <a:xfrm>
            <a:off x="1512546" y="4086176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4" name="文本框 223"/>
          <p:cNvSpPr txBox="1"/>
          <p:nvPr/>
        </p:nvSpPr>
        <p:spPr>
          <a:xfrm>
            <a:off x="2108095" y="4928911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5" name="椭圆 224"/>
          <p:cNvSpPr/>
          <p:nvPr/>
        </p:nvSpPr>
        <p:spPr>
          <a:xfrm>
            <a:off x="1512546" y="4928912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26" name="直接连接符 225"/>
          <p:cNvCxnSpPr/>
          <p:nvPr/>
        </p:nvCxnSpPr>
        <p:spPr>
          <a:xfrm>
            <a:off x="6096000" y="2597711"/>
            <a:ext cx="0" cy="24689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7" grpId="0"/>
      <p:bldP spid="218" grpId="0"/>
      <p:bldP spid="219" grpId="0" animBg="1"/>
      <p:bldP spid="220" grpId="0"/>
      <p:bldP spid="221" grpId="0" animBg="1"/>
      <p:bldP spid="222" grpId="0"/>
      <p:bldP spid="223" grpId="0" animBg="1"/>
      <p:bldP spid="224" grpId="0"/>
      <p:bldP spid="2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385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3504209" y="4070557"/>
            <a:ext cx="1370076" cy="118110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梯形 12"/>
          <p:cNvSpPr/>
          <p:nvPr/>
        </p:nvSpPr>
        <p:spPr>
          <a:xfrm rot="7154403">
            <a:off x="1961670" y="3820750"/>
            <a:ext cx="2631446" cy="1010755"/>
          </a:xfrm>
          <a:prstGeom prst="trapezoid">
            <a:avLst>
              <a:gd name="adj" fmla="val 5566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梯形 13"/>
          <p:cNvSpPr/>
          <p:nvPr/>
        </p:nvSpPr>
        <p:spPr>
          <a:xfrm rot="7154403">
            <a:off x="111971" y="3075612"/>
            <a:ext cx="4163499" cy="1222356"/>
          </a:xfrm>
          <a:prstGeom prst="trapezoid">
            <a:avLst>
              <a:gd name="adj" fmla="val 55663"/>
            </a:avLst>
          </a:prstGeom>
          <a:solidFill>
            <a:srgbClr val="6A2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274794" y="2741525"/>
            <a:ext cx="3163599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904229" y="3905894"/>
            <a:ext cx="3105808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616277" y="5173972"/>
            <a:ext cx="2947539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595631" y="2159636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9581053" y="2159636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文本框 28"/>
          <p:cNvSpPr txBox="1"/>
          <p:nvPr/>
        </p:nvSpPr>
        <p:spPr>
          <a:xfrm>
            <a:off x="7241651" y="213922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646100" y="2139224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241651" y="295548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646100" y="2955490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8283043" y="3764784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0268464" y="3764784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本框 34"/>
          <p:cNvSpPr txBox="1"/>
          <p:nvPr/>
        </p:nvSpPr>
        <p:spPr>
          <a:xfrm>
            <a:off x="7929061" y="3744371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333511" y="3744372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402403" y="494106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806854" y="4941070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 animBg="1"/>
      <p:bldP spid="14" grpId="0" animBg="1"/>
      <p:bldP spid="29" grpId="0"/>
      <p:bldP spid="30" grpId="0" animBg="1"/>
      <p:bldP spid="31" grpId="0"/>
      <p:bldP spid="32" grpId="0" animBg="1"/>
      <p:bldP spid="35" grpId="0"/>
      <p:bldP spid="36" grpId="0" animBg="1"/>
      <p:bldP spid="37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400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 rot="18900000">
            <a:off x="3076208" y="2955854"/>
            <a:ext cx="580529" cy="58052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 rot="18900000">
            <a:off x="5796510" y="2955854"/>
            <a:ext cx="580529" cy="58052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 rot="18900000">
            <a:off x="8516813" y="2955854"/>
            <a:ext cx="580529" cy="58052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219202" y="2435942"/>
            <a:ext cx="1566363" cy="1582358"/>
            <a:chOff x="896162" y="1326894"/>
            <a:chExt cx="1174772" cy="1186769"/>
          </a:xfrm>
        </p:grpSpPr>
        <p:sp>
          <p:nvSpPr>
            <p:cNvPr id="64" name="矩形 63"/>
            <p:cNvSpPr/>
            <p:nvPr/>
          </p:nvSpPr>
          <p:spPr>
            <a:xfrm rot="18900000">
              <a:off x="896162" y="1338891"/>
              <a:ext cx="1174772" cy="117477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972519" y="1326894"/>
              <a:ext cx="1081065" cy="10849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8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954441" y="2467579"/>
            <a:ext cx="1566363" cy="1572717"/>
            <a:chOff x="2947591" y="1350620"/>
            <a:chExt cx="1174772" cy="1179538"/>
          </a:xfrm>
        </p:grpSpPr>
        <p:sp>
          <p:nvSpPr>
            <p:cNvPr id="67" name="矩形 66"/>
            <p:cNvSpPr/>
            <p:nvPr/>
          </p:nvSpPr>
          <p:spPr>
            <a:xfrm rot="18900000">
              <a:off x="2947591" y="1355386"/>
              <a:ext cx="1174772" cy="117477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2985149" y="1350620"/>
              <a:ext cx="1081065" cy="10849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8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674742" y="2451939"/>
            <a:ext cx="1566363" cy="1566363"/>
            <a:chOff x="4987817" y="1338890"/>
            <a:chExt cx="1174772" cy="1174772"/>
          </a:xfrm>
        </p:grpSpPr>
        <p:sp>
          <p:nvSpPr>
            <p:cNvPr id="70" name="矩形 69"/>
            <p:cNvSpPr/>
            <p:nvPr/>
          </p:nvSpPr>
          <p:spPr>
            <a:xfrm rot="18900000">
              <a:off x="4987817" y="1338890"/>
              <a:ext cx="1174772" cy="117477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042971" y="1342081"/>
              <a:ext cx="1081065" cy="108491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8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394020" y="2442196"/>
            <a:ext cx="1566363" cy="1576102"/>
            <a:chOff x="7027275" y="1331584"/>
            <a:chExt cx="1174772" cy="1182077"/>
          </a:xfrm>
        </p:grpSpPr>
        <p:sp>
          <p:nvSpPr>
            <p:cNvPr id="73" name="矩形 72"/>
            <p:cNvSpPr/>
            <p:nvPr/>
          </p:nvSpPr>
          <p:spPr>
            <a:xfrm rot="18900000">
              <a:off x="7027275" y="1338889"/>
              <a:ext cx="1174772" cy="117477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7094261" y="1331584"/>
              <a:ext cx="1081065" cy="10849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8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1220173" y="495455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894795" y="5490478"/>
            <a:ext cx="291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894795" y="5827544"/>
            <a:ext cx="291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910710" y="495455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3585333" y="5490478"/>
            <a:ext cx="291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585333" y="5827544"/>
            <a:ext cx="291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790013" y="493917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6464635" y="5475093"/>
            <a:ext cx="291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6464635" y="5812159"/>
            <a:ext cx="291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480550" y="493917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155173" y="5475093"/>
            <a:ext cx="291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9155173" y="5812159"/>
            <a:ext cx="291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672745"/>
            <a:ext cx="5845243" cy="55125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43967" y="2871624"/>
            <a:ext cx="518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Part III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30007" y="3918637"/>
            <a:ext cx="4171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303871" y="2859501"/>
            <a:ext cx="226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03871" y="3742728"/>
            <a:ext cx="226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353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52"/>
          <p:cNvCxnSpPr/>
          <p:nvPr/>
        </p:nvCxnSpPr>
        <p:spPr>
          <a:xfrm>
            <a:off x="2244119" y="4620792"/>
            <a:ext cx="4422435" cy="0"/>
          </a:xfrm>
          <a:prstGeom prst="line">
            <a:avLst/>
          </a:prstGeom>
          <a:noFill/>
          <a:ln w="12700" cap="flat" cmpd="sng" algn="ctr">
            <a:solidFill>
              <a:srgbClr val="6A2D38"/>
            </a:solidFill>
            <a:prstDash val="solid"/>
            <a:miter lim="800000"/>
          </a:ln>
          <a:effectLst/>
        </p:spPr>
      </p:cxnSp>
      <p:cxnSp>
        <p:nvCxnSpPr>
          <p:cNvPr id="15" name="直接连接符 53"/>
          <p:cNvCxnSpPr/>
          <p:nvPr/>
        </p:nvCxnSpPr>
        <p:spPr>
          <a:xfrm>
            <a:off x="2244119" y="3378379"/>
            <a:ext cx="4422435" cy="0"/>
          </a:xfrm>
          <a:prstGeom prst="line">
            <a:avLst/>
          </a:prstGeom>
          <a:noFill/>
          <a:ln w="12700" cap="flat" cmpd="sng" algn="ctr">
            <a:solidFill>
              <a:srgbClr val="6A2D38"/>
            </a:solidFill>
            <a:prstDash val="solid"/>
            <a:miter lim="800000"/>
          </a:ln>
          <a:effectLst/>
        </p:spPr>
      </p:cxnSp>
      <p:grpSp>
        <p:nvGrpSpPr>
          <p:cNvPr id="16" name="组合 15"/>
          <p:cNvGrpSpPr/>
          <p:nvPr/>
        </p:nvGrpSpPr>
        <p:grpSpPr>
          <a:xfrm>
            <a:off x="1126275" y="2144450"/>
            <a:ext cx="966867" cy="966867"/>
            <a:chOff x="560014" y="1294011"/>
            <a:chExt cx="725150" cy="725150"/>
          </a:xfrm>
        </p:grpSpPr>
        <p:sp>
          <p:nvSpPr>
            <p:cNvPr id="17" name="椭圆 16"/>
            <p:cNvSpPr/>
            <p:nvPr/>
          </p:nvSpPr>
          <p:spPr>
            <a:xfrm>
              <a:off x="560014" y="1294011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32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83217" y="1489644"/>
              <a:ext cx="478743" cy="333884"/>
            </a:xfrm>
            <a:custGeom>
              <a:avLst/>
              <a:gdLst>
                <a:gd name="T0" fmla="*/ 56 w 112"/>
                <a:gd name="T1" fmla="*/ 20 h 77"/>
                <a:gd name="T2" fmla="*/ 15 w 112"/>
                <a:gd name="T3" fmla="*/ 49 h 77"/>
                <a:gd name="T4" fmla="*/ 10 w 112"/>
                <a:gd name="T5" fmla="*/ 52 h 77"/>
                <a:gd name="T6" fmla="*/ 4 w 112"/>
                <a:gd name="T7" fmla="*/ 66 h 77"/>
                <a:gd name="T8" fmla="*/ 4 w 112"/>
                <a:gd name="T9" fmla="*/ 37 h 77"/>
                <a:gd name="T10" fmla="*/ 0 w 112"/>
                <a:gd name="T11" fmla="*/ 46 h 77"/>
                <a:gd name="T12" fmla="*/ 13 w 112"/>
                <a:gd name="T13" fmla="*/ 29 h 77"/>
                <a:gd name="T14" fmla="*/ 15 w 112"/>
                <a:gd name="T15" fmla="*/ 49 h 77"/>
                <a:gd name="T16" fmla="*/ 15 w 112"/>
                <a:gd name="T17" fmla="*/ 25 h 77"/>
                <a:gd name="T18" fmla="*/ 3 w 112"/>
                <a:gd name="T19" fmla="*/ 22 h 77"/>
                <a:gd name="T20" fmla="*/ 96 w 112"/>
                <a:gd name="T21" fmla="*/ 66 h 77"/>
                <a:gd name="T22" fmla="*/ 102 w 112"/>
                <a:gd name="T23" fmla="*/ 52 h 77"/>
                <a:gd name="T24" fmla="*/ 107 w 112"/>
                <a:gd name="T25" fmla="*/ 49 h 77"/>
                <a:gd name="T26" fmla="*/ 107 w 112"/>
                <a:gd name="T27" fmla="*/ 37 h 77"/>
                <a:gd name="T28" fmla="*/ 112 w 112"/>
                <a:gd name="T29" fmla="*/ 33 h 77"/>
                <a:gd name="T30" fmla="*/ 98 w 112"/>
                <a:gd name="T31" fmla="*/ 31 h 77"/>
                <a:gd name="T32" fmla="*/ 101 w 112"/>
                <a:gd name="T33" fmla="*/ 15 h 77"/>
                <a:gd name="T34" fmla="*/ 97 w 112"/>
                <a:gd name="T35" fmla="*/ 26 h 77"/>
                <a:gd name="T36" fmla="*/ 101 w 112"/>
                <a:gd name="T37" fmla="*/ 15 h 77"/>
                <a:gd name="T38" fmla="*/ 80 w 112"/>
                <a:gd name="T39" fmla="*/ 72 h 77"/>
                <a:gd name="T40" fmla="*/ 82 w 112"/>
                <a:gd name="T41" fmla="*/ 72 h 77"/>
                <a:gd name="T42" fmla="*/ 87 w 112"/>
                <a:gd name="T43" fmla="*/ 47 h 77"/>
                <a:gd name="T44" fmla="*/ 88 w 112"/>
                <a:gd name="T45" fmla="*/ 47 h 77"/>
                <a:gd name="T46" fmla="*/ 88 w 112"/>
                <a:gd name="T47" fmla="*/ 26 h 77"/>
                <a:gd name="T48" fmla="*/ 77 w 112"/>
                <a:gd name="T49" fmla="*/ 51 h 77"/>
                <a:gd name="T50" fmla="*/ 65 w 112"/>
                <a:gd name="T51" fmla="*/ 32 h 77"/>
                <a:gd name="T52" fmla="*/ 64 w 112"/>
                <a:gd name="T53" fmla="*/ 50 h 77"/>
                <a:gd name="T54" fmla="*/ 57 w 112"/>
                <a:gd name="T55" fmla="*/ 55 h 77"/>
                <a:gd name="T56" fmla="*/ 48 w 112"/>
                <a:gd name="T57" fmla="*/ 77 h 77"/>
                <a:gd name="T58" fmla="*/ 48 w 112"/>
                <a:gd name="T59" fmla="*/ 32 h 77"/>
                <a:gd name="T60" fmla="*/ 41 w 112"/>
                <a:gd name="T61" fmla="*/ 47 h 77"/>
                <a:gd name="T62" fmla="*/ 65 w 112"/>
                <a:gd name="T63" fmla="*/ 21 h 77"/>
                <a:gd name="T64" fmla="*/ 65 w 112"/>
                <a:gd name="T65" fmla="*/ 47 h 77"/>
                <a:gd name="T66" fmla="*/ 31 w 112"/>
                <a:gd name="T67" fmla="*/ 72 h 77"/>
                <a:gd name="T68" fmla="*/ 30 w 112"/>
                <a:gd name="T69" fmla="*/ 72 h 77"/>
                <a:gd name="T70" fmla="*/ 24 w 112"/>
                <a:gd name="T71" fmla="*/ 47 h 77"/>
                <a:gd name="T72" fmla="*/ 23 w 112"/>
                <a:gd name="T73" fmla="*/ 47 h 77"/>
                <a:gd name="T74" fmla="*/ 23 w 112"/>
                <a:gd name="T75" fmla="*/ 26 h 77"/>
                <a:gd name="T76" fmla="*/ 35 w 112"/>
                <a:gd name="T77" fmla="*/ 51 h 77"/>
                <a:gd name="T78" fmla="*/ 39 w 112"/>
                <a:gd name="T79" fmla="*/ 17 h 77"/>
                <a:gd name="T80" fmla="*/ 31 w 112"/>
                <a:gd name="T81" fmla="*/ 25 h 77"/>
                <a:gd name="T82" fmla="*/ 81 w 112"/>
                <a:gd name="T83" fmla="*/ 9 h 77"/>
                <a:gd name="T84" fmla="*/ 75 w 112"/>
                <a:gd name="T85" fmla="*/ 23 h 77"/>
                <a:gd name="T86" fmla="*/ 81 w 112"/>
                <a:gd name="T8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3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26275" y="3479854"/>
            <a:ext cx="966867" cy="966867"/>
            <a:chOff x="560014" y="2295564"/>
            <a:chExt cx="725150" cy="725150"/>
          </a:xfrm>
        </p:grpSpPr>
        <p:sp>
          <p:nvSpPr>
            <p:cNvPr id="20" name="椭圆 19"/>
            <p:cNvSpPr/>
            <p:nvPr/>
          </p:nvSpPr>
          <p:spPr>
            <a:xfrm>
              <a:off x="560014" y="2295564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32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723488" y="2447406"/>
              <a:ext cx="393533" cy="437027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3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26275" y="4869859"/>
            <a:ext cx="966867" cy="966867"/>
            <a:chOff x="560014" y="3338068"/>
            <a:chExt cx="725150" cy="725150"/>
          </a:xfrm>
        </p:grpSpPr>
        <p:sp>
          <p:nvSpPr>
            <p:cNvPr id="23" name="椭圆 22"/>
            <p:cNvSpPr/>
            <p:nvPr/>
          </p:nvSpPr>
          <p:spPr>
            <a:xfrm>
              <a:off x="560014" y="3338068"/>
              <a:ext cx="725150" cy="725150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32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757749" y="3473074"/>
              <a:ext cx="353509" cy="448164"/>
            </a:xfrm>
            <a:custGeom>
              <a:avLst/>
              <a:gdLst>
                <a:gd name="T0" fmla="*/ 0 w 77"/>
                <a:gd name="T1" fmla="*/ 85 h 98"/>
                <a:gd name="T2" fmla="*/ 29 w 77"/>
                <a:gd name="T3" fmla="*/ 98 h 98"/>
                <a:gd name="T4" fmla="*/ 30 w 77"/>
                <a:gd name="T5" fmla="*/ 98 h 98"/>
                <a:gd name="T6" fmla="*/ 30 w 77"/>
                <a:gd name="T7" fmla="*/ 98 h 98"/>
                <a:gd name="T8" fmla="*/ 31 w 77"/>
                <a:gd name="T9" fmla="*/ 98 h 98"/>
                <a:gd name="T10" fmla="*/ 33 w 77"/>
                <a:gd name="T11" fmla="*/ 98 h 98"/>
                <a:gd name="T12" fmla="*/ 33 w 77"/>
                <a:gd name="T13" fmla="*/ 98 h 98"/>
                <a:gd name="T14" fmla="*/ 34 w 77"/>
                <a:gd name="T15" fmla="*/ 98 h 98"/>
                <a:gd name="T16" fmla="*/ 35 w 77"/>
                <a:gd name="T17" fmla="*/ 98 h 98"/>
                <a:gd name="T18" fmla="*/ 36 w 77"/>
                <a:gd name="T19" fmla="*/ 98 h 98"/>
                <a:gd name="T20" fmla="*/ 37 w 77"/>
                <a:gd name="T21" fmla="*/ 98 h 98"/>
                <a:gd name="T22" fmla="*/ 38 w 77"/>
                <a:gd name="T23" fmla="*/ 98 h 98"/>
                <a:gd name="T24" fmla="*/ 39 w 77"/>
                <a:gd name="T25" fmla="*/ 98 h 98"/>
                <a:gd name="T26" fmla="*/ 40 w 77"/>
                <a:gd name="T27" fmla="*/ 98 h 98"/>
                <a:gd name="T28" fmla="*/ 41 w 77"/>
                <a:gd name="T29" fmla="*/ 98 h 98"/>
                <a:gd name="T30" fmla="*/ 42 w 77"/>
                <a:gd name="T31" fmla="*/ 98 h 98"/>
                <a:gd name="T32" fmla="*/ 43 w 77"/>
                <a:gd name="T33" fmla="*/ 98 h 98"/>
                <a:gd name="T34" fmla="*/ 43 w 77"/>
                <a:gd name="T35" fmla="*/ 98 h 98"/>
                <a:gd name="T36" fmla="*/ 44 w 77"/>
                <a:gd name="T37" fmla="*/ 98 h 98"/>
                <a:gd name="T38" fmla="*/ 45 w 77"/>
                <a:gd name="T39" fmla="*/ 98 h 98"/>
                <a:gd name="T40" fmla="*/ 46 w 77"/>
                <a:gd name="T41" fmla="*/ 98 h 98"/>
                <a:gd name="T42" fmla="*/ 47 w 77"/>
                <a:gd name="T43" fmla="*/ 98 h 98"/>
                <a:gd name="T44" fmla="*/ 47 w 77"/>
                <a:gd name="T45" fmla="*/ 98 h 98"/>
                <a:gd name="T46" fmla="*/ 77 w 77"/>
                <a:gd name="T47" fmla="*/ 85 h 98"/>
                <a:gd name="T48" fmla="*/ 22 w 77"/>
                <a:gd name="T49" fmla="*/ 33 h 98"/>
                <a:gd name="T50" fmla="*/ 25 w 77"/>
                <a:gd name="T51" fmla="*/ 20 h 98"/>
                <a:gd name="T52" fmla="*/ 22 w 77"/>
                <a:gd name="T53" fmla="*/ 0 h 98"/>
                <a:gd name="T54" fmla="*/ 27 w 77"/>
                <a:gd name="T55" fmla="*/ 6 h 98"/>
                <a:gd name="T56" fmla="*/ 35 w 77"/>
                <a:gd name="T57" fmla="*/ 0 h 98"/>
                <a:gd name="T58" fmla="*/ 40 w 77"/>
                <a:gd name="T59" fmla="*/ 6 h 98"/>
                <a:gd name="T60" fmla="*/ 48 w 77"/>
                <a:gd name="T61" fmla="*/ 0 h 98"/>
                <a:gd name="T62" fmla="*/ 50 w 77"/>
                <a:gd name="T63" fmla="*/ 6 h 98"/>
                <a:gd name="T64" fmla="*/ 59 w 77"/>
                <a:gd name="T65" fmla="*/ 1 h 98"/>
                <a:gd name="T66" fmla="*/ 18 w 77"/>
                <a:gd name="T67" fmla="*/ 31 h 98"/>
                <a:gd name="T68" fmla="*/ 18 w 77"/>
                <a:gd name="T69" fmla="*/ 22 h 98"/>
                <a:gd name="T70" fmla="*/ 63 w 77"/>
                <a:gd name="T71" fmla="*/ 26 h 98"/>
                <a:gd name="T72" fmla="*/ 18 w 77"/>
                <a:gd name="T73" fmla="*/ 31 h 98"/>
                <a:gd name="T74" fmla="*/ 43 w 77"/>
                <a:gd name="T75" fmla="*/ 86 h 98"/>
                <a:gd name="T76" fmla="*/ 35 w 77"/>
                <a:gd name="T77" fmla="*/ 84 h 98"/>
                <a:gd name="T78" fmla="*/ 30 w 77"/>
                <a:gd name="T79" fmla="*/ 69 h 98"/>
                <a:gd name="T80" fmla="*/ 37 w 77"/>
                <a:gd name="T81" fmla="*/ 78 h 98"/>
                <a:gd name="T82" fmla="*/ 40 w 77"/>
                <a:gd name="T83" fmla="*/ 78 h 98"/>
                <a:gd name="T84" fmla="*/ 39 w 77"/>
                <a:gd name="T85" fmla="*/ 70 h 98"/>
                <a:gd name="T86" fmla="*/ 30 w 77"/>
                <a:gd name="T87" fmla="*/ 57 h 98"/>
                <a:gd name="T88" fmla="*/ 35 w 77"/>
                <a:gd name="T89" fmla="*/ 46 h 98"/>
                <a:gd name="T90" fmla="*/ 43 w 77"/>
                <a:gd name="T91" fmla="*/ 44 h 98"/>
                <a:gd name="T92" fmla="*/ 48 w 77"/>
                <a:gd name="T93" fmla="*/ 53 h 98"/>
                <a:gd name="T94" fmla="*/ 40 w 77"/>
                <a:gd name="T95" fmla="*/ 59 h 98"/>
                <a:gd name="T96" fmla="*/ 39 w 77"/>
                <a:gd name="T97" fmla="*/ 51 h 98"/>
                <a:gd name="T98" fmla="*/ 38 w 77"/>
                <a:gd name="T99" fmla="*/ 56 h 98"/>
                <a:gd name="T100" fmla="*/ 47 w 77"/>
                <a:gd name="T101" fmla="*/ 68 h 98"/>
                <a:gd name="T102" fmla="*/ 49 w 77"/>
                <a:gd name="T103" fmla="*/ 7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98">
                  <a:moveTo>
                    <a:pt x="22" y="33"/>
                  </a:moveTo>
                  <a:cubicBezTo>
                    <a:pt x="11" y="49"/>
                    <a:pt x="4" y="66"/>
                    <a:pt x="0" y="85"/>
                  </a:cubicBezTo>
                  <a:cubicBezTo>
                    <a:pt x="1" y="91"/>
                    <a:pt x="5" y="96"/>
                    <a:pt x="11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6"/>
                    <a:pt x="75" y="91"/>
                    <a:pt x="77" y="85"/>
                  </a:cubicBezTo>
                  <a:cubicBezTo>
                    <a:pt x="72" y="66"/>
                    <a:pt x="66" y="49"/>
                    <a:pt x="55" y="33"/>
                  </a:cubicBezTo>
                  <a:cubicBezTo>
                    <a:pt x="44" y="33"/>
                    <a:pt x="33" y="33"/>
                    <a:pt x="22" y="33"/>
                  </a:cubicBezTo>
                  <a:close/>
                  <a:moveTo>
                    <a:pt x="50" y="20"/>
                  </a:moveTo>
                  <a:cubicBezTo>
                    <a:pt x="42" y="20"/>
                    <a:pt x="34" y="20"/>
                    <a:pt x="25" y="2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20"/>
                    <a:pt x="50" y="20"/>
                    <a:pt x="50" y="20"/>
                  </a:cubicBezTo>
                  <a:close/>
                  <a:moveTo>
                    <a:pt x="18" y="31"/>
                  </a:moveTo>
                  <a:cubicBezTo>
                    <a:pt x="16" y="31"/>
                    <a:pt x="14" y="29"/>
                    <a:pt x="14" y="26"/>
                  </a:cubicBezTo>
                  <a:cubicBezTo>
                    <a:pt x="14" y="24"/>
                    <a:pt x="16" y="22"/>
                    <a:pt x="1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4"/>
                    <a:pt x="63" y="26"/>
                  </a:cubicBezTo>
                  <a:cubicBezTo>
                    <a:pt x="63" y="29"/>
                    <a:pt x="61" y="31"/>
                    <a:pt x="5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43" y="84"/>
                  </a:moveTo>
                  <a:cubicBezTo>
                    <a:pt x="43" y="86"/>
                    <a:pt x="43" y="86"/>
                    <a:pt x="43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2" y="83"/>
                    <a:pt x="30" y="81"/>
                    <a:pt x="30" y="7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8" y="79"/>
                    <a:pt x="39" y="79"/>
                  </a:cubicBezTo>
                  <a:cubicBezTo>
                    <a:pt x="40" y="79"/>
                    <a:pt x="40" y="78"/>
                    <a:pt x="40" y="7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2"/>
                    <a:pt x="40" y="71"/>
                    <a:pt x="39" y="70"/>
                  </a:cubicBezTo>
                  <a:cubicBezTo>
                    <a:pt x="38" y="69"/>
                    <a:pt x="36" y="67"/>
                    <a:pt x="32" y="63"/>
                  </a:cubicBezTo>
                  <a:cubicBezTo>
                    <a:pt x="31" y="61"/>
                    <a:pt x="30" y="59"/>
                    <a:pt x="30" y="5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49"/>
                    <a:pt x="32" y="47"/>
                    <a:pt x="35" y="4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6" y="47"/>
                    <a:pt x="48" y="49"/>
                    <a:pt x="48" y="5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8" y="51"/>
                    <a:pt x="38" y="52"/>
                    <a:pt x="38" y="5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9" y="59"/>
                    <a:pt x="41" y="61"/>
                  </a:cubicBezTo>
                  <a:cubicBezTo>
                    <a:pt x="44" y="64"/>
                    <a:pt x="47" y="67"/>
                    <a:pt x="47" y="68"/>
                  </a:cubicBezTo>
                  <a:cubicBezTo>
                    <a:pt x="48" y="69"/>
                    <a:pt x="49" y="71"/>
                    <a:pt x="49" y="72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81"/>
                    <a:pt x="47" y="83"/>
                    <a:pt x="43" y="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>
                <a:defRPr/>
              </a:pPr>
              <a:endParaRPr lang="zh-CN" altLang="en-US" sz="32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5" name="直接连接符 52"/>
          <p:cNvCxnSpPr/>
          <p:nvPr/>
        </p:nvCxnSpPr>
        <p:spPr>
          <a:xfrm>
            <a:off x="2208383" y="5973342"/>
            <a:ext cx="4422435" cy="0"/>
          </a:xfrm>
          <a:prstGeom prst="line">
            <a:avLst/>
          </a:prstGeom>
          <a:noFill/>
          <a:ln w="12700" cap="flat" cmpd="sng" algn="ctr">
            <a:solidFill>
              <a:srgbClr val="6A2D38"/>
            </a:solidFill>
            <a:prstDash val="solid"/>
            <a:miter lim="800000"/>
          </a:ln>
          <a:effectLst/>
        </p:spPr>
      </p:cxnSp>
      <p:pic>
        <p:nvPicPr>
          <p:cNvPr id="28" name="Picture 3" descr="C:\Documents and Settings\Administrator\桌面\ip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0007" y="969526"/>
            <a:ext cx="3472364" cy="5151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直接连接符 28"/>
          <p:cNvCxnSpPr/>
          <p:nvPr/>
        </p:nvCxnSpPr>
        <p:spPr>
          <a:xfrm>
            <a:off x="3481607" y="1931423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467028" y="1931423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文本框 30"/>
          <p:cNvSpPr txBox="1"/>
          <p:nvPr/>
        </p:nvSpPr>
        <p:spPr>
          <a:xfrm>
            <a:off x="3127625" y="191101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532075" y="1911011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27625" y="272727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532075" y="2727277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470533" y="3971776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455955" y="3971776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文本框 36"/>
          <p:cNvSpPr txBox="1"/>
          <p:nvPr/>
        </p:nvSpPr>
        <p:spPr>
          <a:xfrm>
            <a:off x="3116552" y="395136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521002" y="3951364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116552" y="476762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521002" y="4767630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3451649" y="5645010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437071" y="5645010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文本框 42"/>
          <p:cNvSpPr txBox="1"/>
          <p:nvPr/>
        </p:nvSpPr>
        <p:spPr>
          <a:xfrm>
            <a:off x="3097668" y="5624597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502118" y="5624598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892969" y="1510018"/>
            <a:ext cx="3105531" cy="4114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" grpId="0"/>
      <p:bldP spid="32" grpId="0" animBg="1"/>
      <p:bldP spid="33" grpId="0"/>
      <p:bldP spid="34" grpId="0" animBg="1"/>
      <p:bldP spid="37" grpId="0"/>
      <p:bldP spid="38" grpId="0" animBg="1"/>
      <p:bldP spid="39" grpId="0"/>
      <p:bldP spid="40" grpId="0" animBg="1"/>
      <p:bldP spid="43" grpId="0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373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空心弧 7"/>
          <p:cNvSpPr/>
          <p:nvPr/>
        </p:nvSpPr>
        <p:spPr>
          <a:xfrm rot="16200000" flipV="1">
            <a:off x="1041631" y="2058040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空心弧 8"/>
          <p:cNvSpPr/>
          <p:nvPr/>
        </p:nvSpPr>
        <p:spPr>
          <a:xfrm rot="16200000" flipV="1">
            <a:off x="1041631" y="2058040"/>
            <a:ext cx="2116485" cy="2116485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rgbClr val="1D37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00132" y="2634191"/>
            <a:ext cx="1360515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chemeClr val="bg1"/>
                </a:solidFill>
                <a:cs typeface="+mn-ea"/>
                <a:sym typeface="+mn-lt"/>
              </a:rPr>
              <a:t>87</a:t>
            </a:r>
            <a:r>
              <a:rPr kumimoji="1" lang="en-US" altLang="zh-CN" sz="1865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kumimoji="1"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空心弧 10"/>
          <p:cNvSpPr/>
          <p:nvPr/>
        </p:nvSpPr>
        <p:spPr>
          <a:xfrm rot="16200000" flipV="1">
            <a:off x="3680847" y="2058040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空心弧 11"/>
          <p:cNvSpPr/>
          <p:nvPr/>
        </p:nvSpPr>
        <p:spPr>
          <a:xfrm rot="16200000" flipV="1">
            <a:off x="3680847" y="2058040"/>
            <a:ext cx="2116485" cy="2116485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rgbClr val="6A2D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9349" y="2634192"/>
            <a:ext cx="1288329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chemeClr val="bg1"/>
                </a:solidFill>
                <a:cs typeface="+mn-ea"/>
                <a:sym typeface="+mn-lt"/>
              </a:rPr>
              <a:t>90</a:t>
            </a:r>
            <a:r>
              <a:rPr kumimoji="1" lang="en-US" altLang="zh-CN" sz="1865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kumimoji="1"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空心弧 13"/>
          <p:cNvSpPr/>
          <p:nvPr/>
        </p:nvSpPr>
        <p:spPr>
          <a:xfrm rot="16200000" flipV="1">
            <a:off x="6320063" y="2058040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空心弧 14"/>
          <p:cNvSpPr/>
          <p:nvPr/>
        </p:nvSpPr>
        <p:spPr>
          <a:xfrm rot="16200000" flipV="1">
            <a:off x="6320063" y="2058040"/>
            <a:ext cx="2116485" cy="2116485"/>
          </a:xfrm>
          <a:prstGeom prst="blockArc">
            <a:avLst>
              <a:gd name="adj1" fmla="val 5385050"/>
              <a:gd name="adj2" fmla="val 13411"/>
              <a:gd name="adj3" fmla="val 4880"/>
            </a:avLst>
          </a:prstGeom>
          <a:solidFill>
            <a:srgbClr val="1D37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78565" y="2634191"/>
            <a:ext cx="1333591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chemeClr val="bg1"/>
                </a:solidFill>
                <a:cs typeface="+mn-ea"/>
                <a:sym typeface="+mn-lt"/>
              </a:rPr>
              <a:t>75</a:t>
            </a:r>
            <a:r>
              <a:rPr kumimoji="1" lang="en-US" altLang="zh-CN" sz="1865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kumimoji="1"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空心弧 16"/>
          <p:cNvSpPr/>
          <p:nvPr/>
        </p:nvSpPr>
        <p:spPr>
          <a:xfrm rot="16200000" flipV="1">
            <a:off x="8959279" y="2058040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空心弧 17"/>
          <p:cNvSpPr/>
          <p:nvPr/>
        </p:nvSpPr>
        <p:spPr>
          <a:xfrm rot="16200000" flipV="1">
            <a:off x="8959279" y="2058040"/>
            <a:ext cx="2116485" cy="2116485"/>
          </a:xfrm>
          <a:prstGeom prst="blockArc">
            <a:avLst>
              <a:gd name="adj1" fmla="val 234846"/>
              <a:gd name="adj2" fmla="val 13411"/>
              <a:gd name="adj3" fmla="val 4880"/>
            </a:avLst>
          </a:prstGeom>
          <a:solidFill>
            <a:srgbClr val="6A2D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17781" y="2634192"/>
            <a:ext cx="1274089" cy="94376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chemeClr val="bg1"/>
                </a:solidFill>
                <a:cs typeface="+mn-ea"/>
                <a:sym typeface="+mn-lt"/>
              </a:rPr>
              <a:t>99</a:t>
            </a:r>
            <a:r>
              <a:rPr kumimoji="1" lang="en-US" altLang="zh-CN" sz="1865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kumimoji="1"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04149" y="461165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78770" y="5147578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78770" y="5484644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94685" y="461165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569306" y="5147578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69306" y="5484644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73989" y="459627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448610" y="5132193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48610" y="5469259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464525" y="459627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39146" y="5132193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139146" y="5469259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374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359754" y="2508990"/>
            <a:ext cx="3508975" cy="3508975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749640" y="2898876"/>
            <a:ext cx="2729203" cy="2729203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2139529" y="3288763"/>
            <a:ext cx="1949431" cy="1949431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2529412" y="3678648"/>
            <a:ext cx="1169659" cy="1169659"/>
          </a:xfrm>
          <a:prstGeom prst="ellipse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12" name="饼形 7"/>
          <p:cNvSpPr>
            <a:spLocks noChangeAspect="1"/>
          </p:cNvSpPr>
          <p:nvPr/>
        </p:nvSpPr>
        <p:spPr>
          <a:xfrm>
            <a:off x="607831" y="1757067"/>
            <a:ext cx="5012821" cy="5012821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6A2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13" name="饼形 8"/>
          <p:cNvSpPr>
            <a:spLocks noChangeAspect="1"/>
          </p:cNvSpPr>
          <p:nvPr/>
        </p:nvSpPr>
        <p:spPr>
          <a:xfrm>
            <a:off x="1109116" y="2161920"/>
            <a:ext cx="4010257" cy="4010257"/>
          </a:xfrm>
          <a:prstGeom prst="pie">
            <a:avLst>
              <a:gd name="adj1" fmla="val 18800821"/>
              <a:gd name="adj2" fmla="val 2048707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14" name="饼形 9"/>
          <p:cNvSpPr>
            <a:spLocks noChangeAspect="1"/>
          </p:cNvSpPr>
          <p:nvPr/>
        </p:nvSpPr>
        <p:spPr>
          <a:xfrm>
            <a:off x="1610395" y="2759631"/>
            <a:ext cx="3007693" cy="3007693"/>
          </a:xfrm>
          <a:prstGeom prst="pie">
            <a:avLst>
              <a:gd name="adj1" fmla="val 21086868"/>
              <a:gd name="adj2" fmla="val 177286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15" name="饼形 10"/>
          <p:cNvSpPr>
            <a:spLocks noChangeAspect="1"/>
          </p:cNvSpPr>
          <p:nvPr/>
        </p:nvSpPr>
        <p:spPr>
          <a:xfrm>
            <a:off x="1861036" y="3010272"/>
            <a:ext cx="2506411" cy="2506411"/>
          </a:xfrm>
          <a:prstGeom prst="pie">
            <a:avLst>
              <a:gd name="adj1" fmla="val 2573177"/>
              <a:gd name="adj2" fmla="val 630420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  <a:cs typeface="+mn-ea"/>
              <a:sym typeface="+mn-lt"/>
            </a:endParaRPr>
          </a:p>
        </p:txBody>
      </p:sp>
      <p:cxnSp>
        <p:nvCxnSpPr>
          <p:cNvPr id="16" name="直线连接符 27"/>
          <p:cNvCxnSpPr/>
          <p:nvPr/>
        </p:nvCxnSpPr>
        <p:spPr>
          <a:xfrm>
            <a:off x="4239995" y="2030722"/>
            <a:ext cx="2362837" cy="0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28"/>
          <p:cNvCxnSpPr/>
          <p:nvPr/>
        </p:nvCxnSpPr>
        <p:spPr>
          <a:xfrm>
            <a:off x="4618087" y="3010270"/>
            <a:ext cx="1984744" cy="0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30"/>
          <p:cNvCxnSpPr/>
          <p:nvPr/>
        </p:nvCxnSpPr>
        <p:spPr>
          <a:xfrm>
            <a:off x="4239994" y="4103484"/>
            <a:ext cx="2362837" cy="0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31"/>
          <p:cNvCxnSpPr/>
          <p:nvPr/>
        </p:nvCxnSpPr>
        <p:spPr>
          <a:xfrm>
            <a:off x="3948799" y="5083032"/>
            <a:ext cx="2654032" cy="0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95067" y="1963776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880489" y="1963776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文本框 21"/>
          <p:cNvSpPr txBox="1"/>
          <p:nvPr/>
        </p:nvSpPr>
        <p:spPr>
          <a:xfrm>
            <a:off x="7541087" y="194336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945537" y="1943364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41087" y="275962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945537" y="2759630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908189" y="3946979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893612" y="3946979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文本框 27"/>
          <p:cNvSpPr txBox="1"/>
          <p:nvPr/>
        </p:nvSpPr>
        <p:spPr>
          <a:xfrm>
            <a:off x="7554209" y="392656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958659" y="3926567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554209" y="4742832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958659" y="4742833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3" grpId="0" animBg="1"/>
      <p:bldP spid="24" grpId="0"/>
      <p:bldP spid="25" grpId="0" animBg="1"/>
      <p:bldP spid="28" grpId="0"/>
      <p:bldP spid="29" grpId="0" animBg="1"/>
      <p:bldP spid="3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378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6" y="5825372"/>
            <a:ext cx="7583755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9" name="椭圆 4"/>
          <p:cNvSpPr/>
          <p:nvPr/>
        </p:nvSpPr>
        <p:spPr>
          <a:xfrm>
            <a:off x="7591685" y="4722871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81545" y="4722872"/>
            <a:ext cx="4907136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1" name="椭圆 4"/>
          <p:cNvSpPr/>
          <p:nvPr/>
        </p:nvSpPr>
        <p:spPr>
          <a:xfrm flipH="1">
            <a:off x="2098948" y="3620370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76441" y="3624305"/>
            <a:ext cx="2676619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3" name="椭圆 4"/>
          <p:cNvSpPr/>
          <p:nvPr/>
        </p:nvSpPr>
        <p:spPr>
          <a:xfrm>
            <a:off x="5353064" y="2519333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53304" y="2519333"/>
            <a:ext cx="2099757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5" name="椭圆 4"/>
          <p:cNvSpPr/>
          <p:nvPr/>
        </p:nvSpPr>
        <p:spPr>
          <a:xfrm flipH="1">
            <a:off x="2676445" y="1416832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53940" y="1416835"/>
            <a:ext cx="7137653" cy="5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10380145" y="1217361"/>
            <a:ext cx="364609" cy="4461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cs typeface="+mn-ea"/>
              <a:sym typeface="+mn-lt"/>
            </a:endParaRPr>
          </a:p>
        </p:txBody>
      </p:sp>
      <p:sp>
        <p:nvSpPr>
          <p:cNvPr id="19" name="Freeform 89"/>
          <p:cNvSpPr>
            <a:spLocks noChangeAspect="1" noEditPoints="1"/>
          </p:cNvSpPr>
          <p:nvPr/>
        </p:nvSpPr>
        <p:spPr bwMode="auto">
          <a:xfrm>
            <a:off x="3049910" y="1605036"/>
            <a:ext cx="431701" cy="346367"/>
          </a:xfrm>
          <a:custGeom>
            <a:avLst/>
            <a:gdLst>
              <a:gd name="T0" fmla="*/ 51 w 173"/>
              <a:gd name="T1" fmla="*/ 35 h 137"/>
              <a:gd name="T2" fmla="*/ 65 w 173"/>
              <a:gd name="T3" fmla="*/ 76 h 137"/>
              <a:gd name="T4" fmla="*/ 136 w 173"/>
              <a:gd name="T5" fmla="*/ 72 h 137"/>
              <a:gd name="T6" fmla="*/ 151 w 173"/>
              <a:gd name="T7" fmla="*/ 35 h 137"/>
              <a:gd name="T8" fmla="*/ 51 w 173"/>
              <a:gd name="T9" fmla="*/ 35 h 137"/>
              <a:gd name="T10" fmla="*/ 8 w 173"/>
              <a:gd name="T11" fmla="*/ 0 h 137"/>
              <a:gd name="T12" fmla="*/ 33 w 173"/>
              <a:gd name="T13" fmla="*/ 0 h 137"/>
              <a:gd name="T14" fmla="*/ 35 w 173"/>
              <a:gd name="T15" fmla="*/ 0 h 137"/>
              <a:gd name="T16" fmla="*/ 39 w 173"/>
              <a:gd name="T17" fmla="*/ 2 h 137"/>
              <a:gd name="T18" fmla="*/ 41 w 173"/>
              <a:gd name="T19" fmla="*/ 6 h 137"/>
              <a:gd name="T20" fmla="*/ 41 w 173"/>
              <a:gd name="T21" fmla="*/ 6 h 137"/>
              <a:gd name="T22" fmla="*/ 45 w 173"/>
              <a:gd name="T23" fmla="*/ 17 h 137"/>
              <a:gd name="T24" fmla="*/ 165 w 173"/>
              <a:gd name="T25" fmla="*/ 17 h 137"/>
              <a:gd name="T26" fmla="*/ 169 w 173"/>
              <a:gd name="T27" fmla="*/ 19 h 137"/>
              <a:gd name="T28" fmla="*/ 171 w 173"/>
              <a:gd name="T29" fmla="*/ 21 h 137"/>
              <a:gd name="T30" fmla="*/ 173 w 173"/>
              <a:gd name="T31" fmla="*/ 27 h 137"/>
              <a:gd name="T32" fmla="*/ 171 w 173"/>
              <a:gd name="T33" fmla="*/ 29 h 137"/>
              <a:gd name="T34" fmla="*/ 171 w 173"/>
              <a:gd name="T35" fmla="*/ 29 h 137"/>
              <a:gd name="T36" fmla="*/ 147 w 173"/>
              <a:gd name="T37" fmla="*/ 84 h 137"/>
              <a:gd name="T38" fmla="*/ 147 w 173"/>
              <a:gd name="T39" fmla="*/ 84 h 137"/>
              <a:gd name="T40" fmla="*/ 145 w 173"/>
              <a:gd name="T41" fmla="*/ 86 h 137"/>
              <a:gd name="T42" fmla="*/ 142 w 173"/>
              <a:gd name="T43" fmla="*/ 88 h 137"/>
              <a:gd name="T44" fmla="*/ 71 w 173"/>
              <a:gd name="T45" fmla="*/ 92 h 137"/>
              <a:gd name="T46" fmla="*/ 75 w 173"/>
              <a:gd name="T47" fmla="*/ 104 h 137"/>
              <a:gd name="T48" fmla="*/ 151 w 173"/>
              <a:gd name="T49" fmla="*/ 104 h 137"/>
              <a:gd name="T50" fmla="*/ 157 w 173"/>
              <a:gd name="T51" fmla="*/ 106 h 137"/>
              <a:gd name="T52" fmla="*/ 163 w 173"/>
              <a:gd name="T53" fmla="*/ 110 h 137"/>
              <a:gd name="T54" fmla="*/ 165 w 173"/>
              <a:gd name="T55" fmla="*/ 114 h 137"/>
              <a:gd name="T56" fmla="*/ 167 w 173"/>
              <a:gd name="T57" fmla="*/ 119 h 137"/>
              <a:gd name="T58" fmla="*/ 165 w 173"/>
              <a:gd name="T59" fmla="*/ 127 h 137"/>
              <a:gd name="T60" fmla="*/ 163 w 173"/>
              <a:gd name="T61" fmla="*/ 131 h 137"/>
              <a:gd name="T62" fmla="*/ 157 w 173"/>
              <a:gd name="T63" fmla="*/ 135 h 137"/>
              <a:gd name="T64" fmla="*/ 151 w 173"/>
              <a:gd name="T65" fmla="*/ 137 h 137"/>
              <a:gd name="T66" fmla="*/ 145 w 173"/>
              <a:gd name="T67" fmla="*/ 135 h 137"/>
              <a:gd name="T68" fmla="*/ 140 w 173"/>
              <a:gd name="T69" fmla="*/ 131 h 137"/>
              <a:gd name="T70" fmla="*/ 136 w 173"/>
              <a:gd name="T71" fmla="*/ 127 h 137"/>
              <a:gd name="T72" fmla="*/ 136 w 173"/>
              <a:gd name="T73" fmla="*/ 119 h 137"/>
              <a:gd name="T74" fmla="*/ 59 w 173"/>
              <a:gd name="T75" fmla="*/ 119 h 137"/>
              <a:gd name="T76" fmla="*/ 59 w 173"/>
              <a:gd name="T77" fmla="*/ 127 h 137"/>
              <a:gd name="T78" fmla="*/ 55 w 173"/>
              <a:gd name="T79" fmla="*/ 131 h 137"/>
              <a:gd name="T80" fmla="*/ 49 w 173"/>
              <a:gd name="T81" fmla="*/ 135 h 137"/>
              <a:gd name="T82" fmla="*/ 43 w 173"/>
              <a:gd name="T83" fmla="*/ 137 h 137"/>
              <a:gd name="T84" fmla="*/ 37 w 173"/>
              <a:gd name="T85" fmla="*/ 135 h 137"/>
              <a:gd name="T86" fmla="*/ 31 w 173"/>
              <a:gd name="T87" fmla="*/ 131 h 137"/>
              <a:gd name="T88" fmla="*/ 30 w 173"/>
              <a:gd name="T89" fmla="*/ 127 h 137"/>
              <a:gd name="T90" fmla="*/ 28 w 173"/>
              <a:gd name="T91" fmla="*/ 119 h 137"/>
              <a:gd name="T92" fmla="*/ 30 w 173"/>
              <a:gd name="T93" fmla="*/ 114 h 137"/>
              <a:gd name="T94" fmla="*/ 31 w 173"/>
              <a:gd name="T95" fmla="*/ 110 h 137"/>
              <a:gd name="T96" fmla="*/ 37 w 173"/>
              <a:gd name="T97" fmla="*/ 106 h 137"/>
              <a:gd name="T98" fmla="*/ 43 w 173"/>
              <a:gd name="T99" fmla="*/ 104 h 137"/>
              <a:gd name="T100" fmla="*/ 59 w 173"/>
              <a:gd name="T101" fmla="*/ 104 h 137"/>
              <a:gd name="T102" fmla="*/ 28 w 173"/>
              <a:gd name="T103" fmla="*/ 15 h 137"/>
              <a:gd name="T104" fmla="*/ 8 w 173"/>
              <a:gd name="T105" fmla="*/ 15 h 137"/>
              <a:gd name="T106" fmla="*/ 4 w 173"/>
              <a:gd name="T107" fmla="*/ 13 h 137"/>
              <a:gd name="T108" fmla="*/ 2 w 173"/>
              <a:gd name="T109" fmla="*/ 11 h 137"/>
              <a:gd name="T110" fmla="*/ 0 w 173"/>
              <a:gd name="T111" fmla="*/ 7 h 137"/>
              <a:gd name="T112" fmla="*/ 2 w 173"/>
              <a:gd name="T113" fmla="*/ 4 h 137"/>
              <a:gd name="T114" fmla="*/ 4 w 173"/>
              <a:gd name="T115" fmla="*/ 0 h 137"/>
              <a:gd name="T116" fmla="*/ 8 w 173"/>
              <a:gd name="T11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3" h="137">
                <a:moveTo>
                  <a:pt x="51" y="35"/>
                </a:moveTo>
                <a:lnTo>
                  <a:pt x="65" y="76"/>
                </a:lnTo>
                <a:lnTo>
                  <a:pt x="136" y="72"/>
                </a:lnTo>
                <a:lnTo>
                  <a:pt x="151" y="35"/>
                </a:lnTo>
                <a:lnTo>
                  <a:pt x="51" y="35"/>
                </a:lnTo>
                <a:close/>
                <a:moveTo>
                  <a:pt x="8" y="0"/>
                </a:moveTo>
                <a:lnTo>
                  <a:pt x="33" y="0"/>
                </a:lnTo>
                <a:lnTo>
                  <a:pt x="35" y="0"/>
                </a:lnTo>
                <a:lnTo>
                  <a:pt x="39" y="2"/>
                </a:lnTo>
                <a:lnTo>
                  <a:pt x="41" y="6"/>
                </a:lnTo>
                <a:lnTo>
                  <a:pt x="41" y="6"/>
                </a:lnTo>
                <a:lnTo>
                  <a:pt x="45" y="17"/>
                </a:lnTo>
                <a:lnTo>
                  <a:pt x="165" y="17"/>
                </a:lnTo>
                <a:lnTo>
                  <a:pt x="169" y="19"/>
                </a:lnTo>
                <a:lnTo>
                  <a:pt x="171" y="21"/>
                </a:lnTo>
                <a:lnTo>
                  <a:pt x="173" y="27"/>
                </a:lnTo>
                <a:lnTo>
                  <a:pt x="171" y="29"/>
                </a:lnTo>
                <a:lnTo>
                  <a:pt x="171" y="29"/>
                </a:lnTo>
                <a:lnTo>
                  <a:pt x="147" y="84"/>
                </a:lnTo>
                <a:lnTo>
                  <a:pt x="147" y="84"/>
                </a:lnTo>
                <a:lnTo>
                  <a:pt x="145" y="86"/>
                </a:lnTo>
                <a:lnTo>
                  <a:pt x="142" y="88"/>
                </a:lnTo>
                <a:lnTo>
                  <a:pt x="71" y="92"/>
                </a:lnTo>
                <a:lnTo>
                  <a:pt x="75" y="104"/>
                </a:lnTo>
                <a:lnTo>
                  <a:pt x="151" y="104"/>
                </a:lnTo>
                <a:lnTo>
                  <a:pt x="157" y="106"/>
                </a:lnTo>
                <a:lnTo>
                  <a:pt x="163" y="110"/>
                </a:lnTo>
                <a:lnTo>
                  <a:pt x="165" y="114"/>
                </a:lnTo>
                <a:lnTo>
                  <a:pt x="167" y="119"/>
                </a:lnTo>
                <a:lnTo>
                  <a:pt x="165" y="127"/>
                </a:lnTo>
                <a:lnTo>
                  <a:pt x="163" y="131"/>
                </a:lnTo>
                <a:lnTo>
                  <a:pt x="157" y="135"/>
                </a:lnTo>
                <a:lnTo>
                  <a:pt x="151" y="137"/>
                </a:lnTo>
                <a:lnTo>
                  <a:pt x="145" y="135"/>
                </a:lnTo>
                <a:lnTo>
                  <a:pt x="140" y="131"/>
                </a:lnTo>
                <a:lnTo>
                  <a:pt x="136" y="127"/>
                </a:lnTo>
                <a:lnTo>
                  <a:pt x="136" y="119"/>
                </a:lnTo>
                <a:lnTo>
                  <a:pt x="59" y="119"/>
                </a:lnTo>
                <a:lnTo>
                  <a:pt x="59" y="127"/>
                </a:lnTo>
                <a:lnTo>
                  <a:pt x="55" y="131"/>
                </a:lnTo>
                <a:lnTo>
                  <a:pt x="49" y="135"/>
                </a:lnTo>
                <a:lnTo>
                  <a:pt x="43" y="137"/>
                </a:lnTo>
                <a:lnTo>
                  <a:pt x="37" y="135"/>
                </a:lnTo>
                <a:lnTo>
                  <a:pt x="31" y="131"/>
                </a:lnTo>
                <a:lnTo>
                  <a:pt x="30" y="127"/>
                </a:lnTo>
                <a:lnTo>
                  <a:pt x="28" y="119"/>
                </a:lnTo>
                <a:lnTo>
                  <a:pt x="30" y="114"/>
                </a:lnTo>
                <a:lnTo>
                  <a:pt x="31" y="110"/>
                </a:lnTo>
                <a:lnTo>
                  <a:pt x="37" y="106"/>
                </a:lnTo>
                <a:lnTo>
                  <a:pt x="43" y="104"/>
                </a:lnTo>
                <a:lnTo>
                  <a:pt x="59" y="104"/>
                </a:lnTo>
                <a:lnTo>
                  <a:pt x="2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>
              <a:cs typeface="+mn-ea"/>
              <a:sym typeface="+mn-lt"/>
            </a:endParaRPr>
          </a:p>
        </p:txBody>
      </p:sp>
      <p:sp>
        <p:nvSpPr>
          <p:cNvPr id="22" name="Freeform 113"/>
          <p:cNvSpPr>
            <a:spLocks noChangeAspect="1"/>
          </p:cNvSpPr>
          <p:nvPr/>
        </p:nvSpPr>
        <p:spPr bwMode="auto">
          <a:xfrm>
            <a:off x="6077203" y="2694608"/>
            <a:ext cx="386848" cy="346367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>
              <a:cs typeface="+mn-ea"/>
              <a:sym typeface="+mn-lt"/>
            </a:endParaRPr>
          </a:p>
        </p:txBody>
      </p:sp>
      <p:sp>
        <p:nvSpPr>
          <p:cNvPr id="25" name="Freeform 197"/>
          <p:cNvSpPr>
            <a:spLocks noChangeAspect="1" noEditPoints="1"/>
          </p:cNvSpPr>
          <p:nvPr/>
        </p:nvSpPr>
        <p:spPr bwMode="auto">
          <a:xfrm>
            <a:off x="2676442" y="3802243"/>
            <a:ext cx="321916" cy="346367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>
              <a:solidFill>
                <a:srgbClr val="414141"/>
              </a:solidFill>
              <a:cs typeface="+mn-ea"/>
              <a:sym typeface="+mn-lt"/>
            </a:endParaRPr>
          </a:p>
        </p:txBody>
      </p:sp>
      <p:sp>
        <p:nvSpPr>
          <p:cNvPr id="27" name="Freeform 234"/>
          <p:cNvSpPr>
            <a:spLocks noChangeAspect="1"/>
          </p:cNvSpPr>
          <p:nvPr/>
        </p:nvSpPr>
        <p:spPr bwMode="auto">
          <a:xfrm>
            <a:off x="8557608" y="5046003"/>
            <a:ext cx="358885" cy="346367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161317" y="1197923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938531" y="2187627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9923953" y="2187627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文本框 32"/>
          <p:cNvSpPr txBox="1"/>
          <p:nvPr/>
        </p:nvSpPr>
        <p:spPr>
          <a:xfrm>
            <a:off x="3789221" y="154199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584551" y="216721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989001" y="2167215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584551" y="298348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989001" y="2983481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294921" y="380224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3995039" y="5240346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980460" y="5240346"/>
            <a:ext cx="0" cy="1584734"/>
          </a:xfrm>
          <a:prstGeom prst="lin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文本框 40"/>
          <p:cNvSpPr txBox="1"/>
          <p:nvPr/>
        </p:nvSpPr>
        <p:spPr>
          <a:xfrm>
            <a:off x="3641057" y="521993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045507" y="5219934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41057" y="603619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045507" y="6036200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5" grpId="0" animBg="1"/>
      <p:bldP spid="27" grpId="0" animBg="1"/>
      <p:bldP spid="33" grpId="0"/>
      <p:bldP spid="34" grpId="0"/>
      <p:bldP spid="35" grpId="0" animBg="1"/>
      <p:bldP spid="36" grpId="0"/>
      <p:bldP spid="37" grpId="0" animBg="1"/>
      <p:bldP spid="38" grpId="0"/>
      <p:bldP spid="41" grpId="0"/>
      <p:bldP spid="42" grpId="0" animBg="1"/>
      <p:bldP spid="43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672745"/>
            <a:ext cx="5845243" cy="55125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43967" y="2887953"/>
            <a:ext cx="518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Part 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30007" y="3934966"/>
            <a:ext cx="4171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303871" y="2875830"/>
            <a:ext cx="226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03871" y="3759057"/>
            <a:ext cx="226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371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泪滴形 7"/>
          <p:cNvSpPr/>
          <p:nvPr/>
        </p:nvSpPr>
        <p:spPr>
          <a:xfrm>
            <a:off x="4218327" y="3807954"/>
            <a:ext cx="1748391" cy="1748390"/>
          </a:xfrm>
          <a:prstGeom prst="teardrop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A2D38"/>
              </a:solidFill>
              <a:cs typeface="+mn-ea"/>
              <a:sym typeface="+mn-lt"/>
            </a:endParaRPr>
          </a:p>
        </p:txBody>
      </p:sp>
      <p:sp>
        <p:nvSpPr>
          <p:cNvPr id="9" name="泪滴形 8"/>
          <p:cNvSpPr/>
          <p:nvPr/>
        </p:nvSpPr>
        <p:spPr>
          <a:xfrm rot="16200000">
            <a:off x="5966717" y="3807955"/>
            <a:ext cx="1748390" cy="1748391"/>
          </a:xfrm>
          <a:prstGeom prst="teardrop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A2D38"/>
              </a:solidFill>
              <a:cs typeface="+mn-ea"/>
              <a:sym typeface="+mn-lt"/>
            </a:endParaRPr>
          </a:p>
        </p:txBody>
      </p:sp>
      <p:sp>
        <p:nvSpPr>
          <p:cNvPr id="10" name="泪滴形 9"/>
          <p:cNvSpPr/>
          <p:nvPr/>
        </p:nvSpPr>
        <p:spPr>
          <a:xfrm rot="5400000" flipV="1">
            <a:off x="5966717" y="2045796"/>
            <a:ext cx="1748390" cy="1748391"/>
          </a:xfrm>
          <a:prstGeom prst="teardrop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A2D38"/>
              </a:solidFill>
              <a:cs typeface="+mn-ea"/>
              <a:sym typeface="+mn-lt"/>
            </a:endParaRPr>
          </a:p>
        </p:txBody>
      </p:sp>
      <p:sp>
        <p:nvSpPr>
          <p:cNvPr id="11" name="泪滴形 10"/>
          <p:cNvSpPr/>
          <p:nvPr/>
        </p:nvSpPr>
        <p:spPr>
          <a:xfrm rot="16200000" flipH="1" flipV="1">
            <a:off x="4218328" y="2045797"/>
            <a:ext cx="1748390" cy="1748391"/>
          </a:xfrm>
          <a:prstGeom prst="teardrop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A2D38"/>
              </a:solidFill>
              <a:cs typeface="+mn-ea"/>
              <a:sym typeface="+mn-lt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4555614" y="2410724"/>
            <a:ext cx="107381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4800" dirty="0">
                <a:solidFill>
                  <a:srgbClr val="6A2D38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endParaRPr lang="zh-CN" altLang="en-US" sz="4800" dirty="0">
              <a:solidFill>
                <a:srgbClr val="6A2D3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6304005" y="2410724"/>
            <a:ext cx="107381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4800" dirty="0">
                <a:solidFill>
                  <a:srgbClr val="6A2D38"/>
                </a:solidFill>
                <a:latin typeface="+mn-lt"/>
                <a:ea typeface="+mn-ea"/>
                <a:cs typeface="+mn-ea"/>
                <a:sym typeface="+mn-lt"/>
              </a:rPr>
              <a:t>W</a:t>
            </a:r>
            <a:endParaRPr lang="zh-CN" altLang="en-US" sz="4800" dirty="0">
              <a:solidFill>
                <a:srgbClr val="6A2D3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4555613" y="4159113"/>
            <a:ext cx="107381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4800" dirty="0">
                <a:solidFill>
                  <a:srgbClr val="6A2D38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endParaRPr lang="zh-CN" altLang="en-US" sz="4800" dirty="0">
              <a:solidFill>
                <a:srgbClr val="6A2D3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6304005" y="4159113"/>
            <a:ext cx="107381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4800" dirty="0">
                <a:solidFill>
                  <a:srgbClr val="6A2D38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  <a:endParaRPr lang="zh-CN" altLang="en-US" sz="4800" dirty="0">
              <a:solidFill>
                <a:srgbClr val="6A2D3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71081" y="223405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45703" y="2699099"/>
            <a:ext cx="341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45703" y="3036164"/>
            <a:ext cx="341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71081" y="412376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45703" y="4588811"/>
            <a:ext cx="341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45703" y="4925877"/>
            <a:ext cx="341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08720" y="223405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583342" y="2699099"/>
            <a:ext cx="341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583342" y="3036164"/>
            <a:ext cx="341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08720" y="412376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583342" y="4588811"/>
            <a:ext cx="341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83342" y="4925877"/>
            <a:ext cx="341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16233" y="1452293"/>
            <a:ext cx="3817769" cy="3600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81250" y="2590801"/>
            <a:ext cx="2952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52284" y="590578"/>
            <a:ext cx="1373589" cy="1295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14233" y="857280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25873" y="857280"/>
            <a:ext cx="339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25872" y="1318943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52284" y="2082312"/>
            <a:ext cx="1373589" cy="12954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814233" y="2349014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25873" y="2349014"/>
            <a:ext cx="339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825872" y="281067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52284" y="3587083"/>
            <a:ext cx="1373589" cy="12954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4233" y="3853785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25873" y="3853785"/>
            <a:ext cx="339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825872" y="431544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52284" y="5059560"/>
            <a:ext cx="1373589" cy="12954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814233" y="532626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825873" y="5326262"/>
            <a:ext cx="339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825872" y="578792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379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Oval 35"/>
          <p:cNvSpPr>
            <a:spLocks noChangeAspect="1" noChangeArrowheads="1"/>
          </p:cNvSpPr>
          <p:nvPr/>
        </p:nvSpPr>
        <p:spPr bwMode="auto">
          <a:xfrm>
            <a:off x="3079749" y="1574800"/>
            <a:ext cx="552451" cy="552450"/>
          </a:xfrm>
          <a:prstGeom prst="ellipse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Oval 39"/>
          <p:cNvSpPr>
            <a:spLocks noChangeAspect="1" noChangeArrowheads="1"/>
          </p:cNvSpPr>
          <p:nvPr/>
        </p:nvSpPr>
        <p:spPr bwMode="auto">
          <a:xfrm>
            <a:off x="1812926" y="3119438"/>
            <a:ext cx="550863" cy="552450"/>
          </a:xfrm>
          <a:prstGeom prst="ellipse">
            <a:avLst/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Oval 45"/>
          <p:cNvSpPr>
            <a:spLocks noChangeAspect="1" noChangeArrowheads="1"/>
          </p:cNvSpPr>
          <p:nvPr/>
        </p:nvSpPr>
        <p:spPr bwMode="auto">
          <a:xfrm>
            <a:off x="3079749" y="4522788"/>
            <a:ext cx="552451" cy="552450"/>
          </a:xfrm>
          <a:prstGeom prst="ellipse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Elbow Connector 47"/>
          <p:cNvCxnSpPr>
            <a:cxnSpLocks noChangeShapeType="1"/>
          </p:cNvCxnSpPr>
          <p:nvPr/>
        </p:nvCxnSpPr>
        <p:spPr bwMode="auto">
          <a:xfrm rot="10800000" flipV="1">
            <a:off x="3776665" y="3402013"/>
            <a:ext cx="1792287" cy="139541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Elbow Connector 50"/>
          <p:cNvCxnSpPr>
            <a:cxnSpLocks noChangeShapeType="1"/>
          </p:cNvCxnSpPr>
          <p:nvPr/>
        </p:nvCxnSpPr>
        <p:spPr bwMode="auto">
          <a:xfrm rot="10800000">
            <a:off x="2509839" y="3402015"/>
            <a:ext cx="3240087" cy="4794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53"/>
          <p:cNvSpPr>
            <a:spLocks noChangeAspect="1" noChangeArrowheads="1"/>
          </p:cNvSpPr>
          <p:nvPr/>
        </p:nvSpPr>
        <p:spPr bwMode="auto">
          <a:xfrm flipH="1">
            <a:off x="8550275" y="1565275"/>
            <a:ext cx="552451" cy="552450"/>
          </a:xfrm>
          <a:prstGeom prst="ellipse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Oval 56"/>
          <p:cNvSpPr>
            <a:spLocks noChangeAspect="1" noChangeArrowheads="1"/>
          </p:cNvSpPr>
          <p:nvPr/>
        </p:nvSpPr>
        <p:spPr bwMode="auto">
          <a:xfrm flipH="1">
            <a:off x="10009189" y="2963863"/>
            <a:ext cx="550863" cy="552450"/>
          </a:xfrm>
          <a:prstGeom prst="ellipse">
            <a:avLst/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Oval 59"/>
          <p:cNvSpPr>
            <a:spLocks noChangeAspect="1" noChangeArrowheads="1"/>
          </p:cNvSpPr>
          <p:nvPr/>
        </p:nvSpPr>
        <p:spPr bwMode="auto">
          <a:xfrm flipH="1">
            <a:off x="8578849" y="4632325"/>
            <a:ext cx="552451" cy="552450"/>
          </a:xfrm>
          <a:prstGeom prst="ellipse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Elbow Connector 60"/>
          <p:cNvCxnSpPr>
            <a:cxnSpLocks noChangeShapeType="1"/>
          </p:cNvCxnSpPr>
          <p:nvPr/>
        </p:nvCxnSpPr>
        <p:spPr bwMode="auto">
          <a:xfrm rot="10800000">
            <a:off x="3760788" y="1863725"/>
            <a:ext cx="1655763" cy="110013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Elbow Connector 61"/>
          <p:cNvCxnSpPr>
            <a:cxnSpLocks noChangeShapeType="1"/>
          </p:cNvCxnSpPr>
          <p:nvPr/>
        </p:nvCxnSpPr>
        <p:spPr bwMode="auto">
          <a:xfrm>
            <a:off x="6556375" y="2954340"/>
            <a:ext cx="3270251" cy="327025"/>
          </a:xfrm>
          <a:prstGeom prst="bentConnector3">
            <a:avLst>
              <a:gd name="adj1" fmla="val 43648"/>
            </a:avLst>
          </a:prstGeom>
          <a:noFill/>
          <a:ln w="12700">
            <a:solidFill>
              <a:srgbClr val="ADBACA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Elbow Connector 62"/>
          <p:cNvCxnSpPr>
            <a:cxnSpLocks noChangeShapeType="1"/>
          </p:cNvCxnSpPr>
          <p:nvPr/>
        </p:nvCxnSpPr>
        <p:spPr bwMode="auto">
          <a:xfrm>
            <a:off x="6889752" y="3441700"/>
            <a:ext cx="1611313" cy="1500188"/>
          </a:xfrm>
          <a:prstGeom prst="bentConnector3">
            <a:avLst>
              <a:gd name="adj1" fmla="val 58593"/>
            </a:avLst>
          </a:prstGeom>
          <a:noFill/>
          <a:ln w="12700">
            <a:solidFill>
              <a:srgbClr val="ADBACA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63"/>
          <p:cNvCxnSpPr>
            <a:cxnSpLocks noChangeShapeType="1"/>
          </p:cNvCxnSpPr>
          <p:nvPr/>
        </p:nvCxnSpPr>
        <p:spPr bwMode="auto">
          <a:xfrm rot="10800000" flipH="1">
            <a:off x="6564314" y="1841502"/>
            <a:ext cx="1849437" cy="2093913"/>
          </a:xfrm>
          <a:prstGeom prst="bentConnector3">
            <a:avLst>
              <a:gd name="adj1" fmla="val 49000"/>
            </a:avLst>
          </a:prstGeom>
          <a:noFill/>
          <a:ln w="12700">
            <a:solidFill>
              <a:srgbClr val="ADBACA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167314" y="2559052"/>
            <a:ext cx="1857375" cy="1851025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txBody>
          <a:bodyPr anchor="ctr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Freeform 91"/>
          <p:cNvSpPr/>
          <p:nvPr/>
        </p:nvSpPr>
        <p:spPr bwMode="auto">
          <a:xfrm>
            <a:off x="3290890" y="1700213"/>
            <a:ext cx="130175" cy="258762"/>
          </a:xfrm>
          <a:custGeom>
            <a:avLst/>
            <a:gdLst>
              <a:gd name="T0" fmla="*/ 2147483646 w 144"/>
              <a:gd name="T1" fmla="*/ 2147483646 h 288"/>
              <a:gd name="T2" fmla="*/ 2147483646 w 144"/>
              <a:gd name="T3" fmla="*/ 0 h 288"/>
              <a:gd name="T4" fmla="*/ 0 w 144"/>
              <a:gd name="T5" fmla="*/ 2147483646 h 288"/>
              <a:gd name="T6" fmla="*/ 2147483646 w 144"/>
              <a:gd name="T7" fmla="*/ 2147483646 h 288"/>
              <a:gd name="T8" fmla="*/ 0 w 144"/>
              <a:gd name="T9" fmla="*/ 2147483646 h 288"/>
              <a:gd name="T10" fmla="*/ 2147483646 w 144"/>
              <a:gd name="T11" fmla="*/ 2147483646 h 288"/>
              <a:gd name="T12" fmla="*/ 2147483646 w 144"/>
              <a:gd name="T13" fmla="*/ 2147483646 h 288"/>
              <a:gd name="T14" fmla="*/ 2147483646 w 144"/>
              <a:gd name="T15" fmla="*/ 2147483646 h 2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92"/>
          <p:cNvSpPr>
            <a:spLocks noEditPoints="1"/>
          </p:cNvSpPr>
          <p:nvPr/>
        </p:nvSpPr>
        <p:spPr bwMode="auto">
          <a:xfrm>
            <a:off x="8737601" y="4791075"/>
            <a:ext cx="258763" cy="260350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93"/>
          <p:cNvSpPr>
            <a:spLocks noEditPoints="1"/>
          </p:cNvSpPr>
          <p:nvPr/>
        </p:nvSpPr>
        <p:spPr bwMode="auto">
          <a:xfrm>
            <a:off x="3259139" y="4648200"/>
            <a:ext cx="193675" cy="260350"/>
          </a:xfrm>
          <a:custGeom>
            <a:avLst/>
            <a:gdLst>
              <a:gd name="T0" fmla="*/ 2147483646 w 216"/>
              <a:gd name="T1" fmla="*/ 2147483646 h 288"/>
              <a:gd name="T2" fmla="*/ 2147483646 w 216"/>
              <a:gd name="T3" fmla="*/ 2147483646 h 288"/>
              <a:gd name="T4" fmla="*/ 2147483646 w 216"/>
              <a:gd name="T5" fmla="*/ 0 h 288"/>
              <a:gd name="T6" fmla="*/ 2147483646 w 216"/>
              <a:gd name="T7" fmla="*/ 0 h 288"/>
              <a:gd name="T8" fmla="*/ 2147483646 w 216"/>
              <a:gd name="T9" fmla="*/ 0 h 288"/>
              <a:gd name="T10" fmla="*/ 2147483646 w 216"/>
              <a:gd name="T11" fmla="*/ 2147483646 h 288"/>
              <a:gd name="T12" fmla="*/ 2147483646 w 216"/>
              <a:gd name="T13" fmla="*/ 2147483646 h 288"/>
              <a:gd name="T14" fmla="*/ 0 w 216"/>
              <a:gd name="T15" fmla="*/ 2147483646 h 288"/>
              <a:gd name="T16" fmla="*/ 0 w 216"/>
              <a:gd name="T17" fmla="*/ 2147483646 h 288"/>
              <a:gd name="T18" fmla="*/ 2147483646 w 216"/>
              <a:gd name="T19" fmla="*/ 2147483646 h 288"/>
              <a:gd name="T20" fmla="*/ 2147483646 w 216"/>
              <a:gd name="T21" fmla="*/ 2147483646 h 288"/>
              <a:gd name="T22" fmla="*/ 2147483646 w 216"/>
              <a:gd name="T23" fmla="*/ 2147483646 h 288"/>
              <a:gd name="T24" fmla="*/ 2147483646 w 216"/>
              <a:gd name="T25" fmla="*/ 2147483646 h 288"/>
              <a:gd name="T26" fmla="*/ 2147483646 w 216"/>
              <a:gd name="T27" fmla="*/ 2147483646 h 288"/>
              <a:gd name="T28" fmla="*/ 2147483646 w 216"/>
              <a:gd name="T29" fmla="*/ 2147483646 h 288"/>
              <a:gd name="T30" fmla="*/ 2147483646 w 216"/>
              <a:gd name="T31" fmla="*/ 2147483646 h 288"/>
              <a:gd name="T32" fmla="*/ 2147483646 w 216"/>
              <a:gd name="T33" fmla="*/ 2147483646 h 288"/>
              <a:gd name="T34" fmla="*/ 2147483646 w 216"/>
              <a:gd name="T35" fmla="*/ 2147483646 h 288"/>
              <a:gd name="T36" fmla="*/ 2147483646 w 216"/>
              <a:gd name="T37" fmla="*/ 2147483646 h 288"/>
              <a:gd name="T38" fmla="*/ 2147483646 w 216"/>
              <a:gd name="T39" fmla="*/ 2147483646 h 288"/>
              <a:gd name="T40" fmla="*/ 2147483646 w 216"/>
              <a:gd name="T41" fmla="*/ 2147483646 h 288"/>
              <a:gd name="T42" fmla="*/ 2147483646 w 216"/>
              <a:gd name="T43" fmla="*/ 2147483646 h 288"/>
              <a:gd name="T44" fmla="*/ 2147483646 w 216"/>
              <a:gd name="T45" fmla="*/ 2147483646 h 288"/>
              <a:gd name="T46" fmla="*/ 2147483646 w 216"/>
              <a:gd name="T47" fmla="*/ 2147483646 h 288"/>
              <a:gd name="T48" fmla="*/ 2147483646 w 216"/>
              <a:gd name="T49" fmla="*/ 2147483646 h 288"/>
              <a:gd name="T50" fmla="*/ 2147483646 w 216"/>
              <a:gd name="T51" fmla="*/ 2147483646 h 288"/>
              <a:gd name="T52" fmla="*/ 2147483646 w 216"/>
              <a:gd name="T53" fmla="*/ 2147483646 h 288"/>
              <a:gd name="T54" fmla="*/ 2147483646 w 216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94"/>
          <p:cNvSpPr>
            <a:spLocks noEditPoints="1"/>
          </p:cNvSpPr>
          <p:nvPr/>
        </p:nvSpPr>
        <p:spPr bwMode="auto">
          <a:xfrm>
            <a:off x="1958976" y="3257550"/>
            <a:ext cx="258763" cy="241300"/>
          </a:xfrm>
          <a:custGeom>
            <a:avLst/>
            <a:gdLst>
              <a:gd name="T0" fmla="*/ 2147483646 w 288"/>
              <a:gd name="T1" fmla="*/ 0 h 269"/>
              <a:gd name="T2" fmla="*/ 2147483646 w 288"/>
              <a:gd name="T3" fmla="*/ 0 h 269"/>
              <a:gd name="T4" fmla="*/ 2147483646 w 288"/>
              <a:gd name="T5" fmla="*/ 0 h 269"/>
              <a:gd name="T6" fmla="*/ 2147483646 w 288"/>
              <a:gd name="T7" fmla="*/ 2147483646 h 269"/>
              <a:gd name="T8" fmla="*/ 2147483646 w 288"/>
              <a:gd name="T9" fmla="*/ 2147483646 h 269"/>
              <a:gd name="T10" fmla="*/ 0 w 288"/>
              <a:gd name="T11" fmla="*/ 2147483646 h 269"/>
              <a:gd name="T12" fmla="*/ 0 w 288"/>
              <a:gd name="T13" fmla="*/ 2147483646 h 269"/>
              <a:gd name="T14" fmla="*/ 2147483646 w 288"/>
              <a:gd name="T15" fmla="*/ 2147483646 h 269"/>
              <a:gd name="T16" fmla="*/ 2147483646 w 288"/>
              <a:gd name="T17" fmla="*/ 2147483646 h 269"/>
              <a:gd name="T18" fmla="*/ 2147483646 w 288"/>
              <a:gd name="T19" fmla="*/ 2147483646 h 269"/>
              <a:gd name="T20" fmla="*/ 2147483646 w 288"/>
              <a:gd name="T21" fmla="*/ 2147483646 h 269"/>
              <a:gd name="T22" fmla="*/ 2147483646 w 288"/>
              <a:gd name="T23" fmla="*/ 2147483646 h 269"/>
              <a:gd name="T24" fmla="*/ 2147483646 w 288"/>
              <a:gd name="T25" fmla="*/ 2147483646 h 269"/>
              <a:gd name="T26" fmla="*/ 2147483646 w 288"/>
              <a:gd name="T27" fmla="*/ 2147483646 h 269"/>
              <a:gd name="T28" fmla="*/ 2147483646 w 288"/>
              <a:gd name="T29" fmla="*/ 2147483646 h 269"/>
              <a:gd name="T30" fmla="*/ 2147483646 w 288"/>
              <a:gd name="T31" fmla="*/ 2147483646 h 269"/>
              <a:gd name="T32" fmla="*/ 2147483646 w 288"/>
              <a:gd name="T33" fmla="*/ 2147483646 h 269"/>
              <a:gd name="T34" fmla="*/ 2147483646 w 288"/>
              <a:gd name="T35" fmla="*/ 2147483646 h 269"/>
              <a:gd name="T36" fmla="*/ 2147483646 w 288"/>
              <a:gd name="T37" fmla="*/ 2147483646 h 269"/>
              <a:gd name="T38" fmla="*/ 2147483646 w 288"/>
              <a:gd name="T39" fmla="*/ 2147483646 h 269"/>
              <a:gd name="T40" fmla="*/ 2147483646 w 288"/>
              <a:gd name="T41" fmla="*/ 2147483646 h 269"/>
              <a:gd name="T42" fmla="*/ 2147483646 w 288"/>
              <a:gd name="T43" fmla="*/ 2147483646 h 269"/>
              <a:gd name="T44" fmla="*/ 2147483646 w 288"/>
              <a:gd name="T45" fmla="*/ 0 h 269"/>
              <a:gd name="T46" fmla="*/ 2147483646 w 288"/>
              <a:gd name="T47" fmla="*/ 2147483646 h 269"/>
              <a:gd name="T48" fmla="*/ 2147483646 w 288"/>
              <a:gd name="T49" fmla="*/ 2147483646 h 269"/>
              <a:gd name="T50" fmla="*/ 2147483646 w 288"/>
              <a:gd name="T51" fmla="*/ 2147483646 h 269"/>
              <a:gd name="T52" fmla="*/ 2147483646 w 288"/>
              <a:gd name="T53" fmla="*/ 2147483646 h 269"/>
              <a:gd name="T54" fmla="*/ 2147483646 w 288"/>
              <a:gd name="T55" fmla="*/ 2147483646 h 269"/>
              <a:gd name="T56" fmla="*/ 2147483646 w 288"/>
              <a:gd name="T57" fmla="*/ 2147483646 h 269"/>
              <a:gd name="T58" fmla="*/ 2147483646 w 288"/>
              <a:gd name="T59" fmla="*/ 2147483646 h 269"/>
              <a:gd name="T60" fmla="*/ 2147483646 w 288"/>
              <a:gd name="T61" fmla="*/ 2147483646 h 2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112"/>
          <p:cNvSpPr>
            <a:spLocks noEditPoints="1"/>
          </p:cNvSpPr>
          <p:nvPr/>
        </p:nvSpPr>
        <p:spPr bwMode="auto">
          <a:xfrm>
            <a:off x="10155237" y="3117850"/>
            <a:ext cx="258763" cy="260350"/>
          </a:xfrm>
          <a:custGeom>
            <a:avLst/>
            <a:gdLst>
              <a:gd name="T0" fmla="*/ 2147483646 w 288"/>
              <a:gd name="T1" fmla="*/ 2147483646 h 288"/>
              <a:gd name="T2" fmla="*/ 2147483646 w 288"/>
              <a:gd name="T3" fmla="*/ 2147483646 h 288"/>
              <a:gd name="T4" fmla="*/ 2147483646 w 288"/>
              <a:gd name="T5" fmla="*/ 0 h 288"/>
              <a:gd name="T6" fmla="*/ 0 w 288"/>
              <a:gd name="T7" fmla="*/ 2147483646 h 288"/>
              <a:gd name="T8" fmla="*/ 2147483646 w 288"/>
              <a:gd name="T9" fmla="*/ 2147483646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2147483646 w 288"/>
              <a:gd name="T27" fmla="*/ 2147483646 h 288"/>
              <a:gd name="T28" fmla="*/ 2147483646 w 288"/>
              <a:gd name="T29" fmla="*/ 2147483646 h 288"/>
              <a:gd name="T30" fmla="*/ 2147483646 w 288"/>
              <a:gd name="T31" fmla="*/ 2147483646 h 288"/>
              <a:gd name="T32" fmla="*/ 2147483646 w 288"/>
              <a:gd name="T33" fmla="*/ 2147483646 h 288"/>
              <a:gd name="T34" fmla="*/ 2147483646 w 288"/>
              <a:gd name="T35" fmla="*/ 2147483646 h 288"/>
              <a:gd name="T36" fmla="*/ 2147483646 w 288"/>
              <a:gd name="T37" fmla="*/ 2147483646 h 288"/>
              <a:gd name="T38" fmla="*/ 2147483646 w 288"/>
              <a:gd name="T39" fmla="*/ 2147483646 h 288"/>
              <a:gd name="T40" fmla="*/ 2147483646 w 288"/>
              <a:gd name="T41" fmla="*/ 2147483646 h 288"/>
              <a:gd name="T42" fmla="*/ 2147483646 w 288"/>
              <a:gd name="T43" fmla="*/ 2147483646 h 288"/>
              <a:gd name="T44" fmla="*/ 2147483646 w 288"/>
              <a:gd name="T45" fmla="*/ 2147483646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113"/>
          <p:cNvSpPr>
            <a:spLocks noEditPoints="1"/>
          </p:cNvSpPr>
          <p:nvPr/>
        </p:nvSpPr>
        <p:spPr bwMode="auto">
          <a:xfrm>
            <a:off x="8739188" y="1709738"/>
            <a:ext cx="173037" cy="260350"/>
          </a:xfrm>
          <a:custGeom>
            <a:avLst/>
            <a:gdLst>
              <a:gd name="T0" fmla="*/ 2147483646 w 192"/>
              <a:gd name="T1" fmla="*/ 2147483646 h 289"/>
              <a:gd name="T2" fmla="*/ 2147483646 w 192"/>
              <a:gd name="T3" fmla="*/ 2147483646 h 289"/>
              <a:gd name="T4" fmla="*/ 2147483646 w 192"/>
              <a:gd name="T5" fmla="*/ 2147483646 h 289"/>
              <a:gd name="T6" fmla="*/ 2147483646 w 192"/>
              <a:gd name="T7" fmla="*/ 0 h 289"/>
              <a:gd name="T8" fmla="*/ 2147483646 w 192"/>
              <a:gd name="T9" fmla="*/ 2147483646 h 289"/>
              <a:gd name="T10" fmla="*/ 2147483646 w 192"/>
              <a:gd name="T11" fmla="*/ 2147483646 h 289"/>
              <a:gd name="T12" fmla="*/ 2147483646 w 192"/>
              <a:gd name="T13" fmla="*/ 2147483646 h 289"/>
              <a:gd name="T14" fmla="*/ 2147483646 w 192"/>
              <a:gd name="T15" fmla="*/ 2147483646 h 289"/>
              <a:gd name="T16" fmla="*/ 2147483646 w 192"/>
              <a:gd name="T17" fmla="*/ 2147483646 h 289"/>
              <a:gd name="T18" fmla="*/ 0 w 192"/>
              <a:gd name="T19" fmla="*/ 2147483646 h 289"/>
              <a:gd name="T20" fmla="*/ 2147483646 w 192"/>
              <a:gd name="T21" fmla="*/ 2147483646 h 289"/>
              <a:gd name="T22" fmla="*/ 2147483646 w 192"/>
              <a:gd name="T23" fmla="*/ 2147483646 h 289"/>
              <a:gd name="T24" fmla="*/ 2147483646 w 192"/>
              <a:gd name="T25" fmla="*/ 2147483646 h 289"/>
              <a:gd name="T26" fmla="*/ 2147483646 w 192"/>
              <a:gd name="T27" fmla="*/ 2147483646 h 289"/>
              <a:gd name="T28" fmla="*/ 2147483646 w 192"/>
              <a:gd name="T29" fmla="*/ 2147483646 h 289"/>
              <a:gd name="T30" fmla="*/ 2147483646 w 192"/>
              <a:gd name="T31" fmla="*/ 2147483646 h 289"/>
              <a:gd name="T32" fmla="*/ 2147483646 w 192"/>
              <a:gd name="T33" fmla="*/ 2147483646 h 289"/>
              <a:gd name="T34" fmla="*/ 2147483646 w 192"/>
              <a:gd name="T35" fmla="*/ 2147483646 h 289"/>
              <a:gd name="T36" fmla="*/ 2147483646 w 192"/>
              <a:gd name="T37" fmla="*/ 2147483646 h 289"/>
              <a:gd name="T38" fmla="*/ 2147483646 w 192"/>
              <a:gd name="T39" fmla="*/ 2147483646 h 289"/>
              <a:gd name="T40" fmla="*/ 2147483646 w 192"/>
              <a:gd name="T41" fmla="*/ 2147483646 h 289"/>
              <a:gd name="T42" fmla="*/ 2147483646 w 192"/>
              <a:gd name="T43" fmla="*/ 2147483646 h 289"/>
              <a:gd name="T44" fmla="*/ 2147483646 w 192"/>
              <a:gd name="T45" fmla="*/ 2147483646 h 289"/>
              <a:gd name="T46" fmla="*/ 2147483646 w 192"/>
              <a:gd name="T47" fmla="*/ 2147483646 h 289"/>
              <a:gd name="T48" fmla="*/ 2147483646 w 192"/>
              <a:gd name="T49" fmla="*/ 2147483646 h 289"/>
              <a:gd name="T50" fmla="*/ 2147483646 w 192"/>
              <a:gd name="T51" fmla="*/ 2147483646 h 289"/>
              <a:gd name="T52" fmla="*/ 2147483646 w 192"/>
              <a:gd name="T53" fmla="*/ 2147483646 h 289"/>
              <a:gd name="T54" fmla="*/ 2147483646 w 192"/>
              <a:gd name="T55" fmla="*/ 2147483646 h 289"/>
              <a:gd name="T56" fmla="*/ 2147483646 w 192"/>
              <a:gd name="T57" fmla="*/ 2147483646 h 289"/>
              <a:gd name="T58" fmla="*/ 2147483646 w 192"/>
              <a:gd name="T59" fmla="*/ 2147483646 h 289"/>
              <a:gd name="T60" fmla="*/ 2147483646 w 192"/>
              <a:gd name="T61" fmla="*/ 2147483646 h 289"/>
              <a:gd name="T62" fmla="*/ 2147483646 w 192"/>
              <a:gd name="T63" fmla="*/ 2147483646 h 289"/>
              <a:gd name="T64" fmla="*/ 2147483646 w 192"/>
              <a:gd name="T65" fmla="*/ 2147483646 h 289"/>
              <a:gd name="T66" fmla="*/ 2147483646 w 192"/>
              <a:gd name="T67" fmla="*/ 2147483646 h 289"/>
              <a:gd name="T68" fmla="*/ 2147483646 w 192"/>
              <a:gd name="T69" fmla="*/ 2147483646 h 289"/>
              <a:gd name="T70" fmla="*/ 2147483646 w 192"/>
              <a:gd name="T71" fmla="*/ 2147483646 h 289"/>
              <a:gd name="T72" fmla="*/ 2147483646 w 192"/>
              <a:gd name="T73" fmla="*/ 2147483646 h 289"/>
              <a:gd name="T74" fmla="*/ 2147483646 w 192"/>
              <a:gd name="T75" fmla="*/ 2147483646 h 289"/>
              <a:gd name="T76" fmla="*/ 2147483646 w 192"/>
              <a:gd name="T77" fmla="*/ 2147483646 h 289"/>
              <a:gd name="T78" fmla="*/ 2147483646 w 192"/>
              <a:gd name="T79" fmla="*/ 2147483646 h 289"/>
              <a:gd name="T80" fmla="*/ 2147483646 w 192"/>
              <a:gd name="T81" fmla="*/ 2147483646 h 289"/>
              <a:gd name="T82" fmla="*/ 2147483646 w 192"/>
              <a:gd name="T83" fmla="*/ 2147483646 h 289"/>
              <a:gd name="T84" fmla="*/ 2147483646 w 192"/>
              <a:gd name="T85" fmla="*/ 2147483646 h 289"/>
              <a:gd name="T86" fmla="*/ 2147483646 w 192"/>
              <a:gd name="T87" fmla="*/ 2147483646 h 289"/>
              <a:gd name="T88" fmla="*/ 2147483646 w 192"/>
              <a:gd name="T89" fmla="*/ 2147483646 h 289"/>
              <a:gd name="T90" fmla="*/ 2147483646 w 192"/>
              <a:gd name="T91" fmla="*/ 2147483646 h 289"/>
              <a:gd name="T92" fmla="*/ 2147483646 w 192"/>
              <a:gd name="T93" fmla="*/ 2147483646 h 28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91298" y="145042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5920" y="1986352"/>
            <a:ext cx="354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5920" y="2323418"/>
            <a:ext cx="354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630094" y="14917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304716" y="2027626"/>
            <a:ext cx="354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304716" y="2364692"/>
            <a:ext cx="354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38353" y="467746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12974" y="5213386"/>
            <a:ext cx="354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12974" y="5550452"/>
            <a:ext cx="354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02729" y="463391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277350" y="5169835"/>
            <a:ext cx="354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277350" y="5506901"/>
            <a:ext cx="354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357368" y="316739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66"/>
                </a:solidFill>
                <a:cs typeface="+mn-ea"/>
                <a:sym typeface="+mn-lt"/>
              </a:rPr>
              <a:t>Add a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383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4943475" y="1854497"/>
            <a:ext cx="2520951" cy="2520950"/>
          </a:xfrm>
          <a:prstGeom prst="ellipse">
            <a:avLst/>
          </a:prstGeom>
          <a:solidFill>
            <a:srgbClr val="6A2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4222750" y="3138785"/>
            <a:ext cx="2520951" cy="2520950"/>
          </a:xfrm>
          <a:prstGeom prst="ellipse">
            <a:avLst/>
          </a:prstGeom>
          <a:solidFill>
            <a:srgbClr val="673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5664201" y="3138785"/>
            <a:ext cx="2520951" cy="2520950"/>
          </a:xfrm>
          <a:prstGeom prst="ellipse">
            <a:avLst/>
          </a:prstGeom>
          <a:solidFill>
            <a:srgbClr val="1D3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未知"/>
          <p:cNvSpPr/>
          <p:nvPr/>
        </p:nvSpPr>
        <p:spPr bwMode="auto">
          <a:xfrm>
            <a:off x="5678488" y="3368972"/>
            <a:ext cx="1050925" cy="1168400"/>
          </a:xfrm>
          <a:custGeom>
            <a:avLst/>
            <a:gdLst>
              <a:gd name="T0" fmla="*/ 2147483646 w 662"/>
              <a:gd name="T1" fmla="*/ 0 h 736"/>
              <a:gd name="T2" fmla="*/ 2147483646 w 662"/>
              <a:gd name="T3" fmla="*/ 2147483646 h 736"/>
              <a:gd name="T4" fmla="*/ 0 w 662"/>
              <a:gd name="T5" fmla="*/ 2147483646 h 736"/>
              <a:gd name="T6" fmla="*/ 2147483646 w 662"/>
              <a:gd name="T7" fmla="*/ 0 h 7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62" h="736">
                <a:moveTo>
                  <a:pt x="331" y="0"/>
                </a:moveTo>
                <a:cubicBezTo>
                  <a:pt x="331" y="0"/>
                  <a:pt x="644" y="210"/>
                  <a:pt x="662" y="556"/>
                </a:cubicBezTo>
                <a:cubicBezTo>
                  <a:pt x="340" y="736"/>
                  <a:pt x="0" y="554"/>
                  <a:pt x="0" y="554"/>
                </a:cubicBezTo>
                <a:cubicBezTo>
                  <a:pt x="6" y="222"/>
                  <a:pt x="331" y="0"/>
                  <a:pt x="33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未知"/>
          <p:cNvSpPr/>
          <p:nvPr/>
        </p:nvSpPr>
        <p:spPr bwMode="auto">
          <a:xfrm>
            <a:off x="6205539" y="2937172"/>
            <a:ext cx="1247775" cy="1311275"/>
          </a:xfrm>
          <a:custGeom>
            <a:avLst/>
            <a:gdLst>
              <a:gd name="T0" fmla="*/ 0 w 786"/>
              <a:gd name="T1" fmla="*/ 2147483646 h 826"/>
              <a:gd name="T2" fmla="*/ 2147483646 w 786"/>
              <a:gd name="T3" fmla="*/ 2147483646 h 826"/>
              <a:gd name="T4" fmla="*/ 2147483646 w 786"/>
              <a:gd name="T5" fmla="*/ 2147483646 h 826"/>
              <a:gd name="T6" fmla="*/ 0 w 786"/>
              <a:gd name="T7" fmla="*/ 2147483646 h 8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6" h="826">
                <a:moveTo>
                  <a:pt x="0" y="272"/>
                </a:moveTo>
                <a:cubicBezTo>
                  <a:pt x="0" y="272"/>
                  <a:pt x="350" y="0"/>
                  <a:pt x="786" y="202"/>
                </a:cubicBezTo>
                <a:cubicBezTo>
                  <a:pt x="786" y="202"/>
                  <a:pt x="744" y="656"/>
                  <a:pt x="334" y="826"/>
                </a:cubicBezTo>
                <a:cubicBezTo>
                  <a:pt x="296" y="466"/>
                  <a:pt x="0" y="272"/>
                  <a:pt x="0" y="27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>
            <a:solidFill>
              <a:srgbClr val="FFFFFF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未知"/>
          <p:cNvSpPr/>
          <p:nvPr/>
        </p:nvSpPr>
        <p:spPr bwMode="auto">
          <a:xfrm>
            <a:off x="4951414" y="2933997"/>
            <a:ext cx="1250951" cy="1317625"/>
          </a:xfrm>
          <a:custGeom>
            <a:avLst/>
            <a:gdLst>
              <a:gd name="T0" fmla="*/ 2147483646 w 788"/>
              <a:gd name="T1" fmla="*/ 2147483646 h 826"/>
              <a:gd name="T2" fmla="*/ 0 w 788"/>
              <a:gd name="T3" fmla="*/ 2147483646 h 826"/>
              <a:gd name="T4" fmla="*/ 2147483646 w 788"/>
              <a:gd name="T5" fmla="*/ 2147483646 h 826"/>
              <a:gd name="T6" fmla="*/ 2147483646 w 788"/>
              <a:gd name="T7" fmla="*/ 2147483646 h 8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8" h="826">
                <a:moveTo>
                  <a:pt x="458" y="826"/>
                </a:moveTo>
                <a:cubicBezTo>
                  <a:pt x="458" y="826"/>
                  <a:pt x="68" y="698"/>
                  <a:pt x="0" y="202"/>
                </a:cubicBezTo>
                <a:cubicBezTo>
                  <a:pt x="0" y="202"/>
                  <a:pt x="418" y="0"/>
                  <a:pt x="788" y="274"/>
                </a:cubicBezTo>
                <a:cubicBezTo>
                  <a:pt x="438" y="526"/>
                  <a:pt x="458" y="826"/>
                  <a:pt x="458" y="82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>
            <a:solidFill>
              <a:srgbClr val="FFFFFF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未知"/>
          <p:cNvSpPr/>
          <p:nvPr/>
        </p:nvSpPr>
        <p:spPr bwMode="auto">
          <a:xfrm>
            <a:off x="5567363" y="4248447"/>
            <a:ext cx="1270000" cy="1187450"/>
          </a:xfrm>
          <a:custGeom>
            <a:avLst/>
            <a:gdLst>
              <a:gd name="T0" fmla="*/ 2147483646 w 800"/>
              <a:gd name="T1" fmla="*/ 0 h 748"/>
              <a:gd name="T2" fmla="*/ 2147483646 w 800"/>
              <a:gd name="T3" fmla="*/ 2147483646 h 748"/>
              <a:gd name="T4" fmla="*/ 2147483646 w 800"/>
              <a:gd name="T5" fmla="*/ 2147483646 h 748"/>
              <a:gd name="T6" fmla="*/ 2147483646 w 800"/>
              <a:gd name="T7" fmla="*/ 0 h 7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" h="748">
                <a:moveTo>
                  <a:pt x="68" y="0"/>
                </a:moveTo>
                <a:cubicBezTo>
                  <a:pt x="68" y="0"/>
                  <a:pt x="406" y="182"/>
                  <a:pt x="734" y="4"/>
                </a:cubicBezTo>
                <a:cubicBezTo>
                  <a:pt x="734" y="4"/>
                  <a:pt x="800" y="460"/>
                  <a:pt x="400" y="748"/>
                </a:cubicBezTo>
                <a:cubicBezTo>
                  <a:pt x="0" y="468"/>
                  <a:pt x="68" y="0"/>
                  <a:pt x="6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>
            <a:solidFill>
              <a:srgbClr val="FFFFFF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4419601" y="5758162"/>
            <a:ext cx="3594100" cy="371475"/>
          </a:xfrm>
          <a:prstGeom prst="ellips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 i="1">
              <a:cs typeface="+mn-ea"/>
              <a:sym typeface="+mn-lt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876926" y="3765847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800" b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507361" y="209520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181982" y="2631123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81982" y="2968189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231253" y="419635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905874" y="4732280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05874" y="5069346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48070" y="427920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22692" y="4815127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22692" y="5152193"/>
            <a:ext cx="30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5" grpId="0" animBg="1"/>
      <p:bldP spid="17" grpId="0" bldLvl="0" autoUpdateAnimBg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4006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 rot="2686645">
            <a:off x="4979961" y="2811489"/>
            <a:ext cx="2353233" cy="2355575"/>
            <a:chOff x="4472082" y="1427919"/>
            <a:chExt cx="2426330" cy="2428745"/>
          </a:xfrm>
          <a:solidFill>
            <a:schemeClr val="bg1"/>
          </a:solidFill>
        </p:grpSpPr>
        <p:sp>
          <p:nvSpPr>
            <p:cNvPr id="9" name="L 形 8"/>
            <p:cNvSpPr/>
            <p:nvPr/>
          </p:nvSpPr>
          <p:spPr>
            <a:xfrm>
              <a:off x="4472082" y="2089328"/>
              <a:ext cx="1105864" cy="1116383"/>
            </a:xfrm>
            <a:prstGeom prst="corner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27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L 形 9"/>
            <p:cNvSpPr/>
            <p:nvPr/>
          </p:nvSpPr>
          <p:spPr>
            <a:xfrm rot="5400000">
              <a:off x="5127675" y="1438894"/>
              <a:ext cx="1098614" cy="1076664"/>
            </a:xfrm>
            <a:prstGeom prst="corner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27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L 形 10"/>
            <p:cNvSpPr/>
            <p:nvPr/>
          </p:nvSpPr>
          <p:spPr>
            <a:xfrm rot="10800000">
              <a:off x="5793512" y="2081602"/>
              <a:ext cx="1104900" cy="1104900"/>
            </a:xfrm>
            <a:prstGeom prst="corner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27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L 形 11"/>
            <p:cNvSpPr/>
            <p:nvPr/>
          </p:nvSpPr>
          <p:spPr>
            <a:xfrm rot="16200000">
              <a:off x="5151006" y="2751764"/>
              <a:ext cx="1104900" cy="1104900"/>
            </a:xfrm>
            <a:prstGeom prst="corner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27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195162" y="3195599"/>
            <a:ext cx="4054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4050" dirty="0">
                <a:solidFill>
                  <a:srgbClr val="000066"/>
                </a:solidFill>
                <a:cs typeface="+mn-ea"/>
                <a:sym typeface="+mn-lt"/>
              </a:rPr>
              <a:t>S</a:t>
            </a:r>
            <a:endParaRPr lang="zh-CN" altLang="en-US" sz="4050" dirty="0">
              <a:solidFill>
                <a:srgbClr val="000066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20782" y="2812007"/>
            <a:ext cx="4054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4050" dirty="0">
                <a:solidFill>
                  <a:srgbClr val="000066"/>
                </a:solidFill>
                <a:cs typeface="+mn-ea"/>
                <a:sym typeface="+mn-lt"/>
              </a:rPr>
              <a:t>W</a:t>
            </a:r>
            <a:endParaRPr lang="zh-CN" altLang="en-US" sz="4050" dirty="0">
              <a:solidFill>
                <a:srgbClr val="000066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33366" y="4111177"/>
            <a:ext cx="4054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4050" dirty="0">
                <a:solidFill>
                  <a:srgbClr val="000066"/>
                </a:solidFill>
                <a:cs typeface="+mn-ea"/>
                <a:sym typeface="+mn-lt"/>
              </a:rPr>
              <a:t>T</a:t>
            </a:r>
            <a:endParaRPr lang="zh-CN" altLang="en-US" sz="4050" dirty="0">
              <a:solidFill>
                <a:srgbClr val="000066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95717" y="4413749"/>
            <a:ext cx="4054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4050" dirty="0">
                <a:solidFill>
                  <a:srgbClr val="000066"/>
                </a:solidFill>
                <a:cs typeface="+mn-ea"/>
                <a:sym typeface="+mn-lt"/>
              </a:rPr>
              <a:t>O</a:t>
            </a:r>
            <a:endParaRPr lang="zh-CN" altLang="en-US" sz="4050" dirty="0">
              <a:solidFill>
                <a:srgbClr val="000066"/>
              </a:solidFill>
              <a:cs typeface="+mn-ea"/>
              <a:sym typeface="+mn-lt"/>
            </a:endParaRPr>
          </a:p>
        </p:txBody>
      </p:sp>
      <p:sp>
        <p:nvSpPr>
          <p:cNvPr id="17" name="圆角矩形 41"/>
          <p:cNvSpPr/>
          <p:nvPr/>
        </p:nvSpPr>
        <p:spPr>
          <a:xfrm rot="10800000" flipV="1">
            <a:off x="4255099" y="2381836"/>
            <a:ext cx="204179" cy="207057"/>
          </a:xfrm>
          <a:prstGeom prst="roundRect">
            <a:avLst>
              <a:gd name="adj" fmla="val 5039"/>
            </a:avLst>
          </a:prstGeom>
          <a:solidFill>
            <a:srgbClr val="67315A"/>
          </a:solidFill>
          <a:ln>
            <a:solidFill>
              <a:srgbClr val="6A2D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27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圆角矩形 45"/>
          <p:cNvSpPr/>
          <p:nvPr/>
        </p:nvSpPr>
        <p:spPr>
          <a:xfrm rot="10800000" flipV="1">
            <a:off x="7925616" y="2365599"/>
            <a:ext cx="204179" cy="207057"/>
          </a:xfrm>
          <a:prstGeom prst="roundRect">
            <a:avLst>
              <a:gd name="adj" fmla="val 5039"/>
            </a:avLst>
          </a:prstGeom>
          <a:solidFill>
            <a:srgbClr val="67315A"/>
          </a:solidFill>
          <a:ln>
            <a:solidFill>
              <a:srgbClr val="6A2D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27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圆角矩形 49"/>
          <p:cNvSpPr/>
          <p:nvPr/>
        </p:nvSpPr>
        <p:spPr>
          <a:xfrm rot="10800000" flipV="1">
            <a:off x="4250396" y="4744056"/>
            <a:ext cx="204179" cy="207057"/>
          </a:xfrm>
          <a:prstGeom prst="roundRect">
            <a:avLst>
              <a:gd name="adj" fmla="val 5039"/>
            </a:avLst>
          </a:prstGeom>
          <a:solidFill>
            <a:srgbClr val="67315A"/>
          </a:solidFill>
          <a:ln>
            <a:solidFill>
              <a:srgbClr val="6A2D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27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圆角矩形 53"/>
          <p:cNvSpPr/>
          <p:nvPr/>
        </p:nvSpPr>
        <p:spPr>
          <a:xfrm rot="10800000" flipV="1">
            <a:off x="7925616" y="4722884"/>
            <a:ext cx="204179" cy="207057"/>
          </a:xfrm>
          <a:prstGeom prst="roundRect">
            <a:avLst>
              <a:gd name="adj" fmla="val 5039"/>
            </a:avLst>
          </a:prstGeom>
          <a:solidFill>
            <a:srgbClr val="67315A"/>
          </a:solidFill>
          <a:ln>
            <a:solidFill>
              <a:srgbClr val="6A2D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27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98968" y="218196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73589" y="2716852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73589" y="3053918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98968" y="407167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73589" y="4606564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73589" y="4943630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036605" y="218196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711226" y="2716852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711226" y="3053918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036605" y="407167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711226" y="4606564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711226" y="4943630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7194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01631" y="2590801"/>
            <a:ext cx="2952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2030</a:t>
            </a:r>
            <a:endParaRPr lang="zh-CN" alt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85758" y="2882208"/>
            <a:ext cx="4856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Thank you.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22604" y="2223470"/>
            <a:ext cx="3967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i="1" dirty="0">
                <a:cs typeface="+mn-ea"/>
                <a:sym typeface="+mn-lt"/>
              </a:rPr>
              <a:t> </a:t>
            </a:r>
            <a:r>
              <a:rPr lang="en-US" altLang="zh-CN" sz="2800" i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BUSINESS PLAN</a:t>
            </a:r>
            <a:endParaRPr lang="zh-CN" altLang="en-US" i="1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65718" y="3914240"/>
            <a:ext cx="412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ounded Rectangle 7"/>
          <p:cNvSpPr/>
          <p:nvPr/>
        </p:nvSpPr>
        <p:spPr>
          <a:xfrm>
            <a:off x="10115361" y="643349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TextBox 28">
            <a:hlinkClick r:id="rId4"/>
          </p:cNvPr>
          <p:cNvSpPr txBox="1"/>
          <p:nvPr/>
        </p:nvSpPr>
        <p:spPr>
          <a:xfrm>
            <a:off x="6346329" y="6214651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4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672745"/>
            <a:ext cx="5845243" cy="55125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43967" y="3051243"/>
            <a:ext cx="518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30007" y="4081927"/>
            <a:ext cx="4171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303871" y="3022791"/>
            <a:ext cx="226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03871" y="3906018"/>
            <a:ext cx="226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348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 12"/>
          <p:cNvGrpSpPr/>
          <p:nvPr/>
        </p:nvGrpSpPr>
        <p:grpSpPr>
          <a:xfrm>
            <a:off x="2290767" y="3663543"/>
            <a:ext cx="7288663" cy="1926002"/>
            <a:chOff x="1169537" y="3193963"/>
            <a:chExt cx="6207380" cy="1640278"/>
          </a:xfrm>
        </p:grpSpPr>
        <p:sp>
          <p:nvSpPr>
            <p:cNvPr id="9" name="椭圆 8"/>
            <p:cNvSpPr/>
            <p:nvPr/>
          </p:nvSpPr>
          <p:spPr>
            <a:xfrm>
              <a:off x="2884098" y="3345596"/>
              <a:ext cx="2778258" cy="73414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46086" y="3309253"/>
              <a:ext cx="3854282" cy="101848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676184" y="3257297"/>
              <a:ext cx="5194086" cy="13725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169537" y="3193963"/>
              <a:ext cx="6207380" cy="16402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5681368" y="2232696"/>
            <a:ext cx="507456" cy="507456"/>
          </a:xfrm>
          <a:prstGeom prst="ellipse">
            <a:avLst/>
          </a:prstGeom>
          <a:solidFill>
            <a:srgbClr val="6A2D3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直线连接符 6"/>
          <p:cNvCxnSpPr>
            <a:stCxn id="13" idx="4"/>
          </p:cNvCxnSpPr>
          <p:nvPr/>
        </p:nvCxnSpPr>
        <p:spPr>
          <a:xfrm>
            <a:off x="5935096" y="2740152"/>
            <a:ext cx="0" cy="153244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3003756" y="3324634"/>
            <a:ext cx="314329" cy="314329"/>
          </a:xfrm>
          <a:prstGeom prst="ellipse">
            <a:avLst/>
          </a:prstGeom>
          <a:solidFill>
            <a:srgbClr val="6A2D3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6" name="直线连接符 18"/>
          <p:cNvCxnSpPr>
            <a:stCxn id="15" idx="4"/>
          </p:cNvCxnSpPr>
          <p:nvPr/>
        </p:nvCxnSpPr>
        <p:spPr>
          <a:xfrm>
            <a:off x="3160919" y="3638961"/>
            <a:ext cx="0" cy="68342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8355100" y="4228465"/>
            <a:ext cx="314329" cy="314329"/>
          </a:xfrm>
          <a:prstGeom prst="ellipse">
            <a:avLst/>
          </a:prstGeom>
          <a:solidFill>
            <a:srgbClr val="6A2D3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8" name="直线连接符 24"/>
          <p:cNvCxnSpPr>
            <a:stCxn id="17" idx="4"/>
          </p:cNvCxnSpPr>
          <p:nvPr/>
        </p:nvCxnSpPr>
        <p:spPr>
          <a:xfrm>
            <a:off x="8512263" y="4542794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5060129" y="4532768"/>
            <a:ext cx="314329" cy="314329"/>
          </a:xfrm>
          <a:prstGeom prst="ellipse">
            <a:avLst/>
          </a:prstGeom>
          <a:solidFill>
            <a:srgbClr val="6A2D3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0" name="直线连接符 28"/>
          <p:cNvCxnSpPr>
            <a:stCxn id="19" idx="4"/>
          </p:cNvCxnSpPr>
          <p:nvPr/>
        </p:nvCxnSpPr>
        <p:spPr>
          <a:xfrm>
            <a:off x="5217292" y="4847097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7569276" y="3955481"/>
            <a:ext cx="314329" cy="314329"/>
          </a:xfrm>
          <a:prstGeom prst="ellipse">
            <a:avLst/>
          </a:prstGeom>
          <a:solidFill>
            <a:srgbClr val="6A2D3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2" name="直线连接符 31"/>
          <p:cNvCxnSpPr>
            <a:stCxn id="21" idx="4"/>
          </p:cNvCxnSpPr>
          <p:nvPr/>
        </p:nvCxnSpPr>
        <p:spPr>
          <a:xfrm>
            <a:off x="7726439" y="4269810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4962381" y="3651812"/>
            <a:ext cx="314329" cy="314329"/>
          </a:xfrm>
          <a:prstGeom prst="ellipse">
            <a:avLst/>
          </a:prstGeom>
          <a:solidFill>
            <a:srgbClr val="6A2D3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4" name="直线连接符 34"/>
          <p:cNvCxnSpPr>
            <a:stCxn id="23" idx="4"/>
          </p:cNvCxnSpPr>
          <p:nvPr/>
        </p:nvCxnSpPr>
        <p:spPr>
          <a:xfrm>
            <a:off x="5119545" y="3966141"/>
            <a:ext cx="0" cy="31993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7160755" y="4571172"/>
            <a:ext cx="204643" cy="204643"/>
          </a:xfrm>
          <a:prstGeom prst="ellipse">
            <a:avLst/>
          </a:prstGeom>
          <a:solidFill>
            <a:srgbClr val="6A2D3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6" name="直线连接符 40"/>
          <p:cNvCxnSpPr>
            <a:stCxn id="25" idx="4"/>
          </p:cNvCxnSpPr>
          <p:nvPr/>
        </p:nvCxnSpPr>
        <p:spPr>
          <a:xfrm>
            <a:off x="7263076" y="4775815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6086505" y="3233089"/>
            <a:ext cx="204643" cy="204643"/>
          </a:xfrm>
          <a:prstGeom prst="ellipse">
            <a:avLst/>
          </a:prstGeom>
          <a:solidFill>
            <a:srgbClr val="6A2D3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8" name="直线连接符 46"/>
          <p:cNvCxnSpPr>
            <a:stCxn id="27" idx="4"/>
          </p:cNvCxnSpPr>
          <p:nvPr/>
        </p:nvCxnSpPr>
        <p:spPr>
          <a:xfrm>
            <a:off x="6188827" y="3437731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3305925" y="4603218"/>
            <a:ext cx="204643" cy="204643"/>
          </a:xfrm>
          <a:prstGeom prst="ellipse">
            <a:avLst/>
          </a:prstGeom>
          <a:solidFill>
            <a:srgbClr val="6A2D3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直线连接符 49"/>
          <p:cNvCxnSpPr>
            <a:stCxn id="29" idx="4"/>
          </p:cNvCxnSpPr>
          <p:nvPr/>
        </p:nvCxnSpPr>
        <p:spPr>
          <a:xfrm>
            <a:off x="3408247" y="4807861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8651605" y="3608659"/>
            <a:ext cx="204643" cy="204643"/>
          </a:xfrm>
          <a:prstGeom prst="ellipse">
            <a:avLst/>
          </a:prstGeom>
          <a:solidFill>
            <a:srgbClr val="6A2D3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2" name="直线连接符 55"/>
          <p:cNvCxnSpPr>
            <a:stCxn id="31" idx="4"/>
          </p:cNvCxnSpPr>
          <p:nvPr/>
        </p:nvCxnSpPr>
        <p:spPr>
          <a:xfrm>
            <a:off x="8753927" y="3813302"/>
            <a:ext cx="0" cy="26711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291149" y="2232697"/>
            <a:ext cx="904382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612596" y="4137781"/>
            <a:ext cx="904382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6%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275293" y="3227587"/>
            <a:ext cx="904382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29%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369440" y="4442013"/>
            <a:ext cx="904382" cy="52320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15%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54702" y="189540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829324" y="2431326"/>
            <a:ext cx="316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829324" y="2768392"/>
            <a:ext cx="323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63518" y="176090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338140" y="2296823"/>
            <a:ext cx="329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338140" y="2633889"/>
            <a:ext cx="322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902058" y="454478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576680" y="5080706"/>
            <a:ext cx="286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576681" y="5417772"/>
            <a:ext cx="302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356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Freeform 5"/>
          <p:cNvSpPr/>
          <p:nvPr/>
        </p:nvSpPr>
        <p:spPr bwMode="auto">
          <a:xfrm>
            <a:off x="5104935" y="1559362"/>
            <a:ext cx="2025915" cy="1194148"/>
          </a:xfrm>
          <a:custGeom>
            <a:avLst/>
            <a:gdLst>
              <a:gd name="T0" fmla="*/ 579995 w 798"/>
              <a:gd name="T1" fmla="*/ 631863 h 470"/>
              <a:gd name="T2" fmla="*/ 659537 w 798"/>
              <a:gd name="T3" fmla="*/ 779463 h 470"/>
              <a:gd name="T4" fmla="*/ 737422 w 798"/>
              <a:gd name="T5" fmla="*/ 631863 h 470"/>
              <a:gd name="T6" fmla="*/ 1045648 w 798"/>
              <a:gd name="T7" fmla="*/ 728052 h 470"/>
              <a:gd name="T8" fmla="*/ 1322388 w 798"/>
              <a:gd name="T9" fmla="*/ 230522 h 470"/>
              <a:gd name="T10" fmla="*/ 0 w 798"/>
              <a:gd name="T11" fmla="*/ 227205 h 470"/>
              <a:gd name="T12" fmla="*/ 275083 w 798"/>
              <a:gd name="T13" fmla="*/ 726393 h 470"/>
              <a:gd name="T14" fmla="*/ 579995 w 798"/>
              <a:gd name="T15" fmla="*/ 631863 h 4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470">
                <a:moveTo>
                  <a:pt x="350" y="381"/>
                </a:moveTo>
                <a:cubicBezTo>
                  <a:pt x="398" y="470"/>
                  <a:pt x="398" y="470"/>
                  <a:pt x="398" y="470"/>
                </a:cubicBezTo>
                <a:cubicBezTo>
                  <a:pt x="445" y="381"/>
                  <a:pt x="445" y="381"/>
                  <a:pt x="445" y="381"/>
                </a:cubicBezTo>
                <a:cubicBezTo>
                  <a:pt x="512" y="388"/>
                  <a:pt x="575" y="408"/>
                  <a:pt x="631" y="439"/>
                </a:cubicBezTo>
                <a:cubicBezTo>
                  <a:pt x="798" y="139"/>
                  <a:pt x="798" y="139"/>
                  <a:pt x="798" y="139"/>
                </a:cubicBezTo>
                <a:cubicBezTo>
                  <a:pt x="550" y="1"/>
                  <a:pt x="249" y="0"/>
                  <a:pt x="0" y="137"/>
                </a:cubicBezTo>
                <a:cubicBezTo>
                  <a:pt x="166" y="438"/>
                  <a:pt x="166" y="438"/>
                  <a:pt x="166" y="438"/>
                </a:cubicBezTo>
                <a:cubicBezTo>
                  <a:pt x="222" y="407"/>
                  <a:pt x="284" y="387"/>
                  <a:pt x="350" y="3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Freeform 6"/>
          <p:cNvSpPr/>
          <p:nvPr/>
        </p:nvSpPr>
        <p:spPr bwMode="auto">
          <a:xfrm>
            <a:off x="5083043" y="4730784"/>
            <a:ext cx="2025916" cy="1189284"/>
          </a:xfrm>
          <a:custGeom>
            <a:avLst/>
            <a:gdLst>
              <a:gd name="T0" fmla="*/ 594909 w 798"/>
              <a:gd name="T1" fmla="*/ 144310 h 468"/>
              <a:gd name="T2" fmla="*/ 672794 w 798"/>
              <a:gd name="T3" fmla="*/ 0 h 468"/>
              <a:gd name="T4" fmla="*/ 747365 w 798"/>
              <a:gd name="T5" fmla="*/ 144310 h 468"/>
              <a:gd name="T6" fmla="*/ 1050619 w 798"/>
              <a:gd name="T7" fmla="*/ 51421 h 468"/>
              <a:gd name="T8" fmla="*/ 1322388 w 798"/>
              <a:gd name="T9" fmla="*/ 552359 h 468"/>
              <a:gd name="T10" fmla="*/ 0 w 798"/>
              <a:gd name="T11" fmla="*/ 539089 h 468"/>
              <a:gd name="T12" fmla="*/ 280055 w 798"/>
              <a:gd name="T13" fmla="*/ 43127 h 468"/>
              <a:gd name="T14" fmla="*/ 594909 w 798"/>
              <a:gd name="T15" fmla="*/ 144310 h 4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8" h="468">
                <a:moveTo>
                  <a:pt x="359" y="87"/>
                </a:moveTo>
                <a:cubicBezTo>
                  <a:pt x="406" y="0"/>
                  <a:pt x="406" y="0"/>
                  <a:pt x="406" y="0"/>
                </a:cubicBezTo>
                <a:cubicBezTo>
                  <a:pt x="451" y="87"/>
                  <a:pt x="451" y="87"/>
                  <a:pt x="451" y="87"/>
                </a:cubicBezTo>
                <a:cubicBezTo>
                  <a:pt x="517" y="80"/>
                  <a:pt x="579" y="61"/>
                  <a:pt x="634" y="31"/>
                </a:cubicBezTo>
                <a:cubicBezTo>
                  <a:pt x="798" y="333"/>
                  <a:pt x="798" y="333"/>
                  <a:pt x="798" y="333"/>
                </a:cubicBezTo>
                <a:cubicBezTo>
                  <a:pt x="548" y="468"/>
                  <a:pt x="246" y="465"/>
                  <a:pt x="0" y="325"/>
                </a:cubicBezTo>
                <a:cubicBezTo>
                  <a:pt x="169" y="26"/>
                  <a:pt x="169" y="26"/>
                  <a:pt x="169" y="26"/>
                </a:cubicBezTo>
                <a:cubicBezTo>
                  <a:pt x="226" y="59"/>
                  <a:pt x="291" y="80"/>
                  <a:pt x="359" y="8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Freeform 7"/>
          <p:cNvSpPr/>
          <p:nvPr/>
        </p:nvSpPr>
        <p:spPr bwMode="auto">
          <a:xfrm>
            <a:off x="4022661" y="3750659"/>
            <a:ext cx="1454379" cy="1770548"/>
          </a:xfrm>
          <a:custGeom>
            <a:avLst/>
            <a:gdLst>
              <a:gd name="T0" fmla="*/ 644481 w 573"/>
              <a:gd name="T1" fmla="*/ 328305 h 697"/>
              <a:gd name="T2" fmla="*/ 806843 w 573"/>
              <a:gd name="T3" fmla="*/ 321673 h 697"/>
              <a:gd name="T4" fmla="*/ 722349 w 573"/>
              <a:gd name="T5" fmla="*/ 459295 h 697"/>
              <a:gd name="T6" fmla="*/ 949325 w 573"/>
              <a:gd name="T7" fmla="*/ 669875 h 697"/>
              <a:gd name="T8" fmla="*/ 652764 w 573"/>
              <a:gd name="T9" fmla="*/ 1155700 h 697"/>
              <a:gd name="T10" fmla="*/ 0 w 573"/>
              <a:gd name="T11" fmla="*/ 4974 h 697"/>
              <a:gd name="T12" fmla="*/ 569926 w 573"/>
              <a:gd name="T13" fmla="*/ 0 h 697"/>
              <a:gd name="T14" fmla="*/ 644481 w 573"/>
              <a:gd name="T15" fmla="*/ 328305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3" h="697">
                <a:moveTo>
                  <a:pt x="389" y="198"/>
                </a:moveTo>
                <a:cubicBezTo>
                  <a:pt x="487" y="194"/>
                  <a:pt x="487" y="194"/>
                  <a:pt x="487" y="194"/>
                </a:cubicBezTo>
                <a:cubicBezTo>
                  <a:pt x="436" y="277"/>
                  <a:pt x="436" y="277"/>
                  <a:pt x="436" y="277"/>
                </a:cubicBezTo>
                <a:cubicBezTo>
                  <a:pt x="473" y="328"/>
                  <a:pt x="520" y="371"/>
                  <a:pt x="573" y="404"/>
                </a:cubicBezTo>
                <a:cubicBezTo>
                  <a:pt x="394" y="697"/>
                  <a:pt x="394" y="697"/>
                  <a:pt x="394" y="697"/>
                </a:cubicBezTo>
                <a:cubicBezTo>
                  <a:pt x="152" y="549"/>
                  <a:pt x="3" y="287"/>
                  <a:pt x="0" y="3"/>
                </a:cubicBezTo>
                <a:cubicBezTo>
                  <a:pt x="344" y="0"/>
                  <a:pt x="344" y="0"/>
                  <a:pt x="344" y="0"/>
                </a:cubicBezTo>
                <a:cubicBezTo>
                  <a:pt x="345" y="71"/>
                  <a:pt x="361" y="138"/>
                  <a:pt x="389" y="198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Freeform 8"/>
          <p:cNvSpPr/>
          <p:nvPr/>
        </p:nvSpPr>
        <p:spPr bwMode="auto">
          <a:xfrm>
            <a:off x="4025095" y="1943629"/>
            <a:ext cx="1464107" cy="1770548"/>
          </a:xfrm>
          <a:custGeom>
            <a:avLst/>
            <a:gdLst>
              <a:gd name="T0" fmla="*/ 698951 w 577"/>
              <a:gd name="T1" fmla="*/ 734541 h 697"/>
              <a:gd name="T2" fmla="*/ 790047 w 577"/>
              <a:gd name="T3" fmla="*/ 868848 h 697"/>
              <a:gd name="T4" fmla="*/ 627731 w 577"/>
              <a:gd name="T5" fmla="*/ 868848 h 697"/>
              <a:gd name="T6" fmla="*/ 568105 w 577"/>
              <a:gd name="T7" fmla="*/ 1155700 h 697"/>
              <a:gd name="T8" fmla="*/ 0 w 577"/>
              <a:gd name="T9" fmla="*/ 1142435 h 697"/>
              <a:gd name="T10" fmla="*/ 665826 w 577"/>
              <a:gd name="T11" fmla="*/ 0 h 697"/>
              <a:gd name="T12" fmla="*/ 955675 w 577"/>
              <a:gd name="T13" fmla="*/ 489141 h 697"/>
              <a:gd name="T14" fmla="*/ 698951 w 577"/>
              <a:gd name="T15" fmla="*/ 734541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" h="697">
                <a:moveTo>
                  <a:pt x="422" y="443"/>
                </a:moveTo>
                <a:cubicBezTo>
                  <a:pt x="477" y="524"/>
                  <a:pt x="477" y="524"/>
                  <a:pt x="477" y="524"/>
                </a:cubicBezTo>
                <a:cubicBezTo>
                  <a:pt x="379" y="524"/>
                  <a:pt x="379" y="524"/>
                  <a:pt x="379" y="524"/>
                </a:cubicBezTo>
                <a:cubicBezTo>
                  <a:pt x="357" y="578"/>
                  <a:pt x="344" y="636"/>
                  <a:pt x="343" y="697"/>
                </a:cubicBezTo>
                <a:cubicBezTo>
                  <a:pt x="0" y="689"/>
                  <a:pt x="0" y="689"/>
                  <a:pt x="0" y="689"/>
                </a:cubicBezTo>
                <a:cubicBezTo>
                  <a:pt x="6" y="406"/>
                  <a:pt x="158" y="145"/>
                  <a:pt x="402" y="0"/>
                </a:cubicBezTo>
                <a:cubicBezTo>
                  <a:pt x="577" y="295"/>
                  <a:pt x="577" y="295"/>
                  <a:pt x="577" y="295"/>
                </a:cubicBezTo>
                <a:cubicBezTo>
                  <a:pt x="515" y="332"/>
                  <a:pt x="462" y="383"/>
                  <a:pt x="422" y="44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Freeform 9"/>
          <p:cNvSpPr/>
          <p:nvPr/>
        </p:nvSpPr>
        <p:spPr bwMode="auto">
          <a:xfrm>
            <a:off x="6736853" y="3765251"/>
            <a:ext cx="1464107" cy="1770548"/>
          </a:xfrm>
          <a:custGeom>
            <a:avLst/>
            <a:gdLst>
              <a:gd name="T0" fmla="*/ 256724 w 577"/>
              <a:gd name="T1" fmla="*/ 419501 h 697"/>
              <a:gd name="T2" fmla="*/ 165628 w 577"/>
              <a:gd name="T3" fmla="*/ 285194 h 697"/>
              <a:gd name="T4" fmla="*/ 327944 w 577"/>
              <a:gd name="T5" fmla="*/ 285194 h 697"/>
              <a:gd name="T6" fmla="*/ 387570 w 577"/>
              <a:gd name="T7" fmla="*/ 0 h 697"/>
              <a:gd name="T8" fmla="*/ 955675 w 577"/>
              <a:gd name="T9" fmla="*/ 11607 h 697"/>
              <a:gd name="T10" fmla="*/ 289849 w 577"/>
              <a:gd name="T11" fmla="*/ 1155700 h 697"/>
              <a:gd name="T12" fmla="*/ 0 w 577"/>
              <a:gd name="T13" fmla="*/ 664901 h 697"/>
              <a:gd name="T14" fmla="*/ 256724 w 577"/>
              <a:gd name="T15" fmla="*/ 419501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" h="697">
                <a:moveTo>
                  <a:pt x="155" y="253"/>
                </a:moveTo>
                <a:cubicBezTo>
                  <a:pt x="100" y="172"/>
                  <a:pt x="100" y="172"/>
                  <a:pt x="100" y="172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20" y="119"/>
                  <a:pt x="233" y="61"/>
                  <a:pt x="234" y="0"/>
                </a:cubicBezTo>
                <a:cubicBezTo>
                  <a:pt x="577" y="7"/>
                  <a:pt x="577" y="7"/>
                  <a:pt x="577" y="7"/>
                </a:cubicBezTo>
                <a:cubicBezTo>
                  <a:pt x="571" y="291"/>
                  <a:pt x="419" y="551"/>
                  <a:pt x="175" y="697"/>
                </a:cubicBezTo>
                <a:cubicBezTo>
                  <a:pt x="0" y="401"/>
                  <a:pt x="0" y="401"/>
                  <a:pt x="0" y="401"/>
                </a:cubicBezTo>
                <a:cubicBezTo>
                  <a:pt x="62" y="364"/>
                  <a:pt x="115" y="314"/>
                  <a:pt x="155" y="25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Freeform 10"/>
          <p:cNvSpPr/>
          <p:nvPr/>
        </p:nvSpPr>
        <p:spPr bwMode="auto">
          <a:xfrm>
            <a:off x="6744149" y="1953359"/>
            <a:ext cx="1456811" cy="1770548"/>
          </a:xfrm>
          <a:custGeom>
            <a:avLst/>
            <a:gdLst>
              <a:gd name="T0" fmla="*/ 0 w 574"/>
              <a:gd name="T1" fmla="*/ 485825 h 697"/>
              <a:gd name="T2" fmla="*/ 294882 w 574"/>
              <a:gd name="T3" fmla="*/ 0 h 697"/>
              <a:gd name="T4" fmla="*/ 950913 w 574"/>
              <a:gd name="T5" fmla="*/ 1147409 h 697"/>
              <a:gd name="T6" fmla="*/ 382685 w 574"/>
              <a:gd name="T7" fmla="*/ 1155700 h 697"/>
              <a:gd name="T8" fmla="*/ 314762 w 574"/>
              <a:gd name="T9" fmla="*/ 842318 h 697"/>
              <a:gd name="T10" fmla="*/ 150755 w 574"/>
              <a:gd name="T11" fmla="*/ 847292 h 697"/>
              <a:gd name="T12" fmla="*/ 238557 w 574"/>
              <a:gd name="T13" fmla="*/ 709669 h 697"/>
              <a:gd name="T14" fmla="*/ 0 w 574"/>
              <a:gd name="T15" fmla="*/ 485825 h 6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4" h="697">
                <a:moveTo>
                  <a:pt x="0" y="293"/>
                </a:moveTo>
                <a:cubicBezTo>
                  <a:pt x="178" y="0"/>
                  <a:pt x="178" y="0"/>
                  <a:pt x="178" y="0"/>
                </a:cubicBezTo>
                <a:cubicBezTo>
                  <a:pt x="421" y="147"/>
                  <a:pt x="571" y="409"/>
                  <a:pt x="574" y="692"/>
                </a:cubicBezTo>
                <a:cubicBezTo>
                  <a:pt x="231" y="697"/>
                  <a:pt x="231" y="697"/>
                  <a:pt x="231" y="697"/>
                </a:cubicBezTo>
                <a:cubicBezTo>
                  <a:pt x="230" y="630"/>
                  <a:pt x="215" y="566"/>
                  <a:pt x="190" y="508"/>
                </a:cubicBezTo>
                <a:cubicBezTo>
                  <a:pt x="91" y="511"/>
                  <a:pt x="91" y="511"/>
                  <a:pt x="91" y="511"/>
                </a:cubicBezTo>
                <a:cubicBezTo>
                  <a:pt x="144" y="428"/>
                  <a:pt x="144" y="428"/>
                  <a:pt x="144" y="428"/>
                </a:cubicBezTo>
                <a:cubicBezTo>
                  <a:pt x="106" y="374"/>
                  <a:pt x="57" y="328"/>
                  <a:pt x="0" y="29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Group 12"/>
          <p:cNvGrpSpPr/>
          <p:nvPr/>
        </p:nvGrpSpPr>
        <p:grpSpPr>
          <a:xfrm>
            <a:off x="4389228" y="4236575"/>
            <a:ext cx="701337" cy="570696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Freeform 34"/>
          <p:cNvSpPr/>
          <p:nvPr/>
        </p:nvSpPr>
        <p:spPr bwMode="auto">
          <a:xfrm>
            <a:off x="7218403" y="2692707"/>
            <a:ext cx="508304" cy="449934"/>
          </a:xfrm>
          <a:custGeom>
            <a:avLst/>
            <a:gdLst>
              <a:gd name="T0" fmla="*/ 331787 w 136"/>
              <a:gd name="T1" fmla="*/ 117317 h 120"/>
              <a:gd name="T2" fmla="*/ 165894 w 136"/>
              <a:gd name="T3" fmla="*/ 0 h 120"/>
              <a:gd name="T4" fmla="*/ 0 w 136"/>
              <a:gd name="T5" fmla="*/ 117317 h 120"/>
              <a:gd name="T6" fmla="*/ 90266 w 136"/>
              <a:gd name="T7" fmla="*/ 222413 h 120"/>
              <a:gd name="T8" fmla="*/ 53671 w 136"/>
              <a:gd name="T9" fmla="*/ 293292 h 120"/>
              <a:gd name="T10" fmla="*/ 178092 w 136"/>
              <a:gd name="T11" fmla="*/ 234634 h 120"/>
              <a:gd name="T12" fmla="*/ 331787 w 136"/>
              <a:gd name="T13" fmla="*/ 11731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Freeform 55"/>
          <p:cNvSpPr>
            <a:spLocks noEditPoints="1"/>
          </p:cNvSpPr>
          <p:nvPr/>
        </p:nvSpPr>
        <p:spPr bwMode="auto">
          <a:xfrm>
            <a:off x="5807800" y="5063977"/>
            <a:ext cx="603155" cy="629906"/>
          </a:xfrm>
          <a:custGeom>
            <a:avLst/>
            <a:gdLst>
              <a:gd name="T0" fmla="*/ 253757 w 129"/>
              <a:gd name="T1" fmla="*/ 281274 h 135"/>
              <a:gd name="T2" fmla="*/ 388279 w 129"/>
              <a:gd name="T3" fmla="*/ 79490 h 135"/>
              <a:gd name="T4" fmla="*/ 388279 w 129"/>
              <a:gd name="T5" fmla="*/ 64204 h 135"/>
              <a:gd name="T6" fmla="*/ 357706 w 129"/>
              <a:gd name="T7" fmla="*/ 30573 h 135"/>
              <a:gd name="T8" fmla="*/ 342420 w 129"/>
              <a:gd name="T9" fmla="*/ 30573 h 135"/>
              <a:gd name="T10" fmla="*/ 327133 w 129"/>
              <a:gd name="T11" fmla="*/ 48917 h 135"/>
              <a:gd name="T12" fmla="*/ 308789 w 129"/>
              <a:gd name="T13" fmla="*/ 48917 h 135"/>
              <a:gd name="T14" fmla="*/ 308789 w 129"/>
              <a:gd name="T15" fmla="*/ 0 h 135"/>
              <a:gd name="T16" fmla="*/ 82548 w 129"/>
              <a:gd name="T17" fmla="*/ 0 h 135"/>
              <a:gd name="T18" fmla="*/ 82548 w 129"/>
              <a:gd name="T19" fmla="*/ 48917 h 135"/>
              <a:gd name="T20" fmla="*/ 67261 w 129"/>
              <a:gd name="T21" fmla="*/ 48917 h 135"/>
              <a:gd name="T22" fmla="*/ 51974 w 129"/>
              <a:gd name="T23" fmla="*/ 30573 h 135"/>
              <a:gd name="T24" fmla="*/ 36688 w 129"/>
              <a:gd name="T25" fmla="*/ 30573 h 135"/>
              <a:gd name="T26" fmla="*/ 3057 w 129"/>
              <a:gd name="T27" fmla="*/ 64204 h 135"/>
              <a:gd name="T28" fmla="*/ 3057 w 129"/>
              <a:gd name="T29" fmla="*/ 79490 h 135"/>
              <a:gd name="T30" fmla="*/ 140637 w 129"/>
              <a:gd name="T31" fmla="*/ 281274 h 135"/>
              <a:gd name="T32" fmla="*/ 180382 w 129"/>
              <a:gd name="T33" fmla="*/ 299618 h 135"/>
              <a:gd name="T34" fmla="*/ 180382 w 129"/>
              <a:gd name="T35" fmla="*/ 314905 h 135"/>
              <a:gd name="T36" fmla="*/ 165095 w 129"/>
              <a:gd name="T37" fmla="*/ 324077 h 135"/>
              <a:gd name="T38" fmla="*/ 180382 w 129"/>
              <a:gd name="T39" fmla="*/ 330191 h 135"/>
              <a:gd name="T40" fmla="*/ 180382 w 129"/>
              <a:gd name="T41" fmla="*/ 348535 h 135"/>
              <a:gd name="T42" fmla="*/ 165095 w 129"/>
              <a:gd name="T43" fmla="*/ 363822 h 135"/>
              <a:gd name="T44" fmla="*/ 146751 w 129"/>
              <a:gd name="T45" fmla="*/ 379108 h 135"/>
              <a:gd name="T46" fmla="*/ 131465 w 129"/>
              <a:gd name="T47" fmla="*/ 394395 h 135"/>
              <a:gd name="T48" fmla="*/ 149809 w 129"/>
              <a:gd name="T49" fmla="*/ 412739 h 135"/>
              <a:gd name="T50" fmla="*/ 244585 w 129"/>
              <a:gd name="T51" fmla="*/ 412739 h 135"/>
              <a:gd name="T52" fmla="*/ 259872 w 129"/>
              <a:gd name="T53" fmla="*/ 394395 h 135"/>
              <a:gd name="T54" fmla="*/ 244585 w 129"/>
              <a:gd name="T55" fmla="*/ 379108 h 135"/>
              <a:gd name="T56" fmla="*/ 226242 w 129"/>
              <a:gd name="T57" fmla="*/ 363822 h 135"/>
              <a:gd name="T58" fmla="*/ 210955 w 129"/>
              <a:gd name="T59" fmla="*/ 348535 h 135"/>
              <a:gd name="T60" fmla="*/ 210955 w 129"/>
              <a:gd name="T61" fmla="*/ 330191 h 135"/>
              <a:gd name="T62" fmla="*/ 229299 w 129"/>
              <a:gd name="T63" fmla="*/ 324077 h 135"/>
              <a:gd name="T64" fmla="*/ 210955 w 129"/>
              <a:gd name="T65" fmla="*/ 314905 h 135"/>
              <a:gd name="T66" fmla="*/ 210955 w 129"/>
              <a:gd name="T67" fmla="*/ 299618 h 135"/>
              <a:gd name="T68" fmla="*/ 253757 w 129"/>
              <a:gd name="T69" fmla="*/ 281274 h 135"/>
              <a:gd name="T70" fmla="*/ 308789 w 129"/>
              <a:gd name="T71" fmla="*/ 64204 h 135"/>
              <a:gd name="T72" fmla="*/ 327133 w 129"/>
              <a:gd name="T73" fmla="*/ 64204 h 135"/>
              <a:gd name="T74" fmla="*/ 342420 w 129"/>
              <a:gd name="T75" fmla="*/ 48917 h 135"/>
              <a:gd name="T76" fmla="*/ 357706 w 129"/>
              <a:gd name="T77" fmla="*/ 64204 h 135"/>
              <a:gd name="T78" fmla="*/ 357706 w 129"/>
              <a:gd name="T79" fmla="*/ 79490 h 135"/>
              <a:gd name="T80" fmla="*/ 278216 w 129"/>
              <a:gd name="T81" fmla="*/ 217070 h 135"/>
              <a:gd name="T82" fmla="*/ 308789 w 129"/>
              <a:gd name="T83" fmla="*/ 64204 h 135"/>
              <a:gd name="T84" fmla="*/ 110063 w 129"/>
              <a:gd name="T85" fmla="*/ 220127 h 135"/>
              <a:gd name="T86" fmla="*/ 30573 w 129"/>
              <a:gd name="T87" fmla="*/ 82548 h 135"/>
              <a:gd name="T88" fmla="*/ 30573 w 129"/>
              <a:gd name="T89" fmla="*/ 67261 h 135"/>
              <a:gd name="T90" fmla="*/ 45860 w 129"/>
              <a:gd name="T91" fmla="*/ 51975 h 135"/>
              <a:gd name="T92" fmla="*/ 61146 w 129"/>
              <a:gd name="T93" fmla="*/ 67261 h 135"/>
              <a:gd name="T94" fmla="*/ 79490 w 129"/>
              <a:gd name="T95" fmla="*/ 67261 h 135"/>
              <a:gd name="T96" fmla="*/ 110063 w 129"/>
              <a:gd name="T97" fmla="*/ 220127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9" name="Group 25"/>
          <p:cNvGrpSpPr/>
          <p:nvPr/>
        </p:nvGrpSpPr>
        <p:grpSpPr>
          <a:xfrm>
            <a:off x="4422846" y="2693791"/>
            <a:ext cx="481769" cy="474123"/>
            <a:chOff x="1587575" y="2265358"/>
            <a:chExt cx="314468" cy="309477"/>
          </a:xfrm>
          <a:solidFill>
            <a:schemeClr val="bg1"/>
          </a:solidFill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2" name="Group 28"/>
          <p:cNvGrpSpPr/>
          <p:nvPr/>
        </p:nvGrpSpPr>
        <p:grpSpPr>
          <a:xfrm>
            <a:off x="7314137" y="4291092"/>
            <a:ext cx="411680" cy="516183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63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7" name="Group 33"/>
          <p:cNvGrpSpPr/>
          <p:nvPr/>
        </p:nvGrpSpPr>
        <p:grpSpPr>
          <a:xfrm>
            <a:off x="5823099" y="1772579"/>
            <a:ext cx="572700" cy="645955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68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1" name="组 7"/>
          <p:cNvGrpSpPr/>
          <p:nvPr/>
        </p:nvGrpSpPr>
        <p:grpSpPr>
          <a:xfrm>
            <a:off x="5619417" y="3071350"/>
            <a:ext cx="996951" cy="1165225"/>
            <a:chOff x="4333875" y="882650"/>
            <a:chExt cx="996950" cy="1165225"/>
          </a:xfr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72" name="Freeform 67"/>
            <p:cNvSpPr/>
            <p:nvPr/>
          </p:nvSpPr>
          <p:spPr bwMode="auto">
            <a:xfrm>
              <a:off x="4724400" y="1838325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6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4724400" y="1898650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4724400" y="1958975"/>
              <a:ext cx="219075" cy="41275"/>
            </a:xfrm>
            <a:custGeom>
              <a:avLst/>
              <a:gdLst/>
              <a:ahLst/>
              <a:cxnLst>
                <a:cxn ang="0">
                  <a:pos x="138" y="12"/>
                </a:cxn>
                <a:cxn ang="0">
                  <a:pos x="138" y="12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2"/>
                </a:cxn>
                <a:cxn ang="0">
                  <a:pos x="138" y="12"/>
                </a:cxn>
              </a:cxnLst>
              <a:rect l="0" t="0" r="r" b="b"/>
              <a:pathLst>
                <a:path w="138" h="26">
                  <a:moveTo>
                    <a:pt x="138" y="12"/>
                  </a:moveTo>
                  <a:lnTo>
                    <a:pt x="138" y="12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4772025" y="2019300"/>
              <a:ext cx="120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66" y="18"/>
                </a:cxn>
                <a:cxn ang="0">
                  <a:pos x="70" y="16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0" y="0"/>
                </a:cxn>
              </a:cxnLst>
              <a:rect l="0" t="0" r="r" b="b"/>
              <a:pathLst>
                <a:path w="76" h="1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71"/>
            <p:cNvSpPr>
              <a:spLocks noEditPoints="1"/>
            </p:cNvSpPr>
            <p:nvPr/>
          </p:nvSpPr>
          <p:spPr bwMode="auto">
            <a:xfrm>
              <a:off x="4514850" y="1063625"/>
              <a:ext cx="635000" cy="755650"/>
            </a:xfrm>
            <a:custGeom>
              <a:avLst/>
              <a:gdLst/>
              <a:ahLst/>
              <a:cxnLst>
                <a:cxn ang="0">
                  <a:pos x="342" y="58"/>
                </a:cxn>
                <a:cxn ang="0">
                  <a:pos x="312" y="34"/>
                </a:cxn>
                <a:cxn ang="0">
                  <a:pos x="278" y="16"/>
                </a:cxn>
                <a:cxn ang="0">
                  <a:pos x="240" y="4"/>
                </a:cxn>
                <a:cxn ang="0">
                  <a:pos x="200" y="0"/>
                </a:cxn>
                <a:cxn ang="0">
                  <a:pos x="180" y="0"/>
                </a:cxn>
                <a:cxn ang="0">
                  <a:pos x="140" y="8"/>
                </a:cxn>
                <a:cxn ang="0">
                  <a:pos x="104" y="24"/>
                </a:cxn>
                <a:cxn ang="0">
                  <a:pos x="72" y="46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10" y="254"/>
                </a:cxn>
                <a:cxn ang="0">
                  <a:pos x="34" y="306"/>
                </a:cxn>
                <a:cxn ang="0">
                  <a:pos x="66" y="354"/>
                </a:cxn>
                <a:cxn ang="0">
                  <a:pos x="100" y="402"/>
                </a:cxn>
                <a:cxn ang="0">
                  <a:pos x="124" y="444"/>
                </a:cxn>
                <a:cxn ang="0">
                  <a:pos x="138" y="470"/>
                </a:cxn>
                <a:cxn ang="0">
                  <a:pos x="142" y="474"/>
                </a:cxn>
                <a:cxn ang="0">
                  <a:pos x="150" y="476"/>
                </a:cxn>
                <a:cxn ang="0">
                  <a:pos x="250" y="476"/>
                </a:cxn>
                <a:cxn ang="0">
                  <a:pos x="258" y="474"/>
                </a:cxn>
                <a:cxn ang="0">
                  <a:pos x="262" y="470"/>
                </a:cxn>
                <a:cxn ang="0">
                  <a:pos x="276" y="444"/>
                </a:cxn>
                <a:cxn ang="0">
                  <a:pos x="300" y="402"/>
                </a:cxn>
                <a:cxn ang="0">
                  <a:pos x="334" y="354"/>
                </a:cxn>
                <a:cxn ang="0">
                  <a:pos x="366" y="306"/>
                </a:cxn>
                <a:cxn ang="0">
                  <a:pos x="392" y="254"/>
                </a:cxn>
                <a:cxn ang="0">
                  <a:pos x="400" y="214"/>
                </a:cxn>
                <a:cxn ang="0">
                  <a:pos x="400" y="200"/>
                </a:cxn>
                <a:cxn ang="0">
                  <a:pos x="396" y="160"/>
                </a:cxn>
                <a:cxn ang="0">
                  <a:pos x="386" y="122"/>
                </a:cxn>
                <a:cxn ang="0">
                  <a:pos x="366" y="88"/>
                </a:cxn>
                <a:cxn ang="0">
                  <a:pos x="342" y="58"/>
                </a:cxn>
                <a:cxn ang="0">
                  <a:pos x="200" y="38"/>
                </a:cxn>
                <a:cxn ang="0">
                  <a:pos x="220" y="40"/>
                </a:cxn>
                <a:cxn ang="0">
                  <a:pos x="254" y="50"/>
                </a:cxn>
                <a:cxn ang="0">
                  <a:pos x="282" y="62"/>
                </a:cxn>
                <a:cxn ang="0">
                  <a:pos x="314" y="88"/>
                </a:cxn>
                <a:cxn ang="0">
                  <a:pos x="322" y="98"/>
                </a:cxn>
                <a:cxn ang="0">
                  <a:pos x="338" y="120"/>
                </a:cxn>
                <a:cxn ang="0">
                  <a:pos x="352" y="150"/>
                </a:cxn>
                <a:cxn ang="0">
                  <a:pos x="360" y="182"/>
                </a:cxn>
                <a:cxn ang="0">
                  <a:pos x="364" y="200"/>
                </a:cxn>
                <a:cxn ang="0">
                  <a:pos x="346" y="164"/>
                </a:cxn>
                <a:cxn ang="0">
                  <a:pos x="314" y="116"/>
                </a:cxn>
                <a:cxn ang="0">
                  <a:pos x="300" y="100"/>
                </a:cxn>
                <a:cxn ang="0">
                  <a:pos x="270" y="76"/>
                </a:cxn>
                <a:cxn ang="0">
                  <a:pos x="210" y="42"/>
                </a:cxn>
                <a:cxn ang="0">
                  <a:pos x="200" y="38"/>
                </a:cxn>
              </a:cxnLst>
              <a:rect l="0" t="0" r="r" b="b"/>
              <a:pathLst>
                <a:path w="400" h="476">
                  <a:moveTo>
                    <a:pt x="342" y="58"/>
                  </a:move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2" y="228"/>
                  </a:lnTo>
                  <a:lnTo>
                    <a:pt x="10" y="254"/>
                  </a:lnTo>
                  <a:lnTo>
                    <a:pt x="20" y="280"/>
                  </a:lnTo>
                  <a:lnTo>
                    <a:pt x="34" y="306"/>
                  </a:lnTo>
                  <a:lnTo>
                    <a:pt x="50" y="330"/>
                  </a:lnTo>
                  <a:lnTo>
                    <a:pt x="66" y="354"/>
                  </a:lnTo>
                  <a:lnTo>
                    <a:pt x="100" y="402"/>
                  </a:lnTo>
                  <a:lnTo>
                    <a:pt x="100" y="402"/>
                  </a:lnTo>
                  <a:lnTo>
                    <a:pt x="114" y="424"/>
                  </a:lnTo>
                  <a:lnTo>
                    <a:pt x="124" y="444"/>
                  </a:lnTo>
                  <a:lnTo>
                    <a:pt x="132" y="462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42" y="474"/>
                  </a:lnTo>
                  <a:lnTo>
                    <a:pt x="146" y="476"/>
                  </a:lnTo>
                  <a:lnTo>
                    <a:pt x="150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54" y="476"/>
                  </a:lnTo>
                  <a:lnTo>
                    <a:pt x="258" y="474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8" y="462"/>
                  </a:lnTo>
                  <a:lnTo>
                    <a:pt x="276" y="444"/>
                  </a:lnTo>
                  <a:lnTo>
                    <a:pt x="286" y="424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34" y="354"/>
                  </a:lnTo>
                  <a:lnTo>
                    <a:pt x="350" y="330"/>
                  </a:lnTo>
                  <a:lnTo>
                    <a:pt x="366" y="306"/>
                  </a:lnTo>
                  <a:lnTo>
                    <a:pt x="380" y="280"/>
                  </a:lnTo>
                  <a:lnTo>
                    <a:pt x="392" y="254"/>
                  </a:lnTo>
                  <a:lnTo>
                    <a:pt x="398" y="228"/>
                  </a:lnTo>
                  <a:lnTo>
                    <a:pt x="400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80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6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6" y="72"/>
                  </a:lnTo>
                  <a:lnTo>
                    <a:pt x="342" y="58"/>
                  </a:lnTo>
                  <a:lnTo>
                    <a:pt x="342" y="58"/>
                  </a:lnTo>
                  <a:close/>
                  <a:moveTo>
                    <a:pt x="200" y="38"/>
                  </a:moveTo>
                  <a:lnTo>
                    <a:pt x="200" y="38"/>
                  </a:lnTo>
                  <a:lnTo>
                    <a:pt x="220" y="40"/>
                  </a:lnTo>
                  <a:lnTo>
                    <a:pt x="238" y="44"/>
                  </a:lnTo>
                  <a:lnTo>
                    <a:pt x="254" y="50"/>
                  </a:lnTo>
                  <a:lnTo>
                    <a:pt x="268" y="56"/>
                  </a:lnTo>
                  <a:lnTo>
                    <a:pt x="282" y="62"/>
                  </a:lnTo>
                  <a:lnTo>
                    <a:pt x="292" y="70"/>
                  </a:lnTo>
                  <a:lnTo>
                    <a:pt x="314" y="88"/>
                  </a:lnTo>
                  <a:lnTo>
                    <a:pt x="314" y="88"/>
                  </a:lnTo>
                  <a:lnTo>
                    <a:pt x="322" y="98"/>
                  </a:lnTo>
                  <a:lnTo>
                    <a:pt x="330" y="108"/>
                  </a:lnTo>
                  <a:lnTo>
                    <a:pt x="338" y="120"/>
                  </a:lnTo>
                  <a:lnTo>
                    <a:pt x="346" y="134"/>
                  </a:lnTo>
                  <a:lnTo>
                    <a:pt x="352" y="150"/>
                  </a:lnTo>
                  <a:lnTo>
                    <a:pt x="356" y="166"/>
                  </a:lnTo>
                  <a:lnTo>
                    <a:pt x="360" y="182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58" y="190"/>
                  </a:lnTo>
                  <a:lnTo>
                    <a:pt x="346" y="164"/>
                  </a:lnTo>
                  <a:lnTo>
                    <a:pt x="326" y="132"/>
                  </a:lnTo>
                  <a:lnTo>
                    <a:pt x="314" y="116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86" y="88"/>
                  </a:lnTo>
                  <a:lnTo>
                    <a:pt x="270" y="76"/>
                  </a:lnTo>
                  <a:lnTo>
                    <a:pt x="238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200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4810125" y="882650"/>
              <a:ext cx="41275" cy="1206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14" y="76"/>
                </a:cxn>
                <a:cxn ang="0">
                  <a:pos x="18" y="74"/>
                </a:cxn>
                <a:cxn ang="0">
                  <a:pos x="22" y="72"/>
                </a:cxn>
                <a:cxn ang="0">
                  <a:pos x="26" y="68"/>
                </a:cxn>
                <a:cxn ang="0">
                  <a:pos x="26" y="64"/>
                </a:cxn>
                <a:cxn ang="0">
                  <a:pos x="26" y="3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6" h="7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4"/>
                  </a:lnTo>
                  <a:lnTo>
                    <a:pt x="22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3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5010150" y="946150"/>
              <a:ext cx="79375" cy="10795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4" y="64"/>
                </a:cxn>
                <a:cxn ang="0">
                  <a:pos x="36" y="40"/>
                </a:cxn>
                <a:cxn ang="0">
                  <a:pos x="50" y="18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0" y="10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0" h="68">
                  <a:moveTo>
                    <a:pt x="44" y="2"/>
                  </a:moveTo>
                  <a:lnTo>
                    <a:pt x="44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4" y="64"/>
                  </a:lnTo>
                  <a:lnTo>
                    <a:pt x="36" y="4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5156200" y="1120775"/>
              <a:ext cx="107950" cy="79375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68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68" y="6"/>
                </a:cxn>
              </a:cxnLst>
              <a:rect l="0" t="0" r="r" b="b"/>
              <a:pathLst>
                <a:path w="68" h="50">
                  <a:moveTo>
                    <a:pt x="68" y="6"/>
                  </a:moveTo>
                  <a:lnTo>
                    <a:pt x="68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75"/>
            <p:cNvSpPr/>
            <p:nvPr/>
          </p:nvSpPr>
          <p:spPr bwMode="auto">
            <a:xfrm>
              <a:off x="52101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5156200" y="155892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4572000" y="946150"/>
              <a:ext cx="79375" cy="107950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36" y="2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4" y="40"/>
                </a:cxn>
                <a:cxn ang="0">
                  <a:pos x="28" y="64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8" y="64"/>
                </a:cxn>
                <a:cxn ang="0">
                  <a:pos x="50" y="60"/>
                </a:cxn>
                <a:cxn ang="0">
                  <a:pos x="50" y="56"/>
                </a:cxn>
                <a:cxn ang="0">
                  <a:pos x="50" y="50"/>
                </a:cxn>
                <a:cxn ang="0">
                  <a:pos x="50" y="50"/>
                </a:cxn>
              </a:cxnLst>
              <a:rect l="0" t="0" r="r" b="b"/>
              <a:pathLst>
                <a:path w="50" h="68">
                  <a:moveTo>
                    <a:pt x="50" y="50"/>
                  </a:moveTo>
                  <a:lnTo>
                    <a:pt x="36" y="2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4" y="4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78"/>
            <p:cNvSpPr/>
            <p:nvPr/>
          </p:nvSpPr>
          <p:spPr bwMode="auto">
            <a:xfrm>
              <a:off x="4397375" y="112077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43338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4397375" y="1558925"/>
              <a:ext cx="107950" cy="79375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66" y="6"/>
                </a:cxn>
                <a:cxn ang="0">
                  <a:pos x="64" y="4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6" y="6"/>
                </a:cxn>
                <a:cxn ang="0">
                  <a:pos x="66" y="6"/>
                </a:cxn>
              </a:cxnLst>
              <a:rect l="0" t="0" r="r" b="b"/>
              <a:pathLst>
                <a:path w="68" h="50">
                  <a:moveTo>
                    <a:pt x="66" y="6"/>
                  </a:moveTo>
                  <a:lnTo>
                    <a:pt x="66" y="6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8" name="文本框 87"/>
          <p:cNvSpPr txBox="1"/>
          <p:nvPr/>
        </p:nvSpPr>
        <p:spPr>
          <a:xfrm>
            <a:off x="1571081" y="223405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245702" y="2793308"/>
            <a:ext cx="287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245702" y="3130373"/>
            <a:ext cx="287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1571081" y="412376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1245702" y="4659685"/>
            <a:ext cx="317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245702" y="4996751"/>
            <a:ext cx="317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8908720" y="223405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583341" y="2734285"/>
            <a:ext cx="327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8583341" y="3071350"/>
            <a:ext cx="327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908720" y="412376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8583342" y="4590041"/>
            <a:ext cx="327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8583342" y="4927107"/>
            <a:ext cx="327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7" grpId="0" animBg="1"/>
      <p:bldP spid="58" grpId="0" animBg="1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2700000">
            <a:off x="1285876" y="2984839"/>
            <a:ext cx="2386910" cy="238691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rot="2700000">
            <a:off x="3304700" y="1906057"/>
            <a:ext cx="1841857" cy="184185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rot="2700000">
            <a:off x="3607661" y="4485507"/>
            <a:ext cx="1210444" cy="121044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rot="2700000">
            <a:off x="4440815" y="3778352"/>
            <a:ext cx="822536" cy="821119"/>
          </a:xfrm>
          <a:prstGeom prst="rect">
            <a:avLst/>
          </a:prstGeom>
          <a:solidFill>
            <a:srgbClr val="1D379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 flipH="1">
            <a:off x="1786014" y="3818709"/>
            <a:ext cx="17716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80%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32"/>
          <p:cNvSpPr txBox="1">
            <a:spLocks noChangeArrowheads="1"/>
          </p:cNvSpPr>
          <p:nvPr/>
        </p:nvSpPr>
        <p:spPr bwMode="auto">
          <a:xfrm flipH="1">
            <a:off x="3829050" y="2672668"/>
            <a:ext cx="17788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55%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 flipH="1">
            <a:off x="3759674" y="4891969"/>
            <a:ext cx="19784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34%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EAE7D4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28811" y="238222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970383" y="2511139"/>
            <a:ext cx="305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339130" y="2480360"/>
            <a:ext cx="400111" cy="400111"/>
          </a:xfrm>
          <a:prstGeom prst="ellipse">
            <a:avLst/>
          </a:prstGeom>
          <a:solidFill>
            <a:srgbClr val="67315A"/>
          </a:solidFill>
          <a:ln>
            <a:solidFill>
              <a:srgbClr val="6A2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88521" y="337231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930094" y="3501225"/>
            <a:ext cx="305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298841" y="3470446"/>
            <a:ext cx="400111" cy="400111"/>
          </a:xfrm>
          <a:prstGeom prst="ellipse">
            <a:avLst/>
          </a:prstGeom>
          <a:solidFill>
            <a:srgbClr val="67315A"/>
          </a:solidFill>
          <a:ln>
            <a:solidFill>
              <a:srgbClr val="6A2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18333" y="440835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959905" y="4537265"/>
            <a:ext cx="305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328651" y="4506486"/>
            <a:ext cx="400111" cy="400111"/>
          </a:xfrm>
          <a:prstGeom prst="ellipse">
            <a:avLst/>
          </a:prstGeom>
          <a:solidFill>
            <a:srgbClr val="67315A"/>
          </a:solidFill>
          <a:ln>
            <a:solidFill>
              <a:srgbClr val="6A2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84046" y="2057491"/>
            <a:ext cx="584791" cy="5847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84046" y="2953815"/>
            <a:ext cx="584791" cy="5847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584046" y="3850139"/>
            <a:ext cx="584791" cy="5847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36565" y="1435158"/>
            <a:ext cx="5852172" cy="4389129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6584046" y="4746462"/>
            <a:ext cx="584791" cy="5847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Freeform 174"/>
          <p:cNvSpPr/>
          <p:nvPr/>
        </p:nvSpPr>
        <p:spPr bwMode="auto">
          <a:xfrm>
            <a:off x="6709067" y="2182512"/>
            <a:ext cx="334748" cy="334748"/>
          </a:xfrm>
          <a:custGeom>
            <a:avLst/>
            <a:gdLst>
              <a:gd name="T0" fmla="*/ 128 w 128"/>
              <a:gd name="T1" fmla="*/ 128 h 128"/>
              <a:gd name="T2" fmla="*/ 128 w 128"/>
              <a:gd name="T3" fmla="*/ 115 h 128"/>
              <a:gd name="T4" fmla="*/ 118 w 128"/>
              <a:gd name="T5" fmla="*/ 101 h 128"/>
              <a:gd name="T6" fmla="*/ 118 w 128"/>
              <a:gd name="T7" fmla="*/ 101 h 128"/>
              <a:gd name="T8" fmla="*/ 83 w 128"/>
              <a:gd name="T9" fmla="*/ 84 h 128"/>
              <a:gd name="T10" fmla="*/ 85 w 128"/>
              <a:gd name="T11" fmla="*/ 72 h 128"/>
              <a:gd name="T12" fmla="*/ 88 w 128"/>
              <a:gd name="T13" fmla="*/ 68 h 128"/>
              <a:gd name="T14" fmla="*/ 88 w 128"/>
              <a:gd name="T15" fmla="*/ 68 h 128"/>
              <a:gd name="T16" fmla="*/ 88 w 128"/>
              <a:gd name="T17" fmla="*/ 68 h 128"/>
              <a:gd name="T18" fmla="*/ 97 w 128"/>
              <a:gd name="T19" fmla="*/ 36 h 128"/>
              <a:gd name="T20" fmla="*/ 64 w 128"/>
              <a:gd name="T21" fmla="*/ 0 h 128"/>
              <a:gd name="T22" fmla="*/ 64 w 128"/>
              <a:gd name="T23" fmla="*/ 0 h 128"/>
              <a:gd name="T24" fmla="*/ 64 w 128"/>
              <a:gd name="T25" fmla="*/ 0 h 128"/>
              <a:gd name="T26" fmla="*/ 64 w 128"/>
              <a:gd name="T27" fmla="*/ 0 h 128"/>
              <a:gd name="T28" fmla="*/ 64 w 128"/>
              <a:gd name="T29" fmla="*/ 0 h 128"/>
              <a:gd name="T30" fmla="*/ 31 w 128"/>
              <a:gd name="T31" fmla="*/ 36 h 128"/>
              <a:gd name="T32" fmla="*/ 40 w 128"/>
              <a:gd name="T33" fmla="*/ 68 h 128"/>
              <a:gd name="T34" fmla="*/ 40 w 128"/>
              <a:gd name="T35" fmla="*/ 68 h 128"/>
              <a:gd name="T36" fmla="*/ 40 w 128"/>
              <a:gd name="T37" fmla="*/ 68 h 128"/>
              <a:gd name="T38" fmla="*/ 43 w 128"/>
              <a:gd name="T39" fmla="*/ 72 h 128"/>
              <a:gd name="T40" fmla="*/ 45 w 128"/>
              <a:gd name="T41" fmla="*/ 84 h 128"/>
              <a:gd name="T42" fmla="*/ 10 w 128"/>
              <a:gd name="T43" fmla="*/ 101 h 128"/>
              <a:gd name="T44" fmla="*/ 10 w 128"/>
              <a:gd name="T45" fmla="*/ 101 h 128"/>
              <a:gd name="T46" fmla="*/ 0 w 128"/>
              <a:gd name="T47" fmla="*/ 115 h 128"/>
              <a:gd name="T48" fmla="*/ 0 w 128"/>
              <a:gd name="T49" fmla="*/ 128 h 128"/>
              <a:gd name="T50" fmla="*/ 128 w 128"/>
              <a:gd name="T51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" h="128">
                <a:moveTo>
                  <a:pt x="128" y="128"/>
                </a:moveTo>
                <a:cubicBezTo>
                  <a:pt x="128" y="115"/>
                  <a:pt x="128" y="115"/>
                  <a:pt x="128" y="115"/>
                </a:cubicBezTo>
                <a:cubicBezTo>
                  <a:pt x="128" y="108"/>
                  <a:pt x="124" y="103"/>
                  <a:pt x="118" y="101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7" y="100"/>
                  <a:pt x="87" y="93"/>
                  <a:pt x="83" y="84"/>
                </a:cubicBezTo>
                <a:cubicBezTo>
                  <a:pt x="81" y="80"/>
                  <a:pt x="83" y="75"/>
                  <a:pt x="85" y="72"/>
                </a:cubicBezTo>
                <a:cubicBezTo>
                  <a:pt x="86" y="71"/>
                  <a:pt x="87" y="69"/>
                  <a:pt x="88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3" y="60"/>
                  <a:pt x="97" y="49"/>
                  <a:pt x="97" y="36"/>
                </a:cubicBezTo>
                <a:cubicBezTo>
                  <a:pt x="98" y="16"/>
                  <a:pt x="82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46" y="0"/>
                  <a:pt x="30" y="16"/>
                  <a:pt x="31" y="36"/>
                </a:cubicBezTo>
                <a:cubicBezTo>
                  <a:pt x="31" y="49"/>
                  <a:pt x="35" y="60"/>
                  <a:pt x="4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1" y="69"/>
                  <a:pt x="42" y="71"/>
                  <a:pt x="43" y="72"/>
                </a:cubicBezTo>
                <a:cubicBezTo>
                  <a:pt x="45" y="75"/>
                  <a:pt x="47" y="80"/>
                  <a:pt x="45" y="84"/>
                </a:cubicBezTo>
                <a:cubicBezTo>
                  <a:pt x="41" y="93"/>
                  <a:pt x="11" y="100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4" y="103"/>
                  <a:pt x="0" y="108"/>
                  <a:pt x="0" y="115"/>
                </a:cubicBezTo>
                <a:cubicBezTo>
                  <a:pt x="0" y="128"/>
                  <a:pt x="0" y="128"/>
                  <a:pt x="0" y="128"/>
                </a:cubicBezTo>
                <a:lnTo>
                  <a:pt x="128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Freeform 47"/>
          <p:cNvSpPr>
            <a:spLocks noEditPoints="1"/>
          </p:cNvSpPr>
          <p:nvPr/>
        </p:nvSpPr>
        <p:spPr bwMode="auto">
          <a:xfrm>
            <a:off x="6709040" y="3078810"/>
            <a:ext cx="334800" cy="334800"/>
          </a:xfrm>
          <a:custGeom>
            <a:avLst/>
            <a:gdLst>
              <a:gd name="T0" fmla="*/ 128 w 128"/>
              <a:gd name="T1" fmla="*/ 74 h 128"/>
              <a:gd name="T2" fmla="*/ 128 w 128"/>
              <a:gd name="T3" fmla="*/ 54 h 128"/>
              <a:gd name="T4" fmla="*/ 128 w 128"/>
              <a:gd name="T5" fmla="*/ 54 h 128"/>
              <a:gd name="T6" fmla="*/ 128 w 128"/>
              <a:gd name="T7" fmla="*/ 54 h 128"/>
              <a:gd name="T8" fmla="*/ 110 w 128"/>
              <a:gd name="T9" fmla="*/ 39 h 128"/>
              <a:gd name="T10" fmla="*/ 116 w 128"/>
              <a:gd name="T11" fmla="*/ 26 h 128"/>
              <a:gd name="T12" fmla="*/ 116 w 128"/>
              <a:gd name="T13" fmla="*/ 26 h 128"/>
              <a:gd name="T14" fmla="*/ 116 w 128"/>
              <a:gd name="T15" fmla="*/ 26 h 128"/>
              <a:gd name="T16" fmla="*/ 102 w 128"/>
              <a:gd name="T17" fmla="*/ 12 h 128"/>
              <a:gd name="T18" fmla="*/ 102 w 128"/>
              <a:gd name="T19" fmla="*/ 12 h 128"/>
              <a:gd name="T20" fmla="*/ 78 w 128"/>
              <a:gd name="T21" fmla="*/ 14 h 128"/>
              <a:gd name="T22" fmla="*/ 74 w 128"/>
              <a:gd name="T23" fmla="*/ 0 h 128"/>
              <a:gd name="T24" fmla="*/ 74 w 128"/>
              <a:gd name="T25" fmla="*/ 0 h 128"/>
              <a:gd name="T26" fmla="*/ 54 w 128"/>
              <a:gd name="T27" fmla="*/ 0 h 128"/>
              <a:gd name="T28" fmla="*/ 54 w 128"/>
              <a:gd name="T29" fmla="*/ 0 h 128"/>
              <a:gd name="T30" fmla="*/ 54 w 128"/>
              <a:gd name="T31" fmla="*/ 0 h 128"/>
              <a:gd name="T32" fmla="*/ 54 w 128"/>
              <a:gd name="T33" fmla="*/ 6 h 128"/>
              <a:gd name="T34" fmla="*/ 30 w 128"/>
              <a:gd name="T35" fmla="*/ 16 h 128"/>
              <a:gd name="T36" fmla="*/ 26 w 128"/>
              <a:gd name="T37" fmla="*/ 12 h 128"/>
              <a:gd name="T38" fmla="*/ 26 w 128"/>
              <a:gd name="T39" fmla="*/ 12 h 128"/>
              <a:gd name="T40" fmla="*/ 12 w 128"/>
              <a:gd name="T41" fmla="*/ 26 h 128"/>
              <a:gd name="T42" fmla="*/ 11 w 128"/>
              <a:gd name="T43" fmla="*/ 26 h 128"/>
              <a:gd name="T44" fmla="*/ 15 w 128"/>
              <a:gd name="T45" fmla="*/ 30 h 128"/>
              <a:gd name="T46" fmla="*/ 6 w 128"/>
              <a:gd name="T47" fmla="*/ 54 h 128"/>
              <a:gd name="T48" fmla="*/ 0 w 128"/>
              <a:gd name="T49" fmla="*/ 54 h 128"/>
              <a:gd name="T50" fmla="*/ 0 w 128"/>
              <a:gd name="T51" fmla="*/ 54 h 128"/>
              <a:gd name="T52" fmla="*/ 0 w 128"/>
              <a:gd name="T53" fmla="*/ 74 h 128"/>
              <a:gd name="T54" fmla="*/ 0 w 128"/>
              <a:gd name="T55" fmla="*/ 74 h 128"/>
              <a:gd name="T56" fmla="*/ 0 w 128"/>
              <a:gd name="T57" fmla="*/ 74 h 128"/>
              <a:gd name="T58" fmla="*/ 18 w 128"/>
              <a:gd name="T59" fmla="*/ 89 h 128"/>
              <a:gd name="T60" fmla="*/ 12 w 128"/>
              <a:gd name="T61" fmla="*/ 102 h 128"/>
              <a:gd name="T62" fmla="*/ 12 w 128"/>
              <a:gd name="T63" fmla="*/ 102 h 128"/>
              <a:gd name="T64" fmla="*/ 12 w 128"/>
              <a:gd name="T65" fmla="*/ 102 h 128"/>
              <a:gd name="T66" fmla="*/ 26 w 128"/>
              <a:gd name="T67" fmla="*/ 116 h 128"/>
              <a:gd name="T68" fmla="*/ 26 w 128"/>
              <a:gd name="T69" fmla="*/ 116 h 128"/>
              <a:gd name="T70" fmla="*/ 50 w 128"/>
              <a:gd name="T71" fmla="*/ 114 h 128"/>
              <a:gd name="T72" fmla="*/ 54 w 128"/>
              <a:gd name="T73" fmla="*/ 128 h 128"/>
              <a:gd name="T74" fmla="*/ 54 w 128"/>
              <a:gd name="T75" fmla="*/ 128 h 128"/>
              <a:gd name="T76" fmla="*/ 74 w 128"/>
              <a:gd name="T77" fmla="*/ 128 h 128"/>
              <a:gd name="T78" fmla="*/ 74 w 128"/>
              <a:gd name="T79" fmla="*/ 128 h 128"/>
              <a:gd name="T80" fmla="*/ 74 w 128"/>
              <a:gd name="T81" fmla="*/ 128 h 128"/>
              <a:gd name="T82" fmla="*/ 74 w 128"/>
              <a:gd name="T83" fmla="*/ 122 h 128"/>
              <a:gd name="T84" fmla="*/ 98 w 128"/>
              <a:gd name="T85" fmla="*/ 112 h 128"/>
              <a:gd name="T86" fmla="*/ 102 w 128"/>
              <a:gd name="T87" fmla="*/ 116 h 128"/>
              <a:gd name="T88" fmla="*/ 102 w 128"/>
              <a:gd name="T89" fmla="*/ 116 h 128"/>
              <a:gd name="T90" fmla="*/ 116 w 128"/>
              <a:gd name="T91" fmla="*/ 102 h 128"/>
              <a:gd name="T92" fmla="*/ 117 w 128"/>
              <a:gd name="T93" fmla="*/ 102 h 128"/>
              <a:gd name="T94" fmla="*/ 113 w 128"/>
              <a:gd name="T95" fmla="*/ 98 h 128"/>
              <a:gd name="T96" fmla="*/ 122 w 128"/>
              <a:gd name="T97" fmla="*/ 74 h 128"/>
              <a:gd name="T98" fmla="*/ 128 w 128"/>
              <a:gd name="T99" fmla="*/ 74 h 128"/>
              <a:gd name="T100" fmla="*/ 39 w 128"/>
              <a:gd name="T101" fmla="*/ 64 h 128"/>
              <a:gd name="T102" fmla="*/ 89 w 128"/>
              <a:gd name="T103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8" h="128">
                <a:moveTo>
                  <a:pt x="128" y="74"/>
                </a:moveTo>
                <a:cubicBezTo>
                  <a:pt x="128" y="74"/>
                  <a:pt x="128" y="74"/>
                  <a:pt x="128" y="7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15" y="53"/>
                  <a:pt x="110" y="46"/>
                  <a:pt x="110" y="39"/>
                </a:cubicBezTo>
                <a:cubicBezTo>
                  <a:pt x="110" y="36"/>
                  <a:pt x="111" y="33"/>
                  <a:pt x="112" y="30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98" y="15"/>
                  <a:pt x="98" y="15"/>
                  <a:pt x="98" y="15"/>
                </a:cubicBezTo>
                <a:cubicBezTo>
                  <a:pt x="92" y="20"/>
                  <a:pt x="84" y="19"/>
                  <a:pt x="78" y="14"/>
                </a:cubicBezTo>
                <a:cubicBezTo>
                  <a:pt x="76" y="12"/>
                  <a:pt x="75" y="9"/>
                  <a:pt x="74" y="6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13"/>
                  <a:pt x="46" y="18"/>
                  <a:pt x="39" y="18"/>
                </a:cubicBezTo>
                <a:cubicBezTo>
                  <a:pt x="35" y="18"/>
                  <a:pt x="33" y="17"/>
                  <a:pt x="30" y="16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5" y="30"/>
                  <a:pt x="15" y="30"/>
                  <a:pt x="15" y="30"/>
                </a:cubicBezTo>
                <a:cubicBezTo>
                  <a:pt x="20" y="36"/>
                  <a:pt x="19" y="44"/>
                  <a:pt x="14" y="50"/>
                </a:cubicBezTo>
                <a:cubicBezTo>
                  <a:pt x="11" y="52"/>
                  <a:pt x="9" y="53"/>
                  <a:pt x="6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6" y="74"/>
                  <a:pt x="6" y="74"/>
                  <a:pt x="6" y="74"/>
                </a:cubicBezTo>
                <a:cubicBezTo>
                  <a:pt x="13" y="75"/>
                  <a:pt x="18" y="82"/>
                  <a:pt x="18" y="89"/>
                </a:cubicBezTo>
                <a:cubicBezTo>
                  <a:pt x="18" y="93"/>
                  <a:pt x="17" y="95"/>
                  <a:pt x="16" y="98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17"/>
                  <a:pt x="26" y="117"/>
                  <a:pt x="26" y="117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30" y="113"/>
                  <a:pt x="30" y="113"/>
                  <a:pt x="30" y="113"/>
                </a:cubicBezTo>
                <a:cubicBezTo>
                  <a:pt x="36" y="108"/>
                  <a:pt x="44" y="109"/>
                  <a:pt x="50" y="114"/>
                </a:cubicBezTo>
                <a:cubicBezTo>
                  <a:pt x="52" y="117"/>
                  <a:pt x="53" y="119"/>
                  <a:pt x="54" y="122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5" y="115"/>
                  <a:pt x="82" y="110"/>
                  <a:pt x="89" y="110"/>
                </a:cubicBezTo>
                <a:cubicBezTo>
                  <a:pt x="93" y="110"/>
                  <a:pt x="95" y="111"/>
                  <a:pt x="98" y="112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16" y="102"/>
                  <a:pt x="116" y="102"/>
                  <a:pt x="116" y="102"/>
                </a:cubicBezTo>
                <a:cubicBezTo>
                  <a:pt x="116" y="102"/>
                  <a:pt x="116" y="102"/>
                  <a:pt x="116" y="10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6" y="102"/>
                  <a:pt x="116" y="102"/>
                  <a:pt x="116" y="102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08" y="92"/>
                  <a:pt x="109" y="84"/>
                  <a:pt x="114" y="78"/>
                </a:cubicBezTo>
                <a:cubicBezTo>
                  <a:pt x="116" y="76"/>
                  <a:pt x="119" y="75"/>
                  <a:pt x="122" y="74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28" y="74"/>
                  <a:pt x="128" y="74"/>
                  <a:pt x="128" y="74"/>
                </a:cubicBezTo>
                <a:close/>
                <a:moveTo>
                  <a:pt x="64" y="89"/>
                </a:moveTo>
                <a:cubicBezTo>
                  <a:pt x="50" y="89"/>
                  <a:pt x="39" y="78"/>
                  <a:pt x="39" y="64"/>
                </a:cubicBezTo>
                <a:cubicBezTo>
                  <a:pt x="39" y="50"/>
                  <a:pt x="50" y="39"/>
                  <a:pt x="64" y="39"/>
                </a:cubicBezTo>
                <a:cubicBezTo>
                  <a:pt x="78" y="39"/>
                  <a:pt x="89" y="50"/>
                  <a:pt x="89" y="64"/>
                </a:cubicBezTo>
                <a:cubicBezTo>
                  <a:pt x="89" y="78"/>
                  <a:pt x="78" y="89"/>
                  <a:pt x="64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696657" y="4004424"/>
            <a:ext cx="359569" cy="276225"/>
            <a:chOff x="7296150" y="4198938"/>
            <a:chExt cx="479425" cy="368300"/>
          </a:xfrm>
          <a:solidFill>
            <a:schemeClr val="bg1"/>
          </a:solidFill>
        </p:grpSpPr>
        <p:sp>
          <p:nvSpPr>
            <p:cNvPr id="16" name="Rectangle 58"/>
            <p:cNvSpPr>
              <a:spLocks noChangeArrowheads="1"/>
            </p:cNvSpPr>
            <p:nvPr/>
          </p:nvSpPr>
          <p:spPr bwMode="auto">
            <a:xfrm>
              <a:off x="7296150" y="4529138"/>
              <a:ext cx="479425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59"/>
            <p:cNvSpPr>
              <a:spLocks noChangeArrowheads="1"/>
            </p:cNvSpPr>
            <p:nvPr/>
          </p:nvSpPr>
          <p:spPr bwMode="auto">
            <a:xfrm>
              <a:off x="7478713" y="4198938"/>
              <a:ext cx="112713" cy="293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Rectangle 60"/>
            <p:cNvSpPr>
              <a:spLocks noChangeArrowheads="1"/>
            </p:cNvSpPr>
            <p:nvPr/>
          </p:nvSpPr>
          <p:spPr bwMode="auto">
            <a:xfrm>
              <a:off x="7340600" y="4308475"/>
              <a:ext cx="112713" cy="184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Rectangle 61"/>
            <p:cNvSpPr>
              <a:spLocks noChangeArrowheads="1"/>
            </p:cNvSpPr>
            <p:nvPr/>
          </p:nvSpPr>
          <p:spPr bwMode="auto">
            <a:xfrm>
              <a:off x="7618413" y="4383088"/>
              <a:ext cx="112713" cy="109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51467" y="4876177"/>
            <a:ext cx="249949" cy="325365"/>
            <a:chOff x="1584325" y="5105400"/>
            <a:chExt cx="368300" cy="479426"/>
          </a:xfrm>
          <a:solidFill>
            <a:schemeClr val="bg1"/>
          </a:solidFill>
        </p:grpSpPr>
        <p:sp>
          <p:nvSpPr>
            <p:cNvPr id="21" name="Freeform 44"/>
            <p:cNvSpPr/>
            <p:nvPr/>
          </p:nvSpPr>
          <p:spPr bwMode="auto">
            <a:xfrm>
              <a:off x="1641475" y="5105400"/>
              <a:ext cx="255588" cy="184150"/>
            </a:xfrm>
            <a:custGeom>
              <a:avLst/>
              <a:gdLst>
                <a:gd name="T0" fmla="*/ 14 w 68"/>
                <a:gd name="T1" fmla="*/ 49 h 49"/>
                <a:gd name="T2" fmla="*/ 14 w 68"/>
                <a:gd name="T3" fmla="*/ 34 h 49"/>
                <a:gd name="T4" fmla="*/ 20 w 68"/>
                <a:gd name="T5" fmla="*/ 20 h 49"/>
                <a:gd name="T6" fmla="*/ 34 w 68"/>
                <a:gd name="T7" fmla="*/ 15 h 49"/>
                <a:gd name="T8" fmla="*/ 48 w 68"/>
                <a:gd name="T9" fmla="*/ 20 h 49"/>
                <a:gd name="T10" fmla="*/ 54 w 68"/>
                <a:gd name="T11" fmla="*/ 34 h 49"/>
                <a:gd name="T12" fmla="*/ 54 w 68"/>
                <a:gd name="T13" fmla="*/ 49 h 49"/>
                <a:gd name="T14" fmla="*/ 68 w 68"/>
                <a:gd name="T15" fmla="*/ 49 h 49"/>
                <a:gd name="T16" fmla="*/ 68 w 68"/>
                <a:gd name="T17" fmla="*/ 34 h 49"/>
                <a:gd name="T18" fmla="*/ 34 w 68"/>
                <a:gd name="T19" fmla="*/ 0 h 49"/>
                <a:gd name="T20" fmla="*/ 0 w 68"/>
                <a:gd name="T21" fmla="*/ 34 h 49"/>
                <a:gd name="T22" fmla="*/ 0 w 68"/>
                <a:gd name="T23" fmla="*/ 49 h 49"/>
                <a:gd name="T24" fmla="*/ 14 w 68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49">
                  <a:moveTo>
                    <a:pt x="14" y="49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9"/>
                    <a:pt x="16" y="24"/>
                    <a:pt x="20" y="20"/>
                  </a:cubicBezTo>
                  <a:cubicBezTo>
                    <a:pt x="24" y="17"/>
                    <a:pt x="29" y="15"/>
                    <a:pt x="34" y="15"/>
                  </a:cubicBezTo>
                  <a:cubicBezTo>
                    <a:pt x="39" y="15"/>
                    <a:pt x="44" y="17"/>
                    <a:pt x="48" y="20"/>
                  </a:cubicBezTo>
                  <a:cubicBezTo>
                    <a:pt x="52" y="24"/>
                    <a:pt x="54" y="29"/>
                    <a:pt x="54" y="34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45"/>
            <p:cNvSpPr>
              <a:spLocks noEditPoints="1"/>
            </p:cNvSpPr>
            <p:nvPr/>
          </p:nvSpPr>
          <p:spPr bwMode="auto">
            <a:xfrm>
              <a:off x="1584325" y="5326063"/>
              <a:ext cx="368300" cy="258763"/>
            </a:xfrm>
            <a:custGeom>
              <a:avLst/>
              <a:gdLst>
                <a:gd name="T0" fmla="*/ 0 w 98"/>
                <a:gd name="T1" fmla="*/ 0 h 69"/>
                <a:gd name="T2" fmla="*/ 0 w 98"/>
                <a:gd name="T3" fmla="*/ 69 h 69"/>
                <a:gd name="T4" fmla="*/ 98 w 98"/>
                <a:gd name="T5" fmla="*/ 69 h 69"/>
                <a:gd name="T6" fmla="*/ 98 w 98"/>
                <a:gd name="T7" fmla="*/ 0 h 69"/>
                <a:gd name="T8" fmla="*/ 0 w 98"/>
                <a:gd name="T9" fmla="*/ 0 h 69"/>
                <a:gd name="T10" fmla="*/ 54 w 98"/>
                <a:gd name="T11" fmla="*/ 39 h 69"/>
                <a:gd name="T12" fmla="*/ 54 w 98"/>
                <a:gd name="T13" fmla="*/ 52 h 69"/>
                <a:gd name="T14" fmla="*/ 44 w 98"/>
                <a:gd name="T15" fmla="*/ 52 h 69"/>
                <a:gd name="T16" fmla="*/ 44 w 98"/>
                <a:gd name="T17" fmla="*/ 39 h 69"/>
                <a:gd name="T18" fmla="*/ 38 w 98"/>
                <a:gd name="T19" fmla="*/ 29 h 69"/>
                <a:gd name="T20" fmla="*/ 49 w 98"/>
                <a:gd name="T21" fmla="*/ 19 h 69"/>
                <a:gd name="T22" fmla="*/ 59 w 98"/>
                <a:gd name="T23" fmla="*/ 29 h 69"/>
                <a:gd name="T24" fmla="*/ 54 w 98"/>
                <a:gd name="T25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0" y="0"/>
                  </a:lnTo>
                  <a:close/>
                  <a:moveTo>
                    <a:pt x="54" y="39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1" y="37"/>
                    <a:pt x="38" y="33"/>
                    <a:pt x="38" y="29"/>
                  </a:cubicBezTo>
                  <a:cubicBezTo>
                    <a:pt x="38" y="24"/>
                    <a:pt x="43" y="19"/>
                    <a:pt x="49" y="19"/>
                  </a:cubicBezTo>
                  <a:cubicBezTo>
                    <a:pt x="55" y="19"/>
                    <a:pt x="59" y="24"/>
                    <a:pt x="59" y="29"/>
                  </a:cubicBezTo>
                  <a:cubicBezTo>
                    <a:pt x="59" y="33"/>
                    <a:pt x="57" y="37"/>
                    <a:pt x="5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669657" y="142786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336256" y="223835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36256" y="3054622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336256" y="3870888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36256" y="471362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04302" y="2057491"/>
            <a:ext cx="3934437" cy="2377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 animBg="1"/>
      <p:bldP spid="14" grpId="0" animBg="1"/>
      <p:bldP spid="24" grpId="0"/>
      <p:bldP spid="25" grpId="0"/>
      <p:bldP spid="27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672745"/>
            <a:ext cx="5845243" cy="55125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43967" y="2871624"/>
            <a:ext cx="518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Part 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30007" y="3918637"/>
            <a:ext cx="4171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303871" y="2859501"/>
            <a:ext cx="226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03871" y="3742728"/>
            <a:ext cx="22669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373589" cy="129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949" y="266702"/>
            <a:ext cx="85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3589" y="266702"/>
            <a:ext cx="387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3589" y="72836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2"/>
          <p:cNvCxnSpPr/>
          <p:nvPr/>
        </p:nvCxnSpPr>
        <p:spPr>
          <a:xfrm>
            <a:off x="8253" y="3105658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19"/>
          <p:cNvSpPr/>
          <p:nvPr/>
        </p:nvSpPr>
        <p:spPr>
          <a:xfrm>
            <a:off x="991866" y="3105661"/>
            <a:ext cx="2175308" cy="1087655"/>
          </a:xfrm>
          <a:custGeom>
            <a:avLst/>
            <a:gdLst>
              <a:gd name="connsiteX0" fmla="*/ 0 w 2175308"/>
              <a:gd name="connsiteY0" fmla="*/ 0 h 1087655"/>
              <a:gd name="connsiteX1" fmla="*/ 2175308 w 2175308"/>
              <a:gd name="connsiteY1" fmla="*/ 0 h 1087655"/>
              <a:gd name="connsiteX2" fmla="*/ 1087654 w 2175308"/>
              <a:gd name="connsiteY2" fmla="*/ 1087655 h 1087655"/>
              <a:gd name="connsiteX3" fmla="*/ 0 w 2175308"/>
              <a:gd name="connsiteY3" fmla="*/ 0 h 108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308" h="1087655">
                <a:moveTo>
                  <a:pt x="0" y="0"/>
                </a:moveTo>
                <a:lnTo>
                  <a:pt x="2175308" y="0"/>
                </a:lnTo>
                <a:cubicBezTo>
                  <a:pt x="2175308" y="600695"/>
                  <a:pt x="1688349" y="1087655"/>
                  <a:pt x="1087654" y="1087655"/>
                </a:cubicBezTo>
                <a:cubicBezTo>
                  <a:pt x="486959" y="1087655"/>
                  <a:pt x="0" y="600695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 20"/>
          <p:cNvSpPr/>
          <p:nvPr/>
        </p:nvSpPr>
        <p:spPr>
          <a:xfrm flipH="1" flipV="1">
            <a:off x="5008347" y="2018008"/>
            <a:ext cx="2175308" cy="1087655"/>
          </a:xfrm>
          <a:custGeom>
            <a:avLst/>
            <a:gdLst>
              <a:gd name="connsiteX0" fmla="*/ 0 w 2175308"/>
              <a:gd name="connsiteY0" fmla="*/ 0 h 1087655"/>
              <a:gd name="connsiteX1" fmla="*/ 2175308 w 2175308"/>
              <a:gd name="connsiteY1" fmla="*/ 0 h 1087655"/>
              <a:gd name="connsiteX2" fmla="*/ 1087654 w 2175308"/>
              <a:gd name="connsiteY2" fmla="*/ 1087655 h 1087655"/>
              <a:gd name="connsiteX3" fmla="*/ 0 w 2175308"/>
              <a:gd name="connsiteY3" fmla="*/ 0 h 108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308" h="1087655">
                <a:moveTo>
                  <a:pt x="0" y="0"/>
                </a:moveTo>
                <a:lnTo>
                  <a:pt x="2175308" y="0"/>
                </a:lnTo>
                <a:cubicBezTo>
                  <a:pt x="2175308" y="600695"/>
                  <a:pt x="1688349" y="1087655"/>
                  <a:pt x="1087654" y="1087655"/>
                </a:cubicBezTo>
                <a:cubicBezTo>
                  <a:pt x="486959" y="1087655"/>
                  <a:pt x="0" y="600695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21"/>
          <p:cNvSpPr/>
          <p:nvPr/>
        </p:nvSpPr>
        <p:spPr>
          <a:xfrm>
            <a:off x="9024829" y="3105661"/>
            <a:ext cx="2175308" cy="1087655"/>
          </a:xfrm>
          <a:custGeom>
            <a:avLst/>
            <a:gdLst>
              <a:gd name="connsiteX0" fmla="*/ 0 w 2175308"/>
              <a:gd name="connsiteY0" fmla="*/ 0 h 1087655"/>
              <a:gd name="connsiteX1" fmla="*/ 2175308 w 2175308"/>
              <a:gd name="connsiteY1" fmla="*/ 0 h 1087655"/>
              <a:gd name="connsiteX2" fmla="*/ 1087654 w 2175308"/>
              <a:gd name="connsiteY2" fmla="*/ 1087655 h 1087655"/>
              <a:gd name="connsiteX3" fmla="*/ 0 w 2175308"/>
              <a:gd name="connsiteY3" fmla="*/ 0 h 108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308" h="1087655">
                <a:moveTo>
                  <a:pt x="0" y="0"/>
                </a:moveTo>
                <a:lnTo>
                  <a:pt x="2175308" y="0"/>
                </a:lnTo>
                <a:cubicBezTo>
                  <a:pt x="2175308" y="600695"/>
                  <a:pt x="1688349" y="1087655"/>
                  <a:pt x="1087654" y="1087655"/>
                </a:cubicBezTo>
                <a:cubicBezTo>
                  <a:pt x="486959" y="1087655"/>
                  <a:pt x="0" y="600695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86571" y="2090194"/>
            <a:ext cx="2030928" cy="20309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080536" y="2090194"/>
            <a:ext cx="2030928" cy="20309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117695" y="2090194"/>
            <a:ext cx="2030928" cy="20309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22"/>
          <p:cNvGrpSpPr/>
          <p:nvPr/>
        </p:nvGrpSpPr>
        <p:grpSpPr>
          <a:xfrm>
            <a:off x="9735714" y="2784895"/>
            <a:ext cx="794889" cy="623974"/>
            <a:chOff x="3654425" y="5089525"/>
            <a:chExt cx="1860550" cy="1460500"/>
          </a:xfrm>
          <a:noFill/>
        </p:grpSpPr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Freeform 77"/>
          <p:cNvSpPr>
            <a:spLocks noEditPoints="1"/>
          </p:cNvSpPr>
          <p:nvPr/>
        </p:nvSpPr>
        <p:spPr bwMode="auto">
          <a:xfrm>
            <a:off x="5660600" y="2754891"/>
            <a:ext cx="887307" cy="819899"/>
          </a:xfrm>
          <a:custGeom>
            <a:avLst/>
            <a:gdLst>
              <a:gd name="T0" fmla="*/ 144 w 270"/>
              <a:gd name="T1" fmla="*/ 62 h 249"/>
              <a:gd name="T2" fmla="*/ 116 w 270"/>
              <a:gd name="T3" fmla="*/ 49 h 249"/>
              <a:gd name="T4" fmla="*/ 116 w 270"/>
              <a:gd name="T5" fmla="*/ 14 h 249"/>
              <a:gd name="T6" fmla="*/ 87 w 270"/>
              <a:gd name="T7" fmla="*/ 25 h 249"/>
              <a:gd name="T8" fmla="*/ 62 w 270"/>
              <a:gd name="T9" fmla="*/ 0 h 249"/>
              <a:gd name="T10" fmla="*/ 49 w 270"/>
              <a:gd name="T11" fmla="*/ 28 h 249"/>
              <a:gd name="T12" fmla="*/ 14 w 270"/>
              <a:gd name="T13" fmla="*/ 28 h 249"/>
              <a:gd name="T14" fmla="*/ 25 w 270"/>
              <a:gd name="T15" fmla="*/ 57 h 249"/>
              <a:gd name="T16" fmla="*/ 0 w 270"/>
              <a:gd name="T17" fmla="*/ 82 h 249"/>
              <a:gd name="T18" fmla="*/ 28 w 270"/>
              <a:gd name="T19" fmla="*/ 95 h 249"/>
              <a:gd name="T20" fmla="*/ 28 w 270"/>
              <a:gd name="T21" fmla="*/ 130 h 249"/>
              <a:gd name="T22" fmla="*/ 57 w 270"/>
              <a:gd name="T23" fmla="*/ 119 h 249"/>
              <a:gd name="T24" fmla="*/ 82 w 270"/>
              <a:gd name="T25" fmla="*/ 144 h 249"/>
              <a:gd name="T26" fmla="*/ 95 w 270"/>
              <a:gd name="T27" fmla="*/ 116 h 249"/>
              <a:gd name="T28" fmla="*/ 130 w 270"/>
              <a:gd name="T29" fmla="*/ 116 h 249"/>
              <a:gd name="T30" fmla="*/ 119 w 270"/>
              <a:gd name="T31" fmla="*/ 87 h 249"/>
              <a:gd name="T32" fmla="*/ 72 w 270"/>
              <a:gd name="T33" fmla="*/ 96 h 249"/>
              <a:gd name="T34" fmla="*/ 72 w 270"/>
              <a:gd name="T35" fmla="*/ 48 h 249"/>
              <a:gd name="T36" fmla="*/ 72 w 270"/>
              <a:gd name="T37" fmla="*/ 96 h 249"/>
              <a:gd name="T38" fmla="*/ 181 w 270"/>
              <a:gd name="T39" fmla="*/ 206 h 249"/>
              <a:gd name="T40" fmla="*/ 164 w 270"/>
              <a:gd name="T41" fmla="*/ 187 h 249"/>
              <a:gd name="T42" fmla="*/ 175 w 270"/>
              <a:gd name="T43" fmla="*/ 161 h 249"/>
              <a:gd name="T44" fmla="*/ 149 w 270"/>
              <a:gd name="T45" fmla="*/ 159 h 249"/>
              <a:gd name="T46" fmla="*/ 138 w 270"/>
              <a:gd name="T47" fmla="*/ 133 h 249"/>
              <a:gd name="T48" fmla="*/ 119 w 270"/>
              <a:gd name="T49" fmla="*/ 150 h 249"/>
              <a:gd name="T50" fmla="*/ 92 w 270"/>
              <a:gd name="T51" fmla="*/ 139 h 249"/>
              <a:gd name="T52" fmla="*/ 91 w 270"/>
              <a:gd name="T53" fmla="*/ 165 h 249"/>
              <a:gd name="T54" fmla="*/ 64 w 270"/>
              <a:gd name="T55" fmla="*/ 176 h 249"/>
              <a:gd name="T56" fmla="*/ 81 w 270"/>
              <a:gd name="T57" fmla="*/ 195 h 249"/>
              <a:gd name="T58" fmla="*/ 70 w 270"/>
              <a:gd name="T59" fmla="*/ 222 h 249"/>
              <a:gd name="T60" fmla="*/ 96 w 270"/>
              <a:gd name="T61" fmla="*/ 223 h 249"/>
              <a:gd name="T62" fmla="*/ 107 w 270"/>
              <a:gd name="T63" fmla="*/ 249 h 249"/>
              <a:gd name="T64" fmla="*/ 126 w 270"/>
              <a:gd name="T65" fmla="*/ 232 h 249"/>
              <a:gd name="T66" fmla="*/ 153 w 270"/>
              <a:gd name="T67" fmla="*/ 243 h 249"/>
              <a:gd name="T68" fmla="*/ 154 w 270"/>
              <a:gd name="T69" fmla="*/ 218 h 249"/>
              <a:gd name="T70" fmla="*/ 115 w 270"/>
              <a:gd name="T71" fmla="*/ 210 h 249"/>
              <a:gd name="T72" fmla="*/ 130 w 270"/>
              <a:gd name="T73" fmla="*/ 173 h 249"/>
              <a:gd name="T74" fmla="*/ 115 w 270"/>
              <a:gd name="T75" fmla="*/ 210 h 249"/>
              <a:gd name="T76" fmla="*/ 265 w 270"/>
              <a:gd name="T77" fmla="*/ 52 h 249"/>
              <a:gd name="T78" fmla="*/ 239 w 270"/>
              <a:gd name="T79" fmla="*/ 49 h 249"/>
              <a:gd name="T80" fmla="*/ 229 w 270"/>
              <a:gd name="T81" fmla="*/ 20 h 249"/>
              <a:gd name="T82" fmla="*/ 208 w 270"/>
              <a:gd name="T83" fmla="*/ 37 h 249"/>
              <a:gd name="T84" fmla="*/ 182 w 270"/>
              <a:gd name="T85" fmla="*/ 23 h 249"/>
              <a:gd name="T86" fmla="*/ 178 w 270"/>
              <a:gd name="T87" fmla="*/ 49 h 249"/>
              <a:gd name="T88" fmla="*/ 150 w 270"/>
              <a:gd name="T89" fmla="*/ 59 h 249"/>
              <a:gd name="T90" fmla="*/ 166 w 270"/>
              <a:gd name="T91" fmla="*/ 80 h 249"/>
              <a:gd name="T92" fmla="*/ 152 w 270"/>
              <a:gd name="T93" fmla="*/ 106 h 249"/>
              <a:gd name="T94" fmla="*/ 179 w 270"/>
              <a:gd name="T95" fmla="*/ 110 h 249"/>
              <a:gd name="T96" fmla="*/ 188 w 270"/>
              <a:gd name="T97" fmla="*/ 138 h 249"/>
              <a:gd name="T98" fmla="*/ 209 w 270"/>
              <a:gd name="T99" fmla="*/ 122 h 249"/>
              <a:gd name="T100" fmla="*/ 236 w 270"/>
              <a:gd name="T101" fmla="*/ 136 h 249"/>
              <a:gd name="T102" fmla="*/ 239 w 270"/>
              <a:gd name="T103" fmla="*/ 109 h 249"/>
              <a:gd name="T104" fmla="*/ 268 w 270"/>
              <a:gd name="T105" fmla="*/ 100 h 249"/>
              <a:gd name="T106" fmla="*/ 251 w 270"/>
              <a:gd name="T107" fmla="*/ 79 h 249"/>
              <a:gd name="T108" fmla="*/ 215 w 270"/>
              <a:gd name="T109" fmla="*/ 99 h 249"/>
              <a:gd name="T110" fmla="*/ 202 w 270"/>
              <a:gd name="T111" fmla="*/ 60 h 249"/>
              <a:gd name="T112" fmla="*/ 215 w 270"/>
              <a:gd name="T113" fmla="*/ 9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0" h="249">
                <a:moveTo>
                  <a:pt x="144" y="82"/>
                </a:moveTo>
                <a:cubicBezTo>
                  <a:pt x="144" y="62"/>
                  <a:pt x="144" y="62"/>
                  <a:pt x="144" y="62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4"/>
                  <a:pt x="117" y="52"/>
                  <a:pt x="116" y="49"/>
                </a:cubicBezTo>
                <a:cubicBezTo>
                  <a:pt x="130" y="28"/>
                  <a:pt x="130" y="28"/>
                  <a:pt x="130" y="28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95" y="28"/>
                  <a:pt x="95" y="28"/>
                  <a:pt x="95" y="28"/>
                </a:cubicBezTo>
                <a:cubicBezTo>
                  <a:pt x="92" y="27"/>
                  <a:pt x="90" y="26"/>
                  <a:pt x="87" y="25"/>
                </a:cubicBezTo>
                <a:cubicBezTo>
                  <a:pt x="82" y="0"/>
                  <a:pt x="82" y="0"/>
                  <a:pt x="8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7" y="25"/>
                  <a:pt x="57" y="25"/>
                  <a:pt x="57" y="25"/>
                </a:cubicBezTo>
                <a:cubicBezTo>
                  <a:pt x="54" y="26"/>
                  <a:pt x="52" y="27"/>
                  <a:pt x="49" y="28"/>
                </a:cubicBezTo>
                <a:cubicBezTo>
                  <a:pt x="28" y="14"/>
                  <a:pt x="28" y="14"/>
                  <a:pt x="28" y="14"/>
                </a:cubicBezTo>
                <a:cubicBezTo>
                  <a:pt x="14" y="28"/>
                  <a:pt x="14" y="28"/>
                  <a:pt x="14" y="28"/>
                </a:cubicBezTo>
                <a:cubicBezTo>
                  <a:pt x="28" y="49"/>
                  <a:pt x="28" y="49"/>
                  <a:pt x="28" y="49"/>
                </a:cubicBezTo>
                <a:cubicBezTo>
                  <a:pt x="27" y="52"/>
                  <a:pt x="26" y="54"/>
                  <a:pt x="25" y="5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82"/>
                  <a:pt x="0" y="82"/>
                  <a:pt x="0" y="82"/>
                </a:cubicBezTo>
                <a:cubicBezTo>
                  <a:pt x="25" y="87"/>
                  <a:pt x="25" y="87"/>
                  <a:pt x="25" y="87"/>
                </a:cubicBezTo>
                <a:cubicBezTo>
                  <a:pt x="26" y="90"/>
                  <a:pt x="27" y="92"/>
                  <a:pt x="28" y="95"/>
                </a:cubicBezTo>
                <a:cubicBezTo>
                  <a:pt x="14" y="116"/>
                  <a:pt x="14" y="116"/>
                  <a:pt x="14" y="116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52" y="117"/>
                  <a:pt x="54" y="118"/>
                  <a:pt x="57" y="119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90" y="118"/>
                  <a:pt x="92" y="117"/>
                  <a:pt x="95" y="116"/>
                </a:cubicBezTo>
                <a:cubicBezTo>
                  <a:pt x="116" y="130"/>
                  <a:pt x="116" y="130"/>
                  <a:pt x="116" y="130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7" y="92"/>
                  <a:pt x="118" y="90"/>
                  <a:pt x="119" y="87"/>
                </a:cubicBezTo>
                <a:lnTo>
                  <a:pt x="144" y="82"/>
                </a:lnTo>
                <a:close/>
                <a:moveTo>
                  <a:pt x="72" y="96"/>
                </a:moveTo>
                <a:cubicBezTo>
                  <a:pt x="59" y="96"/>
                  <a:pt x="48" y="85"/>
                  <a:pt x="48" y="72"/>
                </a:cubicBezTo>
                <a:cubicBezTo>
                  <a:pt x="48" y="59"/>
                  <a:pt x="59" y="48"/>
                  <a:pt x="72" y="48"/>
                </a:cubicBezTo>
                <a:cubicBezTo>
                  <a:pt x="85" y="48"/>
                  <a:pt x="96" y="59"/>
                  <a:pt x="96" y="72"/>
                </a:cubicBezTo>
                <a:cubicBezTo>
                  <a:pt x="96" y="85"/>
                  <a:pt x="85" y="96"/>
                  <a:pt x="72" y="96"/>
                </a:cubicBezTo>
                <a:close/>
                <a:moveTo>
                  <a:pt x="175" y="221"/>
                </a:moveTo>
                <a:cubicBezTo>
                  <a:pt x="181" y="206"/>
                  <a:pt x="181" y="206"/>
                  <a:pt x="181" y="206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64" y="192"/>
                  <a:pt x="164" y="190"/>
                  <a:pt x="164" y="187"/>
                </a:cubicBezTo>
                <a:cubicBezTo>
                  <a:pt x="181" y="175"/>
                  <a:pt x="181" y="175"/>
                  <a:pt x="181" y="175"/>
                </a:cubicBezTo>
                <a:cubicBezTo>
                  <a:pt x="175" y="161"/>
                  <a:pt x="175" y="161"/>
                  <a:pt x="175" y="161"/>
                </a:cubicBezTo>
                <a:cubicBezTo>
                  <a:pt x="154" y="164"/>
                  <a:pt x="154" y="164"/>
                  <a:pt x="154" y="164"/>
                </a:cubicBezTo>
                <a:cubicBezTo>
                  <a:pt x="152" y="163"/>
                  <a:pt x="151" y="161"/>
                  <a:pt x="149" y="159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4" y="150"/>
                  <a:pt x="121" y="150"/>
                  <a:pt x="119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92" y="139"/>
                  <a:pt x="92" y="139"/>
                  <a:pt x="92" y="139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4" y="161"/>
                  <a:pt x="92" y="163"/>
                  <a:pt x="91" y="165"/>
                </a:cubicBezTo>
                <a:cubicBezTo>
                  <a:pt x="70" y="161"/>
                  <a:pt x="70" y="161"/>
                  <a:pt x="70" y="161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81" y="188"/>
                  <a:pt x="81" y="188"/>
                  <a:pt x="81" y="188"/>
                </a:cubicBezTo>
                <a:cubicBezTo>
                  <a:pt x="81" y="190"/>
                  <a:pt x="81" y="192"/>
                  <a:pt x="81" y="195"/>
                </a:cubicBezTo>
                <a:cubicBezTo>
                  <a:pt x="64" y="207"/>
                  <a:pt x="64" y="207"/>
                  <a:pt x="64" y="207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91" y="218"/>
                  <a:pt x="91" y="218"/>
                  <a:pt x="91" y="218"/>
                </a:cubicBezTo>
                <a:cubicBezTo>
                  <a:pt x="93" y="220"/>
                  <a:pt x="94" y="221"/>
                  <a:pt x="96" y="223"/>
                </a:cubicBezTo>
                <a:cubicBezTo>
                  <a:pt x="92" y="243"/>
                  <a:pt x="92" y="243"/>
                  <a:pt x="92" y="243"/>
                </a:cubicBezTo>
                <a:cubicBezTo>
                  <a:pt x="107" y="249"/>
                  <a:pt x="107" y="249"/>
                  <a:pt x="107" y="249"/>
                </a:cubicBezTo>
                <a:cubicBezTo>
                  <a:pt x="119" y="232"/>
                  <a:pt x="119" y="232"/>
                  <a:pt x="119" y="232"/>
                </a:cubicBezTo>
                <a:cubicBezTo>
                  <a:pt x="122" y="232"/>
                  <a:pt x="124" y="232"/>
                  <a:pt x="126" y="232"/>
                </a:cubicBezTo>
                <a:cubicBezTo>
                  <a:pt x="138" y="249"/>
                  <a:pt x="138" y="249"/>
                  <a:pt x="138" y="249"/>
                </a:cubicBezTo>
                <a:cubicBezTo>
                  <a:pt x="153" y="243"/>
                  <a:pt x="153" y="243"/>
                  <a:pt x="153" y="243"/>
                </a:cubicBezTo>
                <a:cubicBezTo>
                  <a:pt x="149" y="222"/>
                  <a:pt x="149" y="222"/>
                  <a:pt x="149" y="222"/>
                </a:cubicBezTo>
                <a:cubicBezTo>
                  <a:pt x="151" y="221"/>
                  <a:pt x="153" y="219"/>
                  <a:pt x="154" y="218"/>
                </a:cubicBezTo>
                <a:lnTo>
                  <a:pt x="175" y="221"/>
                </a:lnTo>
                <a:close/>
                <a:moveTo>
                  <a:pt x="115" y="210"/>
                </a:moveTo>
                <a:cubicBezTo>
                  <a:pt x="105" y="205"/>
                  <a:pt x="100" y="194"/>
                  <a:pt x="104" y="183"/>
                </a:cubicBezTo>
                <a:cubicBezTo>
                  <a:pt x="108" y="173"/>
                  <a:pt x="120" y="168"/>
                  <a:pt x="130" y="173"/>
                </a:cubicBezTo>
                <a:cubicBezTo>
                  <a:pt x="140" y="177"/>
                  <a:pt x="145" y="188"/>
                  <a:pt x="141" y="199"/>
                </a:cubicBezTo>
                <a:cubicBezTo>
                  <a:pt x="137" y="209"/>
                  <a:pt x="125" y="214"/>
                  <a:pt x="115" y="210"/>
                </a:cubicBezTo>
                <a:close/>
                <a:moveTo>
                  <a:pt x="270" y="68"/>
                </a:moveTo>
                <a:cubicBezTo>
                  <a:pt x="265" y="52"/>
                  <a:pt x="265" y="52"/>
                  <a:pt x="265" y="52"/>
                </a:cubicBezTo>
                <a:cubicBezTo>
                  <a:pt x="243" y="54"/>
                  <a:pt x="243" y="54"/>
                  <a:pt x="243" y="54"/>
                </a:cubicBezTo>
                <a:cubicBezTo>
                  <a:pt x="242" y="53"/>
                  <a:pt x="240" y="51"/>
                  <a:pt x="239" y="49"/>
                </a:cubicBezTo>
                <a:cubicBezTo>
                  <a:pt x="244" y="28"/>
                  <a:pt x="244" y="28"/>
                  <a:pt x="244" y="28"/>
                </a:cubicBezTo>
                <a:cubicBezTo>
                  <a:pt x="229" y="20"/>
                  <a:pt x="229" y="20"/>
                  <a:pt x="229" y="20"/>
                </a:cubicBezTo>
                <a:cubicBezTo>
                  <a:pt x="216" y="37"/>
                  <a:pt x="216" y="37"/>
                  <a:pt x="216" y="37"/>
                </a:cubicBezTo>
                <a:cubicBezTo>
                  <a:pt x="213" y="37"/>
                  <a:pt x="211" y="37"/>
                  <a:pt x="208" y="37"/>
                </a:cubicBezTo>
                <a:cubicBezTo>
                  <a:pt x="197" y="18"/>
                  <a:pt x="197" y="18"/>
                  <a:pt x="197" y="18"/>
                </a:cubicBezTo>
                <a:cubicBezTo>
                  <a:pt x="182" y="23"/>
                  <a:pt x="182" y="23"/>
                  <a:pt x="182" y="23"/>
                </a:cubicBezTo>
                <a:cubicBezTo>
                  <a:pt x="184" y="45"/>
                  <a:pt x="184" y="45"/>
                  <a:pt x="184" y="45"/>
                </a:cubicBezTo>
                <a:cubicBezTo>
                  <a:pt x="182" y="46"/>
                  <a:pt x="180" y="48"/>
                  <a:pt x="178" y="49"/>
                </a:cubicBezTo>
                <a:cubicBezTo>
                  <a:pt x="157" y="44"/>
                  <a:pt x="157" y="44"/>
                  <a:pt x="157" y="44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67" y="72"/>
                  <a:pt x="167" y="72"/>
                  <a:pt x="167" y="72"/>
                </a:cubicBezTo>
                <a:cubicBezTo>
                  <a:pt x="166" y="75"/>
                  <a:pt x="166" y="77"/>
                  <a:pt x="166" y="80"/>
                </a:cubicBezTo>
                <a:cubicBezTo>
                  <a:pt x="147" y="91"/>
                  <a:pt x="147" y="91"/>
                  <a:pt x="147" y="91"/>
                </a:cubicBezTo>
                <a:cubicBezTo>
                  <a:pt x="152" y="106"/>
                  <a:pt x="152" y="106"/>
                  <a:pt x="152" y="106"/>
                </a:cubicBezTo>
                <a:cubicBezTo>
                  <a:pt x="174" y="104"/>
                  <a:pt x="174" y="104"/>
                  <a:pt x="174" y="104"/>
                </a:cubicBezTo>
                <a:cubicBezTo>
                  <a:pt x="175" y="106"/>
                  <a:pt x="177" y="108"/>
                  <a:pt x="179" y="110"/>
                </a:cubicBezTo>
                <a:cubicBezTo>
                  <a:pt x="173" y="131"/>
                  <a:pt x="173" y="131"/>
                  <a:pt x="173" y="131"/>
                </a:cubicBezTo>
                <a:cubicBezTo>
                  <a:pt x="188" y="138"/>
                  <a:pt x="188" y="138"/>
                  <a:pt x="188" y="138"/>
                </a:cubicBezTo>
                <a:cubicBezTo>
                  <a:pt x="202" y="121"/>
                  <a:pt x="202" y="121"/>
                  <a:pt x="202" y="121"/>
                </a:cubicBezTo>
                <a:cubicBezTo>
                  <a:pt x="204" y="122"/>
                  <a:pt x="206" y="122"/>
                  <a:pt x="209" y="122"/>
                </a:cubicBezTo>
                <a:cubicBezTo>
                  <a:pt x="220" y="141"/>
                  <a:pt x="220" y="141"/>
                  <a:pt x="220" y="141"/>
                </a:cubicBezTo>
                <a:cubicBezTo>
                  <a:pt x="236" y="136"/>
                  <a:pt x="236" y="136"/>
                  <a:pt x="236" y="136"/>
                </a:cubicBezTo>
                <a:cubicBezTo>
                  <a:pt x="234" y="114"/>
                  <a:pt x="234" y="114"/>
                  <a:pt x="234" y="114"/>
                </a:cubicBezTo>
                <a:cubicBezTo>
                  <a:pt x="235" y="113"/>
                  <a:pt x="237" y="111"/>
                  <a:pt x="239" y="109"/>
                </a:cubicBezTo>
                <a:cubicBezTo>
                  <a:pt x="260" y="115"/>
                  <a:pt x="260" y="115"/>
                  <a:pt x="260" y="115"/>
                </a:cubicBezTo>
                <a:cubicBezTo>
                  <a:pt x="268" y="100"/>
                  <a:pt x="268" y="100"/>
                  <a:pt x="268" y="100"/>
                </a:cubicBezTo>
                <a:cubicBezTo>
                  <a:pt x="251" y="86"/>
                  <a:pt x="251" y="86"/>
                  <a:pt x="251" y="86"/>
                </a:cubicBezTo>
                <a:cubicBezTo>
                  <a:pt x="251" y="84"/>
                  <a:pt x="251" y="82"/>
                  <a:pt x="251" y="79"/>
                </a:cubicBezTo>
                <a:lnTo>
                  <a:pt x="270" y="68"/>
                </a:lnTo>
                <a:close/>
                <a:moveTo>
                  <a:pt x="215" y="99"/>
                </a:moveTo>
                <a:cubicBezTo>
                  <a:pt x="204" y="103"/>
                  <a:pt x="193" y="97"/>
                  <a:pt x="189" y="86"/>
                </a:cubicBezTo>
                <a:cubicBezTo>
                  <a:pt x="185" y="75"/>
                  <a:pt x="191" y="63"/>
                  <a:pt x="202" y="60"/>
                </a:cubicBezTo>
                <a:cubicBezTo>
                  <a:pt x="213" y="56"/>
                  <a:pt x="225" y="62"/>
                  <a:pt x="228" y="73"/>
                </a:cubicBezTo>
                <a:cubicBezTo>
                  <a:pt x="232" y="84"/>
                  <a:pt x="226" y="95"/>
                  <a:pt x="215" y="9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Freeform 17"/>
          <p:cNvSpPr>
            <a:spLocks noEditPoints="1"/>
          </p:cNvSpPr>
          <p:nvPr/>
        </p:nvSpPr>
        <p:spPr bwMode="auto">
          <a:xfrm>
            <a:off x="1767948" y="2652006"/>
            <a:ext cx="682251" cy="932236"/>
          </a:xfrm>
          <a:custGeom>
            <a:avLst/>
            <a:gdLst>
              <a:gd name="T0" fmla="*/ 150 w 163"/>
              <a:gd name="T1" fmla="*/ 19 h 224"/>
              <a:gd name="T2" fmla="*/ 157 w 163"/>
              <a:gd name="T3" fmla="*/ 19 h 224"/>
              <a:gd name="T4" fmla="*/ 163 w 163"/>
              <a:gd name="T5" fmla="*/ 13 h 224"/>
              <a:gd name="T6" fmla="*/ 163 w 163"/>
              <a:gd name="T7" fmla="*/ 6 h 224"/>
              <a:gd name="T8" fmla="*/ 157 w 163"/>
              <a:gd name="T9" fmla="*/ 0 h 224"/>
              <a:gd name="T10" fmla="*/ 6 w 163"/>
              <a:gd name="T11" fmla="*/ 0 h 224"/>
              <a:gd name="T12" fmla="*/ 0 w 163"/>
              <a:gd name="T13" fmla="*/ 6 h 224"/>
              <a:gd name="T14" fmla="*/ 0 w 163"/>
              <a:gd name="T15" fmla="*/ 13 h 224"/>
              <a:gd name="T16" fmla="*/ 6 w 163"/>
              <a:gd name="T17" fmla="*/ 19 h 224"/>
              <a:gd name="T18" fmla="*/ 13 w 163"/>
              <a:gd name="T19" fmla="*/ 19 h 224"/>
              <a:gd name="T20" fmla="*/ 61 w 163"/>
              <a:gd name="T21" fmla="*/ 112 h 224"/>
              <a:gd name="T22" fmla="*/ 13 w 163"/>
              <a:gd name="T23" fmla="*/ 205 h 224"/>
              <a:gd name="T24" fmla="*/ 6 w 163"/>
              <a:gd name="T25" fmla="*/ 205 h 224"/>
              <a:gd name="T26" fmla="*/ 0 w 163"/>
              <a:gd name="T27" fmla="*/ 211 h 224"/>
              <a:gd name="T28" fmla="*/ 0 w 163"/>
              <a:gd name="T29" fmla="*/ 218 h 224"/>
              <a:gd name="T30" fmla="*/ 6 w 163"/>
              <a:gd name="T31" fmla="*/ 224 h 224"/>
              <a:gd name="T32" fmla="*/ 157 w 163"/>
              <a:gd name="T33" fmla="*/ 224 h 224"/>
              <a:gd name="T34" fmla="*/ 163 w 163"/>
              <a:gd name="T35" fmla="*/ 218 h 224"/>
              <a:gd name="T36" fmla="*/ 163 w 163"/>
              <a:gd name="T37" fmla="*/ 211 h 224"/>
              <a:gd name="T38" fmla="*/ 157 w 163"/>
              <a:gd name="T39" fmla="*/ 205 h 224"/>
              <a:gd name="T40" fmla="*/ 150 w 163"/>
              <a:gd name="T41" fmla="*/ 205 h 224"/>
              <a:gd name="T42" fmla="*/ 102 w 163"/>
              <a:gd name="T43" fmla="*/ 112 h 224"/>
              <a:gd name="T44" fmla="*/ 150 w 163"/>
              <a:gd name="T45" fmla="*/ 19 h 224"/>
              <a:gd name="T46" fmla="*/ 131 w 163"/>
              <a:gd name="T47" fmla="*/ 199 h 224"/>
              <a:gd name="T48" fmla="*/ 128 w 163"/>
              <a:gd name="T49" fmla="*/ 204 h 224"/>
              <a:gd name="T50" fmla="*/ 34 w 163"/>
              <a:gd name="T51" fmla="*/ 204 h 224"/>
              <a:gd name="T52" fmla="*/ 32 w 163"/>
              <a:gd name="T53" fmla="*/ 200 h 224"/>
              <a:gd name="T54" fmla="*/ 79 w 163"/>
              <a:gd name="T55" fmla="*/ 148 h 224"/>
              <a:gd name="T56" fmla="*/ 84 w 163"/>
              <a:gd name="T57" fmla="*/ 148 h 224"/>
              <a:gd name="T58" fmla="*/ 131 w 163"/>
              <a:gd name="T59" fmla="*/ 199 h 224"/>
              <a:gd name="T60" fmla="*/ 81 w 163"/>
              <a:gd name="T61" fmla="*/ 96 h 224"/>
              <a:gd name="T62" fmla="*/ 47 w 163"/>
              <a:gd name="T63" fmla="*/ 62 h 224"/>
              <a:gd name="T64" fmla="*/ 78 w 163"/>
              <a:gd name="T65" fmla="*/ 69 h 224"/>
              <a:gd name="T66" fmla="*/ 115 w 163"/>
              <a:gd name="T67" fmla="*/ 59 h 224"/>
              <a:gd name="T68" fmla="*/ 81 w 163"/>
              <a:gd name="T69" fmla="*/ 9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" h="224">
                <a:moveTo>
                  <a:pt x="150" y="19"/>
                </a:moveTo>
                <a:cubicBezTo>
                  <a:pt x="157" y="19"/>
                  <a:pt x="157" y="19"/>
                  <a:pt x="157" y="19"/>
                </a:cubicBezTo>
                <a:cubicBezTo>
                  <a:pt x="160" y="19"/>
                  <a:pt x="163" y="16"/>
                  <a:pt x="163" y="13"/>
                </a:cubicBezTo>
                <a:cubicBezTo>
                  <a:pt x="163" y="6"/>
                  <a:pt x="163" y="6"/>
                  <a:pt x="163" y="6"/>
                </a:cubicBezTo>
                <a:cubicBezTo>
                  <a:pt x="163" y="3"/>
                  <a:pt x="160" y="0"/>
                  <a:pt x="157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6"/>
                  <a:pt x="3" y="19"/>
                  <a:pt x="6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76"/>
                  <a:pt x="58" y="78"/>
                  <a:pt x="61" y="112"/>
                </a:cubicBezTo>
                <a:cubicBezTo>
                  <a:pt x="58" y="146"/>
                  <a:pt x="13" y="148"/>
                  <a:pt x="13" y="205"/>
                </a:cubicBezTo>
                <a:cubicBezTo>
                  <a:pt x="6" y="205"/>
                  <a:pt x="6" y="205"/>
                  <a:pt x="6" y="205"/>
                </a:cubicBezTo>
                <a:cubicBezTo>
                  <a:pt x="3" y="205"/>
                  <a:pt x="0" y="208"/>
                  <a:pt x="0" y="21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21"/>
                  <a:pt x="3" y="224"/>
                  <a:pt x="6" y="224"/>
                </a:cubicBezTo>
                <a:cubicBezTo>
                  <a:pt x="157" y="224"/>
                  <a:pt x="157" y="224"/>
                  <a:pt x="157" y="224"/>
                </a:cubicBezTo>
                <a:cubicBezTo>
                  <a:pt x="160" y="224"/>
                  <a:pt x="163" y="221"/>
                  <a:pt x="163" y="218"/>
                </a:cubicBezTo>
                <a:cubicBezTo>
                  <a:pt x="163" y="211"/>
                  <a:pt x="163" y="211"/>
                  <a:pt x="163" y="211"/>
                </a:cubicBezTo>
                <a:cubicBezTo>
                  <a:pt x="163" y="208"/>
                  <a:pt x="160" y="205"/>
                  <a:pt x="157" y="205"/>
                </a:cubicBezTo>
                <a:cubicBezTo>
                  <a:pt x="150" y="205"/>
                  <a:pt x="150" y="205"/>
                  <a:pt x="150" y="205"/>
                </a:cubicBezTo>
                <a:cubicBezTo>
                  <a:pt x="150" y="148"/>
                  <a:pt x="105" y="146"/>
                  <a:pt x="102" y="112"/>
                </a:cubicBezTo>
                <a:cubicBezTo>
                  <a:pt x="105" y="78"/>
                  <a:pt x="150" y="76"/>
                  <a:pt x="150" y="19"/>
                </a:cubicBezTo>
                <a:close/>
                <a:moveTo>
                  <a:pt x="131" y="199"/>
                </a:moveTo>
                <a:cubicBezTo>
                  <a:pt x="132" y="202"/>
                  <a:pt x="131" y="204"/>
                  <a:pt x="128" y="204"/>
                </a:cubicBezTo>
                <a:cubicBezTo>
                  <a:pt x="34" y="204"/>
                  <a:pt x="34" y="204"/>
                  <a:pt x="34" y="204"/>
                </a:cubicBezTo>
                <a:cubicBezTo>
                  <a:pt x="32" y="204"/>
                  <a:pt x="30" y="202"/>
                  <a:pt x="32" y="200"/>
                </a:cubicBezTo>
                <a:cubicBezTo>
                  <a:pt x="44" y="179"/>
                  <a:pt x="59" y="163"/>
                  <a:pt x="79" y="148"/>
                </a:cubicBezTo>
                <a:cubicBezTo>
                  <a:pt x="81" y="147"/>
                  <a:pt x="82" y="147"/>
                  <a:pt x="84" y="148"/>
                </a:cubicBezTo>
                <a:cubicBezTo>
                  <a:pt x="104" y="167"/>
                  <a:pt x="119" y="182"/>
                  <a:pt x="131" y="199"/>
                </a:cubicBezTo>
                <a:close/>
                <a:moveTo>
                  <a:pt x="81" y="96"/>
                </a:move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64" y="69"/>
                  <a:pt x="78" y="69"/>
                </a:cubicBezTo>
                <a:cubicBezTo>
                  <a:pt x="92" y="69"/>
                  <a:pt x="104" y="59"/>
                  <a:pt x="115" y="59"/>
                </a:cubicBezTo>
                <a:cubicBezTo>
                  <a:pt x="125" y="59"/>
                  <a:pt x="81" y="96"/>
                  <a:pt x="81" y="96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17244" y="471921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91866" y="5167685"/>
            <a:ext cx="337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91866" y="5504751"/>
            <a:ext cx="337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66045" y="470976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40667" y="5158231"/>
            <a:ext cx="337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840667" y="5495297"/>
            <a:ext cx="337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148265" y="470976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822887" y="5158231"/>
            <a:ext cx="337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822887" y="5495297"/>
            <a:ext cx="337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47E8E4D-4B59-4D68-B3B3-DC14CC34961D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9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D:\ppt\第11批\634532"/>
  <p:tag name="ISPRING_FIRST_PUBLISH" val="1"/>
</p:tagLst>
</file>

<file path=ppt/theme/theme1.xml><?xml version="1.0" encoding="utf-8"?>
<a:theme xmlns:a="http://schemas.openxmlformats.org/drawingml/2006/main" name="https://www.freeppt7.com">
  <a:themeElements>
    <a:clrScheme name="自定义 1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um0s233o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1152</Words>
  <Application>Microsoft Office PowerPoint</Application>
  <PresentationFormat>宽屏</PresentationFormat>
  <Paragraphs>275</Paragraphs>
  <Slides>26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方正细谭黑简体</vt:lpstr>
      <vt:lpstr>微软雅黑</vt:lpstr>
      <vt:lpstr>字魂59号-创粗黑</vt:lpstr>
      <vt:lpstr>Agency FB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226</cp:revision>
  <dcterms:created xsi:type="dcterms:W3CDTF">2017-08-18T03:02:00Z</dcterms:created>
  <dcterms:modified xsi:type="dcterms:W3CDTF">2020-06-15T12:41:03Z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