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62" r:id="rId2"/>
    <p:sldId id="284" r:id="rId3"/>
    <p:sldId id="263" r:id="rId4"/>
    <p:sldId id="264" r:id="rId5"/>
    <p:sldId id="268" r:id="rId6"/>
    <p:sldId id="269" r:id="rId7"/>
    <p:sldId id="270" r:id="rId8"/>
    <p:sldId id="271" r:id="rId9"/>
    <p:sldId id="265" r:id="rId10"/>
    <p:sldId id="272" r:id="rId11"/>
    <p:sldId id="273" r:id="rId12"/>
    <p:sldId id="274" r:id="rId13"/>
    <p:sldId id="275" r:id="rId14"/>
    <p:sldId id="266" r:id="rId15"/>
    <p:sldId id="276" r:id="rId16"/>
    <p:sldId id="277" r:id="rId17"/>
    <p:sldId id="278" r:id="rId18"/>
    <p:sldId id="279" r:id="rId19"/>
    <p:sldId id="267" r:id="rId20"/>
    <p:sldId id="280" r:id="rId21"/>
    <p:sldId id="281" r:id="rId22"/>
    <p:sldId id="282" r:id="rId23"/>
    <p:sldId id="283" r:id="rId24"/>
  </p:sldIdLst>
  <p:sldSz cx="12192000" cy="6858000"/>
  <p:notesSz cx="6858000" cy="9144000"/>
  <p:embeddedFontLst>
    <p:embeddedFont>
      <p:font typeface="迷你简卡通" panose="02010600030101010101" charset="-122"/>
      <p:regular r:id="rId26"/>
    </p:embeddedFont>
    <p:embeddedFont>
      <p:font typeface="Bodoni MT" panose="02070603080606020203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等线" panose="02010600030101010101" pitchFamily="2" charset="-122"/>
      <p:regular r:id="rId35"/>
      <p:bold r:id="rId36"/>
    </p:embeddedFont>
    <p:embeddedFont>
      <p:font typeface="微软雅黑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A319"/>
    <a:srgbClr val="FCDDDD"/>
    <a:srgbClr val="214F66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96" autoAdjust="0"/>
    <p:restoredTop sz="94660"/>
  </p:normalViewPr>
  <p:slideViewPr>
    <p:cSldViewPr snapToGrid="0">
      <p:cViewPr varScale="1">
        <p:scale>
          <a:sx n="99" d="100"/>
          <a:sy n="99" d="100"/>
        </p:scale>
        <p:origin x="14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D14E7-7602-4B91-9719-26E33814539B}" type="datetimeFigureOut">
              <a:rPr lang="zh-CN" altLang="en-US" smtClean="0"/>
              <a:t>2020/6/16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75F28-B4EF-4448-81E4-906C444786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83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683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616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817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613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451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7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77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14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132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887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042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819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96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13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021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203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96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717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193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40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412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271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75F28-B4EF-4448-81E4-906C444786D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82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8A8A2D-7E69-4D55-931F-57DD4E4D6A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/>
          <a:stretch/>
        </p:blipFill>
        <p:spPr>
          <a:xfrm>
            <a:off x="255493" y="3307976"/>
            <a:ext cx="11370833" cy="35500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D65D22-94D8-4025-B2FE-FE577C9526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1"/>
          <a:stretch/>
        </p:blipFill>
        <p:spPr>
          <a:xfrm>
            <a:off x="3382870" y="1363261"/>
            <a:ext cx="5116078" cy="1783350"/>
          </a:xfrm>
          <a:prstGeom prst="rect">
            <a:avLst/>
          </a:prstGeom>
        </p:spPr>
      </p:pic>
      <p:pic>
        <p:nvPicPr>
          <p:cNvPr id="7" name="校长 - 带你去旅行">
            <a:hlinkClick r:id="" action="ppaction://media"/>
            <a:extLst>
              <a:ext uri="{FF2B5EF4-FFF2-40B4-BE49-F238E27FC236}">
                <a16:creationId xmlns:a16="http://schemas.microsoft.com/office/drawing/2014/main" id="{A0DF688A-4A84-4A37-BB3F-6851EBFA3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183776" cy="1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74549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02.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The Story of The Story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92504F-CC61-4A2F-B6AB-D5913BA4D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4" y="1896035"/>
            <a:ext cx="6164144" cy="3697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4C6CA0E-9B77-4706-9D25-244063DF5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315" flipH="1">
            <a:off x="6230984" y="283014"/>
            <a:ext cx="5369295" cy="48515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DCD5746-33AB-4A44-9E3E-15598F0A7820}"/>
              </a:ext>
            </a:extLst>
          </p:cNvPr>
          <p:cNvSpPr txBox="1"/>
          <p:nvPr/>
        </p:nvSpPr>
        <p:spPr>
          <a:xfrm>
            <a:off x="7534388" y="738442"/>
            <a:ext cx="3623028" cy="231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Count the years, sweet because of you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Holding hands forever, this life companion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84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02.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The Story of The Story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C1073C7-E2E2-44A8-92A7-59DBED18E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3" y="1714500"/>
            <a:ext cx="51435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21128E-8C3A-4FCE-8341-4D76672F32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0" b="66633"/>
          <a:stretch/>
        </p:blipFill>
        <p:spPr>
          <a:xfrm>
            <a:off x="4916224" y="1808629"/>
            <a:ext cx="3754088" cy="4914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07F8A2-E544-45B6-A9CF-E1085C0A1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40" y="782742"/>
            <a:ext cx="2674251" cy="17828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6A59075-6FEE-4CF1-8C3E-B73A8D5CB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185">
            <a:off x="8145640" y="3429000"/>
            <a:ext cx="3303342" cy="2219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991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02.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The Story of The Story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F22FE3-AB4B-4BCD-8871-DC4583465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2" t="31546" r="30600" b="42275"/>
          <a:stretch/>
        </p:blipFill>
        <p:spPr>
          <a:xfrm>
            <a:off x="1088365" y="1627093"/>
            <a:ext cx="4575277" cy="45380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BCBF44-1D80-45D2-9A45-A34345EFF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59" y="1781735"/>
            <a:ext cx="4941176" cy="3294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AF97E63-21FE-495E-A8E2-EA209803AF83}"/>
              </a:ext>
            </a:extLst>
          </p:cNvPr>
          <p:cNvSpPr/>
          <p:nvPr/>
        </p:nvSpPr>
        <p:spPr>
          <a:xfrm>
            <a:off x="2043886" y="560713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618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02.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The Story of The Story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F3BE25-B516-4193-AAA2-0BDD3B063F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32834" r="60220" b="43992"/>
          <a:stretch/>
        </p:blipFill>
        <p:spPr>
          <a:xfrm>
            <a:off x="4424081" y="2819885"/>
            <a:ext cx="3850341" cy="37462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9259E0-0529-4FB1-B3C8-4C3140BC0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0" y="1937900"/>
            <a:ext cx="2982199" cy="2982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B231F2-1858-492F-8E40-FB7483C4D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3144">
            <a:off x="7454153" y="1055679"/>
            <a:ext cx="3850341" cy="2566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8C193A2-57D9-4A00-BBC0-0932875F4FF3}"/>
              </a:ext>
            </a:extLst>
          </p:cNvPr>
          <p:cNvSpPr/>
          <p:nvPr/>
        </p:nvSpPr>
        <p:spPr>
          <a:xfrm>
            <a:off x="4084386" y="1501466"/>
            <a:ext cx="3183517" cy="1703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FD2C06B-4EB6-45EB-BB0B-6A70352A5E8E}"/>
              </a:ext>
            </a:extLst>
          </p:cNvPr>
          <p:cNvSpPr/>
          <p:nvPr/>
        </p:nvSpPr>
        <p:spPr>
          <a:xfrm>
            <a:off x="8095593" y="4276166"/>
            <a:ext cx="3921200" cy="1703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511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EB2394-CD27-454B-9E1B-2319AFB3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35" y="3829050"/>
            <a:ext cx="4524375" cy="30289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71E271-D9DA-44AD-AF16-87AC9312A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4835" y="615681"/>
            <a:ext cx="4110641" cy="37142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A6FF81-8898-4C9A-B92A-D2347E3ACE90}"/>
              </a:ext>
            </a:extLst>
          </p:cNvPr>
          <p:cNvSpPr txBox="1"/>
          <p:nvPr/>
        </p:nvSpPr>
        <p:spPr>
          <a:xfrm>
            <a:off x="5015753" y="1546412"/>
            <a:ext cx="2151529" cy="79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A36FEB-7D6A-48E0-8114-77E25D32F604}"/>
              </a:ext>
            </a:extLst>
          </p:cNvPr>
          <p:cNvSpPr/>
          <p:nvPr/>
        </p:nvSpPr>
        <p:spPr>
          <a:xfrm>
            <a:off x="4797323" y="1631902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03.</a:t>
            </a:r>
            <a:r>
              <a:rPr lang="zh-CN" altLang="en-US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358779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03.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532754-312D-49A5-A9D7-911F9BED0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3" y="1601271"/>
            <a:ext cx="5233427" cy="44622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D1A2EF-E7E6-4952-A8EE-5A5D24D1A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8" y="2124634"/>
            <a:ext cx="4740089" cy="3160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7F9481-004B-45C4-8D98-ABFF00D57EC7}"/>
              </a:ext>
            </a:extLst>
          </p:cNvPr>
          <p:cNvSpPr/>
          <p:nvPr/>
        </p:nvSpPr>
        <p:spPr>
          <a:xfrm>
            <a:off x="3461015" y="4616654"/>
            <a:ext cx="3206483" cy="1703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263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03.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BE600F-8AB5-4CF5-AAEB-02B7591CD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58798" r="32418" b="18027"/>
          <a:stretch/>
        </p:blipFill>
        <p:spPr>
          <a:xfrm>
            <a:off x="7153835" y="1748116"/>
            <a:ext cx="3388659" cy="38523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BC984C-B209-44F2-9D4B-0ADF65A06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0" y="1855694"/>
            <a:ext cx="5105401" cy="34036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3BC148A-87EB-4CBA-9C99-6CA42C8A9B36}"/>
              </a:ext>
            </a:extLst>
          </p:cNvPr>
          <p:cNvSpPr/>
          <p:nvPr/>
        </p:nvSpPr>
        <p:spPr>
          <a:xfrm>
            <a:off x="6547121" y="5112062"/>
            <a:ext cx="4763051" cy="12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260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03.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126528A-2522-46EA-971B-F79194014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47" y="1333174"/>
            <a:ext cx="3449171" cy="22994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66BFE0-B0B8-4530-B5FB-1A1FF1D75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5" y="3857859"/>
            <a:ext cx="3673288" cy="24488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435A57-2E07-42A9-9857-5FF49400AC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9" y="2047325"/>
            <a:ext cx="3792971" cy="38491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1637CF7-2AD1-4093-8620-5E0FAB66B5DD}"/>
              </a:ext>
            </a:extLst>
          </p:cNvPr>
          <p:cNvSpPr/>
          <p:nvPr/>
        </p:nvSpPr>
        <p:spPr>
          <a:xfrm>
            <a:off x="4774789" y="4022606"/>
            <a:ext cx="2880066" cy="2119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1F9B24A-CFF5-45C6-B834-2D292615A983}"/>
              </a:ext>
            </a:extLst>
          </p:cNvPr>
          <p:cNvSpPr/>
          <p:nvPr/>
        </p:nvSpPr>
        <p:spPr>
          <a:xfrm>
            <a:off x="8539624" y="1100841"/>
            <a:ext cx="3384003" cy="1703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70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03.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0FA6EC-1E27-4C2A-8D2F-46FDF6BD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42" y="3286676"/>
            <a:ext cx="5186923" cy="35713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EDDA29-A207-40C8-A09C-63829748A2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0" y="1909483"/>
            <a:ext cx="5356986" cy="35713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83494B-269E-43C8-8697-BA46749FD52A}"/>
              </a:ext>
            </a:extLst>
          </p:cNvPr>
          <p:cNvSpPr/>
          <p:nvPr/>
        </p:nvSpPr>
        <p:spPr>
          <a:xfrm>
            <a:off x="6861641" y="1725136"/>
            <a:ext cx="4669097" cy="12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1505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EB2394-CD27-454B-9E1B-2319AFB3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35" y="3829050"/>
            <a:ext cx="4524375" cy="30289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71E271-D9DA-44AD-AF16-87AC9312A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4835" y="615681"/>
            <a:ext cx="4110641" cy="37142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A6FF81-8898-4C9A-B92A-D2347E3ACE90}"/>
              </a:ext>
            </a:extLst>
          </p:cNvPr>
          <p:cNvSpPr txBox="1"/>
          <p:nvPr/>
        </p:nvSpPr>
        <p:spPr>
          <a:xfrm>
            <a:off x="5015753" y="1546412"/>
            <a:ext cx="2151529" cy="79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A36FEB-7D6A-48E0-8114-77E25D32F604}"/>
              </a:ext>
            </a:extLst>
          </p:cNvPr>
          <p:cNvSpPr/>
          <p:nvPr/>
        </p:nvSpPr>
        <p:spPr>
          <a:xfrm>
            <a:off x="3954835" y="1686146"/>
            <a:ext cx="2315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04.</a:t>
            </a:r>
            <a:r>
              <a:rPr lang="zh-CN" altLang="en-US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Keeping it up</a:t>
            </a:r>
          </a:p>
        </p:txBody>
      </p:sp>
    </p:spTree>
    <p:extLst>
      <p:ext uri="{BB962C8B-B14F-4D97-AF65-F5344CB8AC3E}">
        <p14:creationId xmlns:p14="http://schemas.microsoft.com/office/powerpoint/2010/main" val="339664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8A8A2D-7E69-4D55-931F-57DD4E4D6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/>
          <a:stretch/>
        </p:blipFill>
        <p:spPr>
          <a:xfrm>
            <a:off x="255493" y="3307976"/>
            <a:ext cx="11370833" cy="35500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D65D22-94D8-4025-B2FE-FE577C952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1"/>
          <a:stretch/>
        </p:blipFill>
        <p:spPr>
          <a:xfrm>
            <a:off x="3382870" y="1363261"/>
            <a:ext cx="5116078" cy="17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04.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Keeping it up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CC5E8F-351D-4A6C-B773-BDA11DE22C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947"/>
            <a:ext cx="5520962" cy="43030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68ABE1-2257-4C9F-92E1-389776DDF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51" y="1593476"/>
            <a:ext cx="5506075" cy="36710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25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04.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Keeping it up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5852C5-DE1B-44B6-87DF-D02133DF3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10" y="2017059"/>
            <a:ext cx="5002307" cy="3334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C2F57A-3692-4F96-8271-8D1DAE083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51" y="2393576"/>
            <a:ext cx="5266649" cy="44644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D6899AD-97AB-46D0-931A-A208FE9D9504}"/>
              </a:ext>
            </a:extLst>
          </p:cNvPr>
          <p:cNvSpPr/>
          <p:nvPr/>
        </p:nvSpPr>
        <p:spPr>
          <a:xfrm>
            <a:off x="6558454" y="1105210"/>
            <a:ext cx="4667781" cy="128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5191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04.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Keeping it up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9BCED1F-501C-41A3-91CB-79C344CBC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60" y="701231"/>
            <a:ext cx="4671244" cy="59032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8B7DB5-9531-4C7A-B0E7-FE0FBE93D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315" flipV="1">
            <a:off x="814466" y="567691"/>
            <a:ext cx="5547808" cy="50128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8742CD5-D440-4256-9CFB-3729E75E9EDD}"/>
              </a:ext>
            </a:extLst>
          </p:cNvPr>
          <p:cNvSpPr txBox="1"/>
          <p:nvPr/>
        </p:nvSpPr>
        <p:spPr>
          <a:xfrm>
            <a:off x="1691772" y="2203081"/>
            <a:ext cx="3623028" cy="231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Count the years, sweet because of you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Holding hands forever, this life companion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945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04.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Keeping it up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2B3B15-F415-4CFF-9D17-FF84E8F4EC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315" flipH="1">
            <a:off x="6068474" y="457825"/>
            <a:ext cx="5369295" cy="48515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E543A29-5B11-4B2E-88F5-EB13C8E83A13}"/>
              </a:ext>
            </a:extLst>
          </p:cNvPr>
          <p:cNvSpPr txBox="1"/>
          <p:nvPr/>
        </p:nvSpPr>
        <p:spPr>
          <a:xfrm>
            <a:off x="7309884" y="954741"/>
            <a:ext cx="3623028" cy="231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Count the years, sweet because of you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Holding hands forever, this life companion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42F02A-305D-485D-AE2D-F5851C3FD7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0" t="37260" r="-1" b="18107"/>
          <a:stretch/>
        </p:blipFill>
        <p:spPr>
          <a:xfrm>
            <a:off x="2330747" y="1207621"/>
            <a:ext cx="2949468" cy="53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19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49A960-1513-40E5-8619-7D317CF7B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75" y="746312"/>
            <a:ext cx="2539560" cy="425599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F057BD7-EA7A-422D-9214-717FFAEC0E38}"/>
              </a:ext>
            </a:extLst>
          </p:cNvPr>
          <p:cNvSpPr txBox="1"/>
          <p:nvPr/>
        </p:nvSpPr>
        <p:spPr>
          <a:xfrm>
            <a:off x="1496313" y="5002307"/>
            <a:ext cx="325418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Bodoni MT" panose="02070603080606020203" pitchFamily="18" charset="0"/>
              </a:rPr>
              <a:t>CONTENTS</a:t>
            </a:r>
            <a:endParaRPr lang="zh-CN" altLang="en-US" sz="4400" dirty="0">
              <a:latin typeface="Bodoni MT" panose="02070603080606020203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29B2666-4CB0-4D8F-9374-E27C1A1FFC4C}"/>
              </a:ext>
            </a:extLst>
          </p:cNvPr>
          <p:cNvSpPr/>
          <p:nvPr/>
        </p:nvSpPr>
        <p:spPr>
          <a:xfrm>
            <a:off x="6728807" y="1420925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F1B62F0-F8FD-44CB-B0A8-982007F1391A}"/>
              </a:ext>
            </a:extLst>
          </p:cNvPr>
          <p:cNvSpPr/>
          <p:nvPr/>
        </p:nvSpPr>
        <p:spPr>
          <a:xfrm>
            <a:off x="7441501" y="1434371"/>
            <a:ext cx="2272553" cy="4437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2166A4-CAF8-447E-8E90-417CEA88E0E4}"/>
              </a:ext>
            </a:extLst>
          </p:cNvPr>
          <p:cNvSpPr txBox="1"/>
          <p:nvPr/>
        </p:nvSpPr>
        <p:spPr>
          <a:xfrm>
            <a:off x="7441501" y="1434371"/>
            <a:ext cx="215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01.</a:t>
            </a: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Encounters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DD4208-AC10-469F-A7A6-9C1B74F4EDEE}"/>
              </a:ext>
            </a:extLst>
          </p:cNvPr>
          <p:cNvSpPr/>
          <p:nvPr/>
        </p:nvSpPr>
        <p:spPr>
          <a:xfrm>
            <a:off x="6728807" y="2438437"/>
            <a:ext cx="457200" cy="457200"/>
          </a:xfrm>
          <a:prstGeom prst="rect">
            <a:avLst/>
          </a:prstGeom>
          <a:solidFill>
            <a:srgbClr val="E0A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6CA3E3-1519-463C-822A-A5761EA349CB}"/>
              </a:ext>
            </a:extLst>
          </p:cNvPr>
          <p:cNvSpPr/>
          <p:nvPr/>
        </p:nvSpPr>
        <p:spPr>
          <a:xfrm>
            <a:off x="7441501" y="2451883"/>
            <a:ext cx="2272553" cy="443754"/>
          </a:xfrm>
          <a:prstGeom prst="rect">
            <a:avLst/>
          </a:prstGeom>
          <a:noFill/>
          <a:ln>
            <a:solidFill>
              <a:srgbClr val="E0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A4849F-358A-4591-93A7-9367CA96D3D4}"/>
              </a:ext>
            </a:extLst>
          </p:cNvPr>
          <p:cNvSpPr txBox="1"/>
          <p:nvPr/>
        </p:nvSpPr>
        <p:spPr>
          <a:xfrm>
            <a:off x="7441502" y="2451883"/>
            <a:ext cx="198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02.</a:t>
            </a: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The Story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5F1B231-F816-4CCC-A520-493D71B0B879}"/>
              </a:ext>
            </a:extLst>
          </p:cNvPr>
          <p:cNvSpPr/>
          <p:nvPr/>
        </p:nvSpPr>
        <p:spPr>
          <a:xfrm>
            <a:off x="6728807" y="3491772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7B2E02-AB71-4D1A-A051-3086267D546D}"/>
              </a:ext>
            </a:extLst>
          </p:cNvPr>
          <p:cNvSpPr/>
          <p:nvPr/>
        </p:nvSpPr>
        <p:spPr>
          <a:xfrm>
            <a:off x="7441501" y="3505218"/>
            <a:ext cx="2272553" cy="4437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9AE7111-99C9-4A9F-901E-EE66024B5826}"/>
              </a:ext>
            </a:extLst>
          </p:cNvPr>
          <p:cNvSpPr txBox="1"/>
          <p:nvPr/>
        </p:nvSpPr>
        <p:spPr>
          <a:xfrm>
            <a:off x="7441501" y="3496262"/>
            <a:ext cx="169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03.</a:t>
            </a:r>
            <a:r>
              <a:rPr lang="zh-CN" altLang="en-US" sz="2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190C481-0D84-4FF5-9EF7-0D65606F6163}"/>
              </a:ext>
            </a:extLst>
          </p:cNvPr>
          <p:cNvSpPr/>
          <p:nvPr/>
        </p:nvSpPr>
        <p:spPr>
          <a:xfrm>
            <a:off x="6728807" y="4545107"/>
            <a:ext cx="457200" cy="457200"/>
          </a:xfrm>
          <a:prstGeom prst="rect">
            <a:avLst/>
          </a:prstGeom>
          <a:solidFill>
            <a:srgbClr val="E0A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1DE0398-6BDB-4F48-9370-CE95697C641C}"/>
              </a:ext>
            </a:extLst>
          </p:cNvPr>
          <p:cNvSpPr/>
          <p:nvPr/>
        </p:nvSpPr>
        <p:spPr>
          <a:xfrm>
            <a:off x="7441501" y="4558553"/>
            <a:ext cx="2272553" cy="443754"/>
          </a:xfrm>
          <a:prstGeom prst="rect">
            <a:avLst/>
          </a:prstGeom>
          <a:noFill/>
          <a:ln>
            <a:solidFill>
              <a:srgbClr val="E0A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6510B6-F076-4C6C-A278-BDFB8E77D901}"/>
              </a:ext>
            </a:extLst>
          </p:cNvPr>
          <p:cNvSpPr txBox="1"/>
          <p:nvPr/>
        </p:nvSpPr>
        <p:spPr>
          <a:xfrm>
            <a:off x="7441501" y="4549597"/>
            <a:ext cx="26919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04.</a:t>
            </a:r>
            <a:r>
              <a:rPr lang="zh-CN" altLang="en-US" sz="2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Keeping it up</a:t>
            </a:r>
          </a:p>
        </p:txBody>
      </p:sp>
    </p:spTree>
    <p:extLst>
      <p:ext uri="{BB962C8B-B14F-4D97-AF65-F5344CB8AC3E}">
        <p14:creationId xmlns:p14="http://schemas.microsoft.com/office/powerpoint/2010/main" val="3577911987"/>
      </p:ext>
    </p:extLst>
  </p:cSld>
  <p:clrMapOvr>
    <a:masterClrMapping/>
  </p:clrMapOvr>
  <p:transition spd="slow" advClick="0" advTm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EB2394-CD27-454B-9E1B-2319AFB3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35" y="3829050"/>
            <a:ext cx="4524375" cy="30289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71E271-D9DA-44AD-AF16-87AC9312A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4835" y="615681"/>
            <a:ext cx="4110641" cy="37142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A6FF81-8898-4C9A-B92A-D2347E3ACE90}"/>
              </a:ext>
            </a:extLst>
          </p:cNvPr>
          <p:cNvSpPr txBox="1"/>
          <p:nvPr/>
        </p:nvSpPr>
        <p:spPr>
          <a:xfrm>
            <a:off x="5015753" y="1546412"/>
            <a:ext cx="2151529" cy="79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A36FEB-7D6A-48E0-8114-77E25D32F604}"/>
              </a:ext>
            </a:extLst>
          </p:cNvPr>
          <p:cNvSpPr/>
          <p:nvPr/>
        </p:nvSpPr>
        <p:spPr>
          <a:xfrm>
            <a:off x="3954835" y="1764930"/>
            <a:ext cx="2307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01.</a:t>
            </a:r>
            <a:r>
              <a:rPr lang="zh-CN" altLang="en-US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Encounters</a:t>
            </a:r>
          </a:p>
        </p:txBody>
      </p:sp>
    </p:spTree>
    <p:extLst>
      <p:ext uri="{BB962C8B-B14F-4D97-AF65-F5344CB8AC3E}">
        <p14:creationId xmlns:p14="http://schemas.microsoft.com/office/powerpoint/2010/main" val="965552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0D0147-141D-4A2B-BAF8-4990F8C5F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315" flipH="1">
            <a:off x="6230984" y="283014"/>
            <a:ext cx="5369295" cy="48515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01.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Encounters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21D4B9-F6D4-4A43-9336-DF258153B5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" b="29413"/>
          <a:stretch/>
        </p:blipFill>
        <p:spPr>
          <a:xfrm>
            <a:off x="840364" y="3236497"/>
            <a:ext cx="5255636" cy="26978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2A70194-E9CE-4178-BAB3-CC4EC14D6E6A}"/>
              </a:ext>
            </a:extLst>
          </p:cNvPr>
          <p:cNvSpPr txBox="1"/>
          <p:nvPr/>
        </p:nvSpPr>
        <p:spPr>
          <a:xfrm>
            <a:off x="7627377" y="850758"/>
            <a:ext cx="3492657" cy="231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Count the years, sweet because of you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       Holding hands forever, this life                         companion</a:t>
            </a:r>
            <a:endParaRPr lang="en-US" altLang="zh-CN" sz="1400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002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01.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Encounters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6998FB-7F63-4309-B11E-15C51FBC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35" y="1423325"/>
            <a:ext cx="4709370" cy="54346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0D6D5C7-D9DD-4074-B321-FF89F7864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158">
            <a:off x="2067116" y="1310882"/>
            <a:ext cx="4333230" cy="2888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3FC6A2B-1B22-4A26-B250-774B3BC8A5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711">
            <a:off x="1654200" y="4155141"/>
            <a:ext cx="2893060" cy="1925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78D4AC1-7E11-4B40-BA68-0828CB3C70C6}"/>
              </a:ext>
            </a:extLst>
          </p:cNvPr>
          <p:cNvSpPr/>
          <p:nvPr/>
        </p:nvSpPr>
        <p:spPr>
          <a:xfrm>
            <a:off x="4700394" y="4140662"/>
            <a:ext cx="6096000" cy="8728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322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01.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Encounters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B1603B-76CA-490A-9759-883BD00F2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758"/>
            <a:ext cx="5758530" cy="49216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149021-805D-41AD-8CF4-9AE69CCCD7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06" y="1653076"/>
            <a:ext cx="5285888" cy="3551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668456E-0DC4-4D55-B5F2-4FD0B49EA324}"/>
              </a:ext>
            </a:extLst>
          </p:cNvPr>
          <p:cNvSpPr/>
          <p:nvPr/>
        </p:nvSpPr>
        <p:spPr>
          <a:xfrm>
            <a:off x="6225215" y="56164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Love you all the way, miss every step of the way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Ming ming, make me happy countless</a:t>
            </a:r>
            <a:endParaRPr lang="en-US" altLang="zh-CN" dirty="0"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391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D901E3-9FE3-4389-B2EB-B36E7FDB7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0" t="19216" r="32811" b="28627"/>
          <a:stretch/>
        </p:blipFill>
        <p:spPr>
          <a:xfrm>
            <a:off x="255496" y="0"/>
            <a:ext cx="796814" cy="9547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57496-6AA0-46CE-9DFB-24B4017E0380}"/>
              </a:ext>
            </a:extLst>
          </p:cNvPr>
          <p:cNvSpPr/>
          <p:nvPr/>
        </p:nvSpPr>
        <p:spPr>
          <a:xfrm>
            <a:off x="1206958" y="327538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01.</a:t>
            </a:r>
            <a:r>
              <a:rPr lang="zh-CN" altLang="en-US" sz="28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Encounters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8D7B80-5135-492A-A7F5-81256D67C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r="63077" b="67871"/>
          <a:stretch/>
        </p:blipFill>
        <p:spPr>
          <a:xfrm>
            <a:off x="1206958" y="954741"/>
            <a:ext cx="2519603" cy="3067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6C1349-29DF-4A65-95CD-B40246203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2" t="7299" r="31380" b="70384"/>
          <a:stretch/>
        </p:blipFill>
        <p:spPr>
          <a:xfrm>
            <a:off x="5032319" y="3705764"/>
            <a:ext cx="2401769" cy="20990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CC46F6-05EF-4A0C-A59A-571E5A069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53883" r="56583" b="15024"/>
          <a:stretch/>
        </p:blipFill>
        <p:spPr>
          <a:xfrm>
            <a:off x="8739846" y="1278754"/>
            <a:ext cx="1994632" cy="25133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98CA8F-AE16-4C6E-B88F-648DABC306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58" y="4021955"/>
            <a:ext cx="2674251" cy="17828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0B94AF-D79B-4432-B719-DEB885603C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10" y="1794081"/>
            <a:ext cx="2993728" cy="19979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F9E0FC1-4ECF-4E1B-AEE7-C3AEC867B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22" y="3867436"/>
            <a:ext cx="2902875" cy="19373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877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EB2394-CD27-454B-9E1B-2319AFB3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35" y="3829050"/>
            <a:ext cx="4524375" cy="30289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71E271-D9DA-44AD-AF16-87AC9312A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4835" y="615681"/>
            <a:ext cx="4110641" cy="37142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A6FF81-8898-4C9A-B92A-D2347E3ACE90}"/>
              </a:ext>
            </a:extLst>
          </p:cNvPr>
          <p:cNvSpPr txBox="1"/>
          <p:nvPr/>
        </p:nvSpPr>
        <p:spPr>
          <a:xfrm>
            <a:off x="5015753" y="1546412"/>
            <a:ext cx="2151529" cy="79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A36FEB-7D6A-48E0-8114-77E25D32F604}"/>
              </a:ext>
            </a:extLst>
          </p:cNvPr>
          <p:cNvSpPr/>
          <p:nvPr/>
        </p:nvSpPr>
        <p:spPr>
          <a:xfrm>
            <a:off x="4281156" y="1631902"/>
            <a:ext cx="34579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02.</a:t>
            </a:r>
            <a:r>
              <a:rPr lang="zh-CN" altLang="en-US" sz="4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The Story</a:t>
            </a:r>
          </a:p>
        </p:txBody>
      </p:sp>
    </p:spTree>
    <p:extLst>
      <p:ext uri="{BB962C8B-B14F-4D97-AF65-F5344CB8AC3E}">
        <p14:creationId xmlns:p14="http://schemas.microsoft.com/office/powerpoint/2010/main" val="3823279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D6EB09C-B323-4B22-B934-6BFB3828F375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1.16.0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https://www.freeppt7.com">
  <a:themeElements>
    <a:clrScheme name="自定义 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472</Words>
  <Application>Microsoft Office PowerPoint</Application>
  <PresentationFormat>宽屏</PresentationFormat>
  <Paragraphs>86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Calibri</vt:lpstr>
      <vt:lpstr>微软雅黑</vt:lpstr>
      <vt:lpstr>迷你简卡通</vt:lpstr>
      <vt:lpstr>等线</vt:lpstr>
      <vt:lpstr>Arial</vt:lpstr>
      <vt:lpstr>Bodoni MT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宇 之灵</cp:lastModifiedBy>
  <cp:revision>176</cp:revision>
  <dcterms:created xsi:type="dcterms:W3CDTF">2017-08-18T03:02:00Z</dcterms:created>
  <dcterms:modified xsi:type="dcterms:W3CDTF">2020-06-16T12:26:53Z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