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7" r:id="rId2"/>
    <p:sldId id="258" r:id="rId3"/>
    <p:sldId id="259" r:id="rId4"/>
    <p:sldId id="265" r:id="rId5"/>
    <p:sldId id="266" r:id="rId6"/>
    <p:sldId id="267" r:id="rId7"/>
    <p:sldId id="268" r:id="rId8"/>
    <p:sldId id="260" r:id="rId9"/>
    <p:sldId id="269" r:id="rId10"/>
    <p:sldId id="270" r:id="rId11"/>
    <p:sldId id="271" r:id="rId12"/>
    <p:sldId id="272" r:id="rId13"/>
    <p:sldId id="273" r:id="rId14"/>
    <p:sldId id="261" r:id="rId15"/>
    <p:sldId id="274" r:id="rId16"/>
    <p:sldId id="275" r:id="rId17"/>
    <p:sldId id="276" r:id="rId18"/>
    <p:sldId id="277" r:id="rId19"/>
    <p:sldId id="262" r:id="rId20"/>
    <p:sldId id="279" r:id="rId21"/>
    <p:sldId id="278" r:id="rId22"/>
    <p:sldId id="280" r:id="rId23"/>
    <p:sldId id="281" r:id="rId24"/>
    <p:sldId id="263" r:id="rId25"/>
    <p:sldId id="304" r:id="rId26"/>
    <p:sldId id="305" r:id="rId27"/>
    <p:sldId id="306" r:id="rId28"/>
  </p:sldIdLst>
  <p:sldSz cx="12192000" cy="6858000"/>
  <p:notesSz cx="7104063" cy="10234613"/>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5D3D"/>
    <a:srgbClr val="FF8D41"/>
    <a:srgbClr val="202020"/>
    <a:srgbClr val="323232"/>
    <a:srgbClr val="CC3300"/>
    <a:srgbClr val="CC0000"/>
    <a:srgbClr val="FF3300"/>
    <a:srgbClr val="99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9" autoAdjust="0"/>
    <p:restoredTop sz="94660"/>
  </p:normalViewPr>
  <p:slideViewPr>
    <p:cSldViewPr snapToGrid="0">
      <p:cViewPr varScale="1">
        <p:scale>
          <a:sx n="72" d="100"/>
          <a:sy n="72" d="100"/>
        </p:scale>
        <p:origin x="618" y="5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2020/6/24</a:t>
            </a:fld>
            <a:endParaRPr lang="zh-CN" altLang="en-US"/>
          </a:p>
        </p:txBody>
      </p:sp>
      <p:sp>
        <p:nvSpPr>
          <p:cNvPr id="4" name="幻灯片图像占位符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905042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3342048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961105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1059123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943576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2390792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2059718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2311170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2113310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3316895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261395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extLst>
      <p:ext uri="{BB962C8B-B14F-4D97-AF65-F5344CB8AC3E}">
        <p14:creationId xmlns:p14="http://schemas.microsoft.com/office/powerpoint/2010/main" val="1854703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278426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extLst>
      <p:ext uri="{BB962C8B-B14F-4D97-AF65-F5344CB8AC3E}">
        <p14:creationId xmlns:p14="http://schemas.microsoft.com/office/powerpoint/2010/main" val="543374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extLst>
      <p:ext uri="{BB962C8B-B14F-4D97-AF65-F5344CB8AC3E}">
        <p14:creationId xmlns:p14="http://schemas.microsoft.com/office/powerpoint/2010/main" val="1692713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extLst>
      <p:ext uri="{BB962C8B-B14F-4D97-AF65-F5344CB8AC3E}">
        <p14:creationId xmlns:p14="http://schemas.microsoft.com/office/powerpoint/2010/main" val="1930104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extLst>
      <p:ext uri="{BB962C8B-B14F-4D97-AF65-F5344CB8AC3E}">
        <p14:creationId xmlns:p14="http://schemas.microsoft.com/office/powerpoint/2010/main" val="1771466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extLst>
      <p:ext uri="{BB962C8B-B14F-4D97-AF65-F5344CB8AC3E}">
        <p14:creationId xmlns:p14="http://schemas.microsoft.com/office/powerpoint/2010/main" val="3306358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3134408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2895049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165920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3943629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543403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1438198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2606941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359"/>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2020/6/24</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9"/>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2020/6/24</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2020/6/24</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4"/>
            <a:ext cx="2743200" cy="365125"/>
          </a:xfrm>
        </p:spPr>
        <p:txBody>
          <a:bodyPr/>
          <a:lstStyle/>
          <a:p>
            <a:fld id="{FB475AF3-A322-416E-99D7-29F5A7799ECC}" type="datetimeFigureOut">
              <a:rPr lang="zh-CN" altLang="en-US" smtClean="0"/>
              <a:t>2020/6/24</a:t>
            </a:fld>
            <a:endParaRPr lang="zh-CN" altLang="en-US"/>
          </a:p>
        </p:txBody>
      </p:sp>
      <p:sp>
        <p:nvSpPr>
          <p:cNvPr id="3" name="页脚占位符 2"/>
          <p:cNvSpPr>
            <a:spLocks noGrp="1"/>
          </p:cNvSpPr>
          <p:nvPr>
            <p:ph type="ftr" sz="quarter" idx="11"/>
          </p:nvPr>
        </p:nvSpPr>
        <p:spPr>
          <a:xfrm>
            <a:off x="4038600" y="6356354"/>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4"/>
            <a:ext cx="2743200" cy="365125"/>
          </a:xfrm>
        </p:spPr>
        <p:txBody>
          <a:bodyPr/>
          <a:lstStyle/>
          <a:p>
            <a:fld id="{10B49C96-558A-49EC-AD52-79C3D5970B3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rgbClr val="DC5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www.freeppt7.com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45939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9"/>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2020/6/24</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4"/>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2020/6/24</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2020/6/24</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69" y="1482091"/>
            <a:ext cx="5220971"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4"/>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8" y="1482091"/>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8" y="2368554"/>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2020/6/24</a:t>
            </a:fld>
            <a:endParaRPr lang="zh-CN" altLang="en-US"/>
          </a:p>
        </p:txBody>
      </p:sp>
      <p:sp>
        <p:nvSpPr>
          <p:cNvPr id="8" name="页脚占位符 7"/>
          <p:cNvSpPr>
            <a:spLocks noGrp="1"/>
          </p:cNvSpPr>
          <p:nvPr>
            <p:ph type="ftr" sz="quarter" idx="11"/>
          </p:nvPr>
        </p:nvSpPr>
        <p:spPr>
          <a:xfrm>
            <a:off x="4038600" y="6356354"/>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
        <p:nvSpPr>
          <p:cNvPr id="11" name="矩形 10"/>
          <p:cNvSpPr/>
          <p:nvPr userDrawn="1"/>
        </p:nvSpPr>
        <p:spPr>
          <a:xfrm>
            <a:off x="8472185" y="4439041"/>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2020/6/24</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698"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7"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2"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2020/6/24</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8"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8"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2020/6/24</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2020/6/24</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freeppt7.com/" TargetMode="External"/><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slideLayout" Target="../slideLayouts/slideLayout12.xml"/><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tags" Target="../tags/tag16.xml"/><Relationship Id="rId2" Type="http://schemas.openxmlformats.org/officeDocument/2006/relationships/tags" Target="../tags/tag6.xml"/><Relationship Id="rId16" Type="http://schemas.openxmlformats.org/officeDocument/2006/relationships/image" Target="../media/image20.pn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image" Target="../media/image2.png"/><Relationship Id="rId10" Type="http://schemas.openxmlformats.org/officeDocument/2006/relationships/tags" Target="../tags/tag14.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17.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image" Target="../media/image27.jpeg"/><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image" Target="../media/image26.jpe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image" Target="../media/image2.png"/><Relationship Id="rId5" Type="http://schemas.openxmlformats.org/officeDocument/2006/relationships/tags" Target="../tags/tag22.xml"/><Relationship Id="rId15" Type="http://schemas.openxmlformats.org/officeDocument/2006/relationships/image" Target="../media/image29.jpeg"/><Relationship Id="rId10" Type="http://schemas.openxmlformats.org/officeDocument/2006/relationships/notesSlide" Target="../notesSlides/notesSlide16.xml"/><Relationship Id="rId4" Type="http://schemas.openxmlformats.org/officeDocument/2006/relationships/tags" Target="../tags/tag21.xml"/><Relationship Id="rId9" Type="http://schemas.openxmlformats.org/officeDocument/2006/relationships/slideLayout" Target="../slideLayouts/slideLayout12.xml"/><Relationship Id="rId1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31.emf"/><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26.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png"/><Relationship Id="rId7"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6.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8" Type="http://schemas.openxmlformats.org/officeDocument/2006/relationships/hyperlink" Target="https://www.freeppt7.com/" TargetMode="External"/><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4.png"/><Relationship Id="rId2" Type="http://schemas.openxmlformats.org/officeDocument/2006/relationships/slideLayout" Target="../slideLayouts/slideLayout12.xml"/><Relationship Id="rId1" Type="http://schemas.openxmlformats.org/officeDocument/2006/relationships/tags" Target="../tags/tag3.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9"/>
          <p:cNvPicPr>
            <a:picLocks noChangeAspect="1"/>
          </p:cNvPicPr>
          <p:nvPr/>
        </p:nvPicPr>
        <p:blipFill>
          <a:blip r:embed="rId3" cstate="screen">
            <a:extLst>
              <a:ext uri="{28A0092B-C50C-407E-A947-70E740481C1C}">
                <a14:useLocalDpi xmlns:a14="http://schemas.microsoft.com/office/drawing/2010/main"/>
              </a:ext>
            </a:extLst>
          </a:blip>
          <a:srcRect l="11908" t="16713" b="14111"/>
          <a:stretch>
            <a:fillRect/>
          </a:stretch>
        </p:blipFill>
        <p:spPr>
          <a:xfrm>
            <a:off x="2634615" y="666115"/>
            <a:ext cx="6550660" cy="5034280"/>
          </a:xfrm>
          <a:prstGeom prst="rect">
            <a:avLst/>
          </a:prstGeom>
          <a:noFill/>
          <a:ln w="9525">
            <a:noFill/>
          </a:ln>
        </p:spPr>
      </p:pic>
      <p:pic>
        <p:nvPicPr>
          <p:cNvPr id="13" name="图片 12"/>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3311684" y="3239622"/>
            <a:ext cx="5002213" cy="1549970"/>
          </a:xfrm>
          <a:prstGeom prst="rect">
            <a:avLst/>
          </a:prstGeom>
        </p:spPr>
      </p:pic>
      <p:pic>
        <p:nvPicPr>
          <p:cNvPr id="2" name="图片 1"/>
          <p:cNvPicPr>
            <a:picLocks noChangeAspect="1"/>
          </p:cNvPicPr>
          <p:nvPr/>
        </p:nvPicPr>
        <p:blipFill rotWithShape="1">
          <a:blip r:embed="rId5" cstate="screen">
            <a:extLst>
              <a:ext uri="{28A0092B-C50C-407E-A947-70E740481C1C}">
                <a14:useLocalDpi xmlns:a14="http://schemas.microsoft.com/office/drawing/2010/main"/>
              </a:ext>
            </a:extLst>
          </a:blip>
          <a:srcRect l="4193" t="2191" r="2694" b="6031"/>
          <a:stretch>
            <a:fillRect/>
          </a:stretch>
        </p:blipFill>
        <p:spPr>
          <a:xfrm>
            <a:off x="112395" y="3453134"/>
            <a:ext cx="3482340" cy="3165475"/>
          </a:xfrm>
          <a:prstGeom prst="rect">
            <a:avLst/>
          </a:prstGeom>
        </p:spPr>
      </p:pic>
      <p:sp>
        <p:nvSpPr>
          <p:cNvPr id="4" name="文本框 26"/>
          <p:cNvSpPr txBox="1">
            <a:spLocks noChangeArrowheads="1"/>
          </p:cNvSpPr>
          <p:nvPr/>
        </p:nvSpPr>
        <p:spPr bwMode="auto">
          <a:xfrm>
            <a:off x="3214369" y="2240931"/>
            <a:ext cx="519684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Tx/>
              <a:buNone/>
            </a:pPr>
            <a:r>
              <a:rPr lang="zh-CN" altLang="en-US" sz="3200" b="1" dirty="0">
                <a:solidFill>
                  <a:srgbClr val="DC5D3D"/>
                </a:solidFill>
                <a:latin typeface="+mn-lt"/>
                <a:ea typeface="+mn-ea"/>
                <a:cs typeface="+mn-ea"/>
                <a:sym typeface="+mn-lt"/>
              </a:rPr>
              <a:t>Card Ventilation Says Class </a:t>
            </a:r>
            <a:r>
              <a:rPr lang="en-US" altLang="zh-CN" sz="3200" b="1" dirty="0">
                <a:solidFill>
                  <a:srgbClr val="DC5D3D"/>
                </a:solidFill>
                <a:latin typeface="+mn-lt"/>
                <a:ea typeface="+mn-ea"/>
                <a:cs typeface="+mn-ea"/>
                <a:sym typeface="+mn-lt"/>
              </a:rPr>
              <a:t>PPT </a:t>
            </a:r>
            <a:r>
              <a:rPr lang="zh-CN" altLang="en-US" sz="3200" b="1" dirty="0">
                <a:solidFill>
                  <a:srgbClr val="DC5D3D"/>
                </a:solidFill>
                <a:latin typeface="+mn-lt"/>
                <a:ea typeface="+mn-ea"/>
                <a:cs typeface="+mn-ea"/>
                <a:sym typeface="+mn-lt"/>
              </a:rPr>
              <a:t>Template</a:t>
            </a:r>
          </a:p>
        </p:txBody>
      </p:sp>
      <p:sp>
        <p:nvSpPr>
          <p:cNvPr id="3" name="文本框 2"/>
          <p:cNvSpPr txBox="1"/>
          <p:nvPr/>
        </p:nvSpPr>
        <p:spPr>
          <a:xfrm>
            <a:off x="3880354" y="4603405"/>
            <a:ext cx="3977627" cy="338554"/>
          </a:xfrm>
          <a:prstGeom prst="rect">
            <a:avLst/>
          </a:prstGeom>
          <a:noFill/>
        </p:spPr>
        <p:txBody>
          <a:bodyPr wrap="none" rtlCol="0" anchor="t">
            <a:spAutoFit/>
          </a:bodyPr>
          <a:lstStyle/>
          <a:p>
            <a:pPr algn="dist">
              <a:lnSpc>
                <a:spcPct val="100000"/>
              </a:lnSpc>
              <a:spcBef>
                <a:spcPct val="0"/>
              </a:spcBef>
              <a:buFontTx/>
              <a:buNone/>
            </a:pPr>
            <a:r>
              <a:rPr lang="en-US" altLang="zh-CN" sz="1600" b="1" dirty="0">
                <a:solidFill>
                  <a:srgbClr val="F17649"/>
                </a:solidFill>
                <a:cs typeface="+mn-ea"/>
                <a:sym typeface="+mn-lt"/>
              </a:rPr>
              <a:t>Insert the Subtitle of Your Presentation</a:t>
            </a:r>
          </a:p>
        </p:txBody>
      </p:sp>
      <p:pic>
        <p:nvPicPr>
          <p:cNvPr id="7173" name="图片 2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6137" y="142240"/>
            <a:ext cx="1630363" cy="1485900"/>
          </a:xfrm>
          <a:prstGeom prst="rect">
            <a:avLst/>
          </a:prstGeom>
          <a:noFill/>
          <a:ln w="9525">
            <a:noFill/>
          </a:ln>
        </p:spPr>
      </p:pic>
      <p:pic>
        <p:nvPicPr>
          <p:cNvPr id="10" name="图片 9" descr="7025f93bab81e29a45dfc8ebfbf481b9"/>
          <p:cNvPicPr>
            <a:picLocks noChangeAspect="1"/>
          </p:cNvPicPr>
          <p:nvPr/>
        </p:nvPicPr>
        <p:blipFill>
          <a:blip r:embed="rId7"/>
          <a:stretch>
            <a:fillRect/>
          </a:stretch>
        </p:blipFill>
        <p:spPr>
          <a:xfrm>
            <a:off x="7913372" y="955675"/>
            <a:ext cx="4785995" cy="6764020"/>
          </a:xfrm>
          <a:prstGeom prst="rect">
            <a:avLst/>
          </a:prstGeom>
        </p:spPr>
      </p:pic>
      <p:sp>
        <p:nvSpPr>
          <p:cNvPr id="9" name="矩形 8"/>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TextBox 3">
            <a:hlinkClick r:id="rId8"/>
            <a:extLst>
              <a:ext uri="{FF2B5EF4-FFF2-40B4-BE49-F238E27FC236}">
                <a16:creationId xmlns:a16="http://schemas.microsoft.com/office/drawing/2014/main" id="{89F9CD34-5956-411E-8C0D-9C84959F73FC}"/>
              </a:ext>
            </a:extLst>
          </p:cNvPr>
          <p:cNvSpPr txBox="1"/>
          <p:nvPr/>
        </p:nvSpPr>
        <p:spPr>
          <a:xfrm>
            <a:off x="6582440" y="6467568"/>
            <a:ext cx="5169613" cy="246221"/>
          </a:xfrm>
          <a:prstGeom prst="rect">
            <a:avLst/>
          </a:prstGeom>
          <a:noFill/>
        </p:spPr>
        <p:txBody>
          <a:bodyPr wrap="square" rtlCol="0">
            <a:spAutoFit/>
          </a:bodyPr>
          <a:lstStyle/>
          <a:p>
            <a:pPr algn="r"/>
            <a:r>
              <a:rPr lang="en-US" altLang="zh-CN" sz="1000" dirty="0">
                <a:solidFill>
                  <a:schemeClr val="tx1">
                    <a:lumMod val="75000"/>
                    <a:lumOff val="25000"/>
                  </a:schemeClr>
                </a:solidFill>
                <a:cs typeface="Arial" pitchFamily="34" charset="0"/>
                <a:hlinkClick r:id="rId8">
                  <a:extLst>
                    <a:ext uri="{A12FA001-AC4F-418D-AE19-62706E023703}">
                      <ahyp:hlinkClr xmlns:ahyp="http://schemas.microsoft.com/office/drawing/2018/hyperlinkcolor" val="tx"/>
                    </a:ext>
                  </a:extLst>
                </a:hlinkClick>
              </a:rPr>
              <a:t>https://www.freeppt7.com</a:t>
            </a:r>
            <a:endParaRPr lang="ko-KR" altLang="en-US" sz="1000" dirty="0">
              <a:solidFill>
                <a:schemeClr val="tx1">
                  <a:lumMod val="75000"/>
                  <a:lumOff val="25000"/>
                </a:schemeClr>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ahyp="http://schemas.microsoft.com/office/drawing/2018/hyperlinkcolor" xmlns:a16="http://schemas.microsoft.com/office/drawing/2014/main" xmlns:a14="http://schemas.microsoft.com/office/drawing/2010/main"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16" presetClass="entr" presetSubtype="21" fill="hold" nodeType="withEffect">
                                  <p:stCondLst>
                                    <p:cond delay="0"/>
                                  </p:stCondLst>
                                  <p:childTnLst>
                                    <p:set>
                                      <p:cBhvr>
                                        <p:cTn id="14" dur="1" fill="hold">
                                          <p:stCondLst>
                                            <p:cond delay="0"/>
                                          </p:stCondLst>
                                        </p:cTn>
                                        <p:tgtEl>
                                          <p:spTgt spid="7173"/>
                                        </p:tgtEl>
                                        <p:attrNameLst>
                                          <p:attrName>style.visibility</p:attrName>
                                        </p:attrNameLst>
                                      </p:cBhvr>
                                      <p:to>
                                        <p:strVal val="visible"/>
                                      </p:to>
                                    </p:set>
                                    <p:animEffect transition="in" filter="barn(inVertical)">
                                      <p:cBhvr>
                                        <p:cTn id="15" dur="500"/>
                                        <p:tgtEl>
                                          <p:spTgt spid="7173"/>
                                        </p:tgtEl>
                                      </p:cBhvr>
                                    </p:animEffect>
                                  </p:childTnLst>
                                </p:cTn>
                              </p:par>
                            </p:childTnLst>
                          </p:cTn>
                        </p:par>
                        <p:par>
                          <p:cTn id="16" fill="hold">
                            <p:stCondLst>
                              <p:cond delay="1500"/>
                            </p:stCondLst>
                            <p:childTnLst>
                              <p:par>
                                <p:cTn id="17" presetID="55"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strVal val="#ppt_w*0.70"/>
                                          </p:val>
                                        </p:tav>
                                        <p:tav tm="100000">
                                          <p:val>
                                            <p:strVal val="#ppt_w"/>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animEffect transition="in" filter="fade">
                                      <p:cBhvr>
                                        <p:cTn id="21" dur="1000"/>
                                        <p:tgtEl>
                                          <p:spTgt spid="13"/>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3594895" y="56367"/>
            <a:ext cx="5002213" cy="1549970"/>
          </a:xfrm>
          <a:prstGeom prst="rect">
            <a:avLst/>
          </a:prstGeom>
        </p:spPr>
      </p:pic>
      <p:sp>
        <p:nvSpPr>
          <p:cNvPr id="5" name="文本框 4"/>
          <p:cNvSpPr txBox="1">
            <a:spLocks noChangeArrowheads="1"/>
          </p:cNvSpPr>
          <p:nvPr/>
        </p:nvSpPr>
        <p:spPr bwMode="auto">
          <a:xfrm>
            <a:off x="3594691" y="304081"/>
            <a:ext cx="51004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sz="2000" b="1" dirty="0">
                <a:solidFill>
                  <a:srgbClr val="DC5D3D"/>
                </a:solidFill>
                <a:latin typeface="+mn-lt"/>
                <a:ea typeface="+mn-ea"/>
                <a:cs typeface="+mn-ea"/>
                <a:sym typeface="+mn-lt"/>
              </a:rPr>
              <a:t>The application of sharia law</a:t>
            </a:r>
          </a:p>
        </p:txBody>
      </p:sp>
      <p:pic>
        <p:nvPicPr>
          <p:cNvPr id="4" name="Picture 2" descr="F:\1-原创素材\1_mm1102\PPT\PPT_014\materaials\pageimg_g16.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43011" y="1076008"/>
            <a:ext cx="9216607" cy="5100280"/>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11" name="组合 10"/>
          <p:cNvGrpSpPr/>
          <p:nvPr/>
        </p:nvGrpSpPr>
        <p:grpSpPr>
          <a:xfrm>
            <a:off x="2397784" y="3473280"/>
            <a:ext cx="3470357" cy="1323064"/>
            <a:chOff x="6702042" y="1977091"/>
            <a:chExt cx="3598765" cy="1323064"/>
          </a:xfrm>
        </p:grpSpPr>
        <p:sp>
          <p:nvSpPr>
            <p:cNvPr id="12" name="矩形 39"/>
            <p:cNvSpPr>
              <a:spLocks noChangeArrowheads="1"/>
            </p:cNvSpPr>
            <p:nvPr/>
          </p:nvSpPr>
          <p:spPr bwMode="auto">
            <a:xfrm>
              <a:off x="6702043" y="2561491"/>
              <a:ext cx="359876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a:lnSpc>
                  <a:spcPct val="150000"/>
                </a:lnSpc>
                <a:spcBef>
                  <a:spcPts val="1000"/>
                </a:spcBef>
                <a:defRPr/>
              </a:pPr>
              <a:r>
                <a:rPr lang="zh-CN" altLang="en-US" sz="1400" b="1" dirty="0">
                  <a:solidFill>
                    <a:srgbClr val="DC5D3D"/>
                  </a:solidFill>
                  <a:latin typeface="+mn-lt"/>
                  <a:ea typeface="+mn-ea"/>
                  <a:cs typeface="+mn-ea"/>
                  <a:sym typeface="+mn-lt"/>
                </a:rPr>
                <a:t>Click here to add paragraph text Click here to add paragraph text Click here to add paragraph text</a:t>
              </a:r>
            </a:p>
          </p:txBody>
        </p:sp>
        <p:sp>
          <p:nvSpPr>
            <p:cNvPr id="13" name="矩形 39"/>
            <p:cNvSpPr>
              <a:spLocks noChangeArrowheads="1"/>
            </p:cNvSpPr>
            <p:nvPr/>
          </p:nvSpPr>
          <p:spPr bwMode="auto">
            <a:xfrm>
              <a:off x="6702042" y="1977091"/>
              <a:ext cx="3598764"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a:lnSpc>
                  <a:spcPct val="150000"/>
                </a:lnSpc>
                <a:spcBef>
                  <a:spcPts val="1000"/>
                </a:spcBef>
                <a:defRPr/>
              </a:pPr>
              <a:r>
                <a:rPr lang="zh-CN" altLang="en-US" sz="2400" b="1" dirty="0">
                  <a:solidFill>
                    <a:srgbClr val="DC5D3D"/>
                  </a:solidFill>
                  <a:latin typeface="+mn-lt"/>
                  <a:ea typeface="+mn-ea"/>
                  <a:cs typeface="+mn-ea"/>
                  <a:sym typeface="+mn-lt"/>
                </a:rPr>
                <a:t>Click to add a title</a:t>
              </a:r>
            </a:p>
          </p:txBody>
        </p:sp>
      </p:grpSp>
      <p:grpSp>
        <p:nvGrpSpPr>
          <p:cNvPr id="14" name="组合 13"/>
          <p:cNvGrpSpPr/>
          <p:nvPr/>
        </p:nvGrpSpPr>
        <p:grpSpPr>
          <a:xfrm>
            <a:off x="6545823" y="3473280"/>
            <a:ext cx="3470358" cy="1323064"/>
            <a:chOff x="6702041" y="1977091"/>
            <a:chExt cx="3598766" cy="1323064"/>
          </a:xfrm>
        </p:grpSpPr>
        <p:sp>
          <p:nvSpPr>
            <p:cNvPr id="15" name="矩形 39"/>
            <p:cNvSpPr>
              <a:spLocks noChangeArrowheads="1"/>
            </p:cNvSpPr>
            <p:nvPr/>
          </p:nvSpPr>
          <p:spPr bwMode="auto">
            <a:xfrm>
              <a:off x="6702043" y="2561491"/>
              <a:ext cx="359876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a:lnSpc>
                  <a:spcPct val="150000"/>
                </a:lnSpc>
                <a:spcBef>
                  <a:spcPts val="1000"/>
                </a:spcBef>
                <a:defRPr/>
              </a:pPr>
              <a:r>
                <a:rPr lang="zh-CN" altLang="en-US" sz="1400" b="1" dirty="0">
                  <a:solidFill>
                    <a:srgbClr val="DC5D3D"/>
                  </a:solidFill>
                  <a:latin typeface="+mn-lt"/>
                  <a:ea typeface="+mn-ea"/>
                  <a:cs typeface="+mn-ea"/>
                  <a:sym typeface="+mn-lt"/>
                </a:rPr>
                <a:t>Click here to add paragraph text Click here to add paragraph text Click here to add paragraph text</a:t>
              </a:r>
            </a:p>
          </p:txBody>
        </p:sp>
        <p:sp>
          <p:nvSpPr>
            <p:cNvPr id="16" name="矩形 39"/>
            <p:cNvSpPr>
              <a:spLocks noChangeArrowheads="1"/>
            </p:cNvSpPr>
            <p:nvPr/>
          </p:nvSpPr>
          <p:spPr bwMode="auto">
            <a:xfrm>
              <a:off x="6702041" y="1977091"/>
              <a:ext cx="3170351"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a:lnSpc>
                  <a:spcPct val="150000"/>
                </a:lnSpc>
                <a:spcBef>
                  <a:spcPts val="1000"/>
                </a:spcBef>
                <a:defRPr/>
              </a:pPr>
              <a:r>
                <a:rPr lang="zh-CN" altLang="en-US" sz="2400" b="1" dirty="0">
                  <a:solidFill>
                    <a:srgbClr val="DC5D3D"/>
                  </a:solidFill>
                  <a:latin typeface="+mn-lt"/>
                  <a:ea typeface="+mn-ea"/>
                  <a:cs typeface="+mn-ea"/>
                  <a:sym typeface="+mn-lt"/>
                </a:rPr>
                <a:t>Click to add a title</a:t>
              </a:r>
            </a:p>
          </p:txBody>
        </p:sp>
      </p:grpSp>
      <p:pic>
        <p:nvPicPr>
          <p:cNvPr id="18" name="图片 1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37828" y="1799208"/>
            <a:ext cx="4365225" cy="601369"/>
          </a:xfrm>
          <a:prstGeom prst="rect">
            <a:avLst/>
          </a:prstGeom>
        </p:spPr>
      </p:pic>
      <p:pic>
        <p:nvPicPr>
          <p:cNvPr id="17" name="图片 1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28412" y="552582"/>
            <a:ext cx="768288" cy="7124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a14="http://schemas.microsoft.com/office/drawing/2010/main"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par>
                          <p:cTn id="17" fill="hold">
                            <p:stCondLst>
                              <p:cond delay="1500"/>
                            </p:stCondLst>
                            <p:childTnLst>
                              <p:par>
                                <p:cTn id="18" presetID="2" presetClass="entr" presetSubtype="1"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31"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1000" fill="hold"/>
                                        <p:tgtEl>
                                          <p:spTgt spid="17"/>
                                        </p:tgtEl>
                                        <p:attrNameLst>
                                          <p:attrName>ppt_w</p:attrName>
                                        </p:attrNameLst>
                                      </p:cBhvr>
                                      <p:tavLst>
                                        <p:tav tm="0">
                                          <p:val>
                                            <p:fltVal val="0"/>
                                          </p:val>
                                        </p:tav>
                                        <p:tav tm="100000">
                                          <p:val>
                                            <p:strVal val="#ppt_w"/>
                                          </p:val>
                                        </p:tav>
                                      </p:tavLst>
                                    </p:anim>
                                    <p:anim calcmode="lin" valueType="num">
                                      <p:cBhvr>
                                        <p:cTn id="26" dur="1000" fill="hold"/>
                                        <p:tgtEl>
                                          <p:spTgt spid="17"/>
                                        </p:tgtEl>
                                        <p:attrNameLst>
                                          <p:attrName>ppt_h</p:attrName>
                                        </p:attrNameLst>
                                      </p:cBhvr>
                                      <p:tavLst>
                                        <p:tav tm="0">
                                          <p:val>
                                            <p:fltVal val="0"/>
                                          </p:val>
                                        </p:tav>
                                        <p:tav tm="100000">
                                          <p:val>
                                            <p:strVal val="#ppt_h"/>
                                          </p:val>
                                        </p:tav>
                                      </p:tavLst>
                                    </p:anim>
                                    <p:anim calcmode="lin" valueType="num">
                                      <p:cBhvr>
                                        <p:cTn id="27" dur="1000" fill="hold"/>
                                        <p:tgtEl>
                                          <p:spTgt spid="17"/>
                                        </p:tgtEl>
                                        <p:attrNameLst>
                                          <p:attrName>style.rotation</p:attrName>
                                        </p:attrNameLst>
                                      </p:cBhvr>
                                      <p:tavLst>
                                        <p:tav tm="0">
                                          <p:val>
                                            <p:fltVal val="90"/>
                                          </p:val>
                                        </p:tav>
                                        <p:tav tm="100000">
                                          <p:val>
                                            <p:fltVal val="0"/>
                                          </p:val>
                                        </p:tav>
                                      </p:tavLst>
                                    </p:anim>
                                    <p:animEffect transition="in" filter="fade">
                                      <p:cBhvr>
                                        <p:cTn id="2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rotWithShape="1">
          <a:blip r:embed="rId15" cstate="screen">
            <a:extLst>
              <a:ext uri="{28A0092B-C50C-407E-A947-70E740481C1C}">
                <a14:useLocalDpi xmlns:a14="http://schemas.microsoft.com/office/drawing/2010/main"/>
              </a:ext>
            </a:extLst>
          </a:blip>
          <a:srcRect/>
          <a:stretch>
            <a:fillRect/>
          </a:stretch>
        </p:blipFill>
        <p:spPr>
          <a:xfrm>
            <a:off x="3594895" y="56367"/>
            <a:ext cx="5002213" cy="1549970"/>
          </a:xfrm>
          <a:prstGeom prst="rect">
            <a:avLst/>
          </a:prstGeom>
        </p:spPr>
      </p:pic>
      <p:sp>
        <p:nvSpPr>
          <p:cNvPr id="5" name="文本框 4"/>
          <p:cNvSpPr txBox="1">
            <a:spLocks noChangeArrowheads="1"/>
          </p:cNvSpPr>
          <p:nvPr/>
        </p:nvSpPr>
        <p:spPr bwMode="auto">
          <a:xfrm>
            <a:off x="3594691" y="304081"/>
            <a:ext cx="51004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sz="2000" b="1" dirty="0">
                <a:solidFill>
                  <a:srgbClr val="DC5D3D"/>
                </a:solidFill>
                <a:latin typeface="+mn-lt"/>
                <a:ea typeface="+mn-ea"/>
                <a:cs typeface="+mn-ea"/>
                <a:sym typeface="+mn-lt"/>
              </a:rPr>
              <a:t>The application of sharia law</a:t>
            </a:r>
          </a:p>
        </p:txBody>
      </p:sp>
      <p:grpSp>
        <p:nvGrpSpPr>
          <p:cNvPr id="6" name="组合 5"/>
          <p:cNvGrpSpPr/>
          <p:nvPr/>
        </p:nvGrpSpPr>
        <p:grpSpPr>
          <a:xfrm>
            <a:off x="1434948" y="1652910"/>
            <a:ext cx="3771405" cy="4346172"/>
            <a:chOff x="1490828" y="1685930"/>
            <a:chExt cx="3771405" cy="4346172"/>
          </a:xfrm>
        </p:grpSpPr>
        <p:pic>
          <p:nvPicPr>
            <p:cNvPr id="4" name="图片 3"/>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1490828" y="1685930"/>
              <a:ext cx="3771405" cy="4346172"/>
            </a:xfrm>
            <a:prstGeom prst="rect">
              <a:avLst/>
            </a:prstGeom>
          </p:spPr>
        </p:pic>
        <p:sp>
          <p:nvSpPr>
            <p:cNvPr id="3" name="矩形 39"/>
            <p:cNvSpPr>
              <a:spLocks noChangeArrowheads="1"/>
            </p:cNvSpPr>
            <p:nvPr/>
          </p:nvSpPr>
          <p:spPr bwMode="auto">
            <a:xfrm>
              <a:off x="2368373" y="2198073"/>
              <a:ext cx="2310882"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a:lnSpc>
                  <a:spcPct val="150000"/>
                </a:lnSpc>
                <a:spcBef>
                  <a:spcPts val="1000"/>
                </a:spcBef>
                <a:defRPr/>
              </a:pPr>
              <a:r>
                <a:rPr lang="zh-CN" altLang="en-US" sz="3200" b="1" dirty="0">
                  <a:solidFill>
                    <a:schemeClr val="bg1"/>
                  </a:solidFill>
                  <a:latin typeface="+mn-lt"/>
                  <a:ea typeface="+mn-ea"/>
                  <a:cs typeface="+mn-ea"/>
                  <a:sym typeface="+mn-lt"/>
                </a:rPr>
                <a:t>Add a title</a:t>
              </a:r>
            </a:p>
          </p:txBody>
        </p:sp>
      </p:grpSp>
      <p:grpSp>
        <p:nvGrpSpPr>
          <p:cNvPr id="12" name="组合 11"/>
          <p:cNvGrpSpPr/>
          <p:nvPr/>
        </p:nvGrpSpPr>
        <p:grpSpPr>
          <a:xfrm>
            <a:off x="6102349" y="2560955"/>
            <a:ext cx="4921251" cy="3044190"/>
            <a:chOff x="1622" y="4728"/>
            <a:chExt cx="7750" cy="4794"/>
          </a:xfrm>
        </p:grpSpPr>
        <p:grpSp>
          <p:nvGrpSpPr>
            <p:cNvPr id="7" name="组合 6"/>
            <p:cNvGrpSpPr/>
            <p:nvPr>
              <p:custDataLst>
                <p:tags r:id="rId1"/>
              </p:custDataLst>
            </p:nvPr>
          </p:nvGrpSpPr>
          <p:grpSpPr>
            <a:xfrm>
              <a:off x="2482" y="6012"/>
              <a:ext cx="5380" cy="166"/>
              <a:chOff x="572580" y="3487505"/>
              <a:chExt cx="3416318" cy="105676"/>
            </a:xfrm>
          </p:grpSpPr>
          <p:sp>
            <p:nvSpPr>
              <p:cNvPr id="39" name="矩形 38"/>
              <p:cNvSpPr/>
              <p:nvPr>
                <p:custDataLst>
                  <p:tags r:id="rId4"/>
                </p:custDataLst>
              </p:nvPr>
            </p:nvSpPr>
            <p:spPr>
              <a:xfrm rot="16200000">
                <a:off x="713671" y="3346414"/>
                <a:ext cx="105676" cy="387858"/>
              </a:xfrm>
              <a:prstGeom prst="rect">
                <a:avLst/>
              </a:prstGeom>
              <a:solidFill>
                <a:srgbClr val="FF8D4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40" name="矩形 39"/>
              <p:cNvSpPr/>
              <p:nvPr>
                <p:custDataLst>
                  <p:tags r:id="rId5"/>
                </p:custDataLst>
              </p:nvPr>
            </p:nvSpPr>
            <p:spPr>
              <a:xfrm rot="16200000">
                <a:off x="1091090" y="3346414"/>
                <a:ext cx="105676" cy="387858"/>
              </a:xfrm>
              <a:prstGeom prst="rect">
                <a:avLst/>
              </a:prstGeom>
              <a:solidFill>
                <a:schemeClr val="accent4"/>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41" name="矩形 40"/>
              <p:cNvSpPr/>
              <p:nvPr>
                <p:custDataLst>
                  <p:tags r:id="rId6"/>
                </p:custDataLst>
              </p:nvPr>
            </p:nvSpPr>
            <p:spPr>
              <a:xfrm rot="16200000">
                <a:off x="1468508" y="3346414"/>
                <a:ext cx="105676" cy="387858"/>
              </a:xfrm>
              <a:prstGeom prst="rect">
                <a:avLst/>
              </a:prstGeom>
              <a:solidFill>
                <a:srgbClr val="FF8D4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42" name="矩形 41"/>
              <p:cNvSpPr/>
              <p:nvPr>
                <p:custDataLst>
                  <p:tags r:id="rId7"/>
                </p:custDataLst>
              </p:nvPr>
            </p:nvSpPr>
            <p:spPr>
              <a:xfrm rot="16200000">
                <a:off x="1845929" y="3346414"/>
                <a:ext cx="105676" cy="387858"/>
              </a:xfrm>
              <a:prstGeom prst="rect">
                <a:avLst/>
              </a:prstGeom>
              <a:solidFill>
                <a:schemeClr val="accent4"/>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43" name="矩形 42"/>
              <p:cNvSpPr/>
              <p:nvPr>
                <p:custDataLst>
                  <p:tags r:id="rId8"/>
                </p:custDataLst>
              </p:nvPr>
            </p:nvSpPr>
            <p:spPr>
              <a:xfrm rot="16200000">
                <a:off x="2223352" y="3346414"/>
                <a:ext cx="105676" cy="387858"/>
              </a:xfrm>
              <a:prstGeom prst="rect">
                <a:avLst/>
              </a:prstGeom>
              <a:solidFill>
                <a:srgbClr val="FF8D4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44" name="矩形 43"/>
              <p:cNvSpPr/>
              <p:nvPr>
                <p:custDataLst>
                  <p:tags r:id="rId9"/>
                </p:custDataLst>
              </p:nvPr>
            </p:nvSpPr>
            <p:spPr>
              <a:xfrm rot="16200000">
                <a:off x="2609870" y="3346414"/>
                <a:ext cx="105676" cy="387857"/>
              </a:xfrm>
              <a:prstGeom prst="rect">
                <a:avLst/>
              </a:prstGeom>
              <a:solidFill>
                <a:schemeClr val="accent4"/>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45" name="矩形 44"/>
              <p:cNvSpPr/>
              <p:nvPr>
                <p:custDataLst>
                  <p:tags r:id="rId10"/>
                </p:custDataLst>
              </p:nvPr>
            </p:nvSpPr>
            <p:spPr>
              <a:xfrm rot="16200000">
                <a:off x="2987288" y="3346414"/>
                <a:ext cx="105676" cy="387857"/>
              </a:xfrm>
              <a:prstGeom prst="rect">
                <a:avLst/>
              </a:prstGeom>
              <a:solidFill>
                <a:srgbClr val="FF8D4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46" name="矩形 45"/>
              <p:cNvSpPr/>
              <p:nvPr>
                <p:custDataLst>
                  <p:tags r:id="rId11"/>
                </p:custDataLst>
              </p:nvPr>
            </p:nvSpPr>
            <p:spPr>
              <a:xfrm rot="16200000">
                <a:off x="3364709" y="3346414"/>
                <a:ext cx="105676" cy="387857"/>
              </a:xfrm>
              <a:prstGeom prst="rect">
                <a:avLst/>
              </a:prstGeom>
              <a:solidFill>
                <a:schemeClr val="accent4"/>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47" name="矩形 46"/>
              <p:cNvSpPr/>
              <p:nvPr>
                <p:custDataLst>
                  <p:tags r:id="rId12"/>
                </p:custDataLst>
              </p:nvPr>
            </p:nvSpPr>
            <p:spPr>
              <a:xfrm rot="16200000">
                <a:off x="3742132" y="3346414"/>
                <a:ext cx="105676" cy="387857"/>
              </a:xfrm>
              <a:prstGeom prst="rect">
                <a:avLst/>
              </a:prstGeom>
              <a:solidFill>
                <a:srgbClr val="FF8D4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cs typeface="+mn-ea"/>
                  <a:sym typeface="+mn-lt"/>
                </a:endParaRPr>
              </a:p>
            </p:txBody>
          </p:sp>
        </p:grpSp>
        <p:sp>
          <p:nvSpPr>
            <p:cNvPr id="8" name="文本框 7"/>
            <p:cNvSpPr txBox="1"/>
            <p:nvPr>
              <p:custDataLst>
                <p:tags r:id="rId2"/>
              </p:custDataLst>
            </p:nvPr>
          </p:nvSpPr>
          <p:spPr>
            <a:xfrm>
              <a:off x="2482" y="4728"/>
              <a:ext cx="5571" cy="1083"/>
            </a:xfrm>
            <a:prstGeom prst="rect">
              <a:avLst/>
            </a:prstGeom>
            <a:noFill/>
          </p:spPr>
          <p:txBody>
            <a:bodyPr wrap="square" lIns="90000" tIns="46800" rIns="90000" bIns="46800" rtlCol="0" anchor="t" anchorCtr="0">
              <a:normAutofit fontScale="70000" lnSpcReduction="20000"/>
            </a:bodyPr>
            <a:lstStyle>
              <a:defPPr>
                <a:defRPr lang="zh-CN"/>
              </a:defPPr>
              <a:lvl1pPr defTabSz="1216660">
                <a:spcBef>
                  <a:spcPct val="20000"/>
                </a:spcBef>
                <a:defRPr sz="3600" b="1">
                  <a:solidFill>
                    <a:schemeClr val="tx1">
                      <a:lumMod val="75000"/>
                      <a:lumOff val="25000"/>
                    </a:schemeClr>
                  </a:solidFill>
                  <a:latin typeface="+mj-ea"/>
                  <a:ea typeface="+mj-ea"/>
                </a:defRPr>
              </a:lvl1pPr>
            </a:lstStyle>
            <a:p>
              <a:pPr algn="ctr"/>
              <a:r>
                <a:rPr lang="zh-CN" altLang="en-US">
                  <a:solidFill>
                    <a:srgbClr val="DC5D3D"/>
                  </a:solidFill>
                  <a:latin typeface="+mn-lt"/>
                  <a:ea typeface="+mn-ea"/>
                  <a:cs typeface="+mn-ea"/>
                  <a:sym typeface="+mn-lt"/>
                </a:rPr>
                <a:t>Please enter the title</a:t>
              </a:r>
            </a:p>
          </p:txBody>
        </p:sp>
        <p:sp>
          <p:nvSpPr>
            <p:cNvPr id="10" name="文本框 9"/>
            <p:cNvSpPr txBox="1"/>
            <p:nvPr>
              <p:custDataLst>
                <p:tags r:id="rId3"/>
              </p:custDataLst>
            </p:nvPr>
          </p:nvSpPr>
          <p:spPr>
            <a:xfrm>
              <a:off x="1622" y="6578"/>
              <a:ext cx="7751" cy="2944"/>
            </a:xfrm>
            <a:prstGeom prst="rect">
              <a:avLst/>
            </a:prstGeom>
            <a:noFill/>
          </p:spPr>
          <p:txBody>
            <a:bodyPr wrap="square" lIns="90000" tIns="46800" rIns="90000" bIns="46800" rtlCol="0" anchor="t" anchorCtr="0">
              <a:normAutofit/>
            </a:bodyPr>
            <a:lstStyle>
              <a:defPPr>
                <a:defRPr lang="zh-CN"/>
              </a:defPPr>
              <a:lvl1pPr>
                <a:defRPr>
                  <a:solidFill>
                    <a:schemeClr val="tx1">
                      <a:lumMod val="75000"/>
                      <a:lumOff val="25000"/>
                    </a:schemeClr>
                  </a:solidFill>
                  <a:latin typeface="+mn-ea"/>
                </a:defRPr>
              </a:lvl1pPr>
            </a:lstStyle>
            <a:p>
              <a:pPr>
                <a:lnSpc>
                  <a:spcPct val="130000"/>
                </a:lnSpc>
              </a:pPr>
              <a:r>
                <a:rPr lang="zh-CN" altLang="en-US" dirty="0">
                  <a:solidFill>
                    <a:srgbClr val="DC5D3D"/>
                  </a:solidFill>
                  <a:latin typeface="+mn-lt"/>
                  <a:cs typeface="+mn-ea"/>
                  <a:sym typeface="+mn-lt"/>
                </a:rPr>
                <a:t>Please enter your text here. Please enter your text here. Please enter your text here. Please enter your text here. Please enter your text here. Please enter your text here. Please enter your text here. Please enter your text here.</a:t>
              </a:r>
            </a:p>
          </p:txBody>
        </p:sp>
      </p:gr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a14="http://schemas.microsoft.com/office/drawing/2010/main"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1000"/>
                                        <p:tgtEl>
                                          <p:spTgt spid="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3594895" y="56367"/>
            <a:ext cx="5002213" cy="1549970"/>
          </a:xfrm>
          <a:prstGeom prst="rect">
            <a:avLst/>
          </a:prstGeom>
        </p:spPr>
      </p:pic>
      <p:sp>
        <p:nvSpPr>
          <p:cNvPr id="5" name="文本框 4"/>
          <p:cNvSpPr txBox="1">
            <a:spLocks noChangeArrowheads="1"/>
          </p:cNvSpPr>
          <p:nvPr/>
        </p:nvSpPr>
        <p:spPr bwMode="auto">
          <a:xfrm>
            <a:off x="3594691" y="304081"/>
            <a:ext cx="51004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sz="2000" b="1" dirty="0">
                <a:solidFill>
                  <a:srgbClr val="DC5D3D"/>
                </a:solidFill>
                <a:latin typeface="+mn-lt"/>
                <a:ea typeface="+mn-ea"/>
                <a:cs typeface="+mn-ea"/>
                <a:sym typeface="+mn-lt"/>
              </a:rPr>
              <a:t>The application of sharia law</a:t>
            </a:r>
          </a:p>
        </p:txBody>
      </p:sp>
      <p:grpSp>
        <p:nvGrpSpPr>
          <p:cNvPr id="6" name="组合 5"/>
          <p:cNvGrpSpPr/>
          <p:nvPr/>
        </p:nvGrpSpPr>
        <p:grpSpPr>
          <a:xfrm>
            <a:off x="6096000" y="2269527"/>
            <a:ext cx="5131876" cy="1154162"/>
            <a:chOff x="6454317" y="1618364"/>
            <a:chExt cx="5131876" cy="1154162"/>
          </a:xfrm>
        </p:grpSpPr>
        <p:sp>
          <p:nvSpPr>
            <p:cNvPr id="7" name="矩形 6"/>
            <p:cNvSpPr>
              <a:spLocks noChangeArrowheads="1"/>
            </p:cNvSpPr>
            <p:nvPr/>
          </p:nvSpPr>
          <p:spPr bwMode="auto">
            <a:xfrm>
              <a:off x="6593884" y="1618364"/>
              <a:ext cx="203132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CN" altLang="en-US" b="1" dirty="0">
                  <a:solidFill>
                    <a:srgbClr val="DC5D3D"/>
                  </a:solidFill>
                  <a:cs typeface="+mn-ea"/>
                  <a:sym typeface="+mn-lt"/>
                </a:rPr>
                <a:t>Click here to add a title</a:t>
              </a:r>
              <a:endParaRPr lang="zh-CN" altLang="en-US" sz="2800" b="1" dirty="0">
                <a:solidFill>
                  <a:srgbClr val="DC5D3D"/>
                </a:solidFill>
                <a:cs typeface="+mn-ea"/>
                <a:sym typeface="+mn-lt"/>
              </a:endParaRPr>
            </a:p>
          </p:txBody>
        </p:sp>
        <p:sp>
          <p:nvSpPr>
            <p:cNvPr id="8" name="文本框 18"/>
            <p:cNvSpPr txBox="1">
              <a:spLocks noChangeArrowheads="1"/>
            </p:cNvSpPr>
            <p:nvPr/>
          </p:nvSpPr>
          <p:spPr bwMode="auto">
            <a:xfrm>
              <a:off x="6454317" y="2126195"/>
              <a:ext cx="51318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pPr>
              <a:r>
                <a:rPr lang="zh-CN" altLang="en-US" sz="1800" dirty="0">
                  <a:solidFill>
                    <a:srgbClr val="DC5D3D"/>
                  </a:solidFill>
                  <a:latin typeface="+mn-lt"/>
                  <a:ea typeface="+mn-ea"/>
                  <a:cs typeface="+mn-ea"/>
                  <a:sym typeface="+mn-lt"/>
                </a:rPr>
                <a:t>Click Enter details to add your specific content. Click Enter details to add your specific content.</a:t>
              </a:r>
            </a:p>
          </p:txBody>
        </p:sp>
      </p:grpSp>
      <p:grpSp>
        <p:nvGrpSpPr>
          <p:cNvPr id="3" name="组合 2"/>
          <p:cNvGrpSpPr/>
          <p:nvPr/>
        </p:nvGrpSpPr>
        <p:grpSpPr>
          <a:xfrm>
            <a:off x="6096003" y="3879864"/>
            <a:ext cx="5131876" cy="1099749"/>
            <a:chOff x="6454317" y="3228701"/>
            <a:chExt cx="5131876" cy="1099749"/>
          </a:xfrm>
        </p:grpSpPr>
        <p:sp>
          <p:nvSpPr>
            <p:cNvPr id="10" name="矩形 19"/>
            <p:cNvSpPr>
              <a:spLocks noChangeArrowheads="1"/>
            </p:cNvSpPr>
            <p:nvPr/>
          </p:nvSpPr>
          <p:spPr bwMode="auto">
            <a:xfrm>
              <a:off x="6593883" y="3228701"/>
              <a:ext cx="203132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CN" altLang="en-US" b="1" dirty="0">
                  <a:solidFill>
                    <a:srgbClr val="DC5D3D"/>
                  </a:solidFill>
                  <a:cs typeface="+mn-ea"/>
                  <a:sym typeface="+mn-lt"/>
                </a:rPr>
                <a:t>Click here to add a title</a:t>
              </a:r>
              <a:endParaRPr lang="zh-CN" altLang="en-US" sz="2800" b="1" dirty="0">
                <a:solidFill>
                  <a:srgbClr val="DC5D3D"/>
                </a:solidFill>
                <a:cs typeface="+mn-ea"/>
                <a:sym typeface="+mn-lt"/>
              </a:endParaRPr>
            </a:p>
          </p:txBody>
        </p:sp>
        <p:sp>
          <p:nvSpPr>
            <p:cNvPr id="11" name="文本框 18"/>
            <p:cNvSpPr txBox="1">
              <a:spLocks noChangeArrowheads="1"/>
            </p:cNvSpPr>
            <p:nvPr/>
          </p:nvSpPr>
          <p:spPr bwMode="auto">
            <a:xfrm>
              <a:off x="6454317" y="3682119"/>
              <a:ext cx="51318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pPr>
              <a:r>
                <a:rPr lang="zh-CN" altLang="en-US" sz="1800" dirty="0">
                  <a:solidFill>
                    <a:srgbClr val="DC5D3D"/>
                  </a:solidFill>
                  <a:latin typeface="+mn-lt"/>
                  <a:ea typeface="+mn-ea"/>
                  <a:cs typeface="+mn-ea"/>
                  <a:sym typeface="+mn-lt"/>
                </a:rPr>
                <a:t>Click Enter details to add your specific content. Click Enter details to add your specific content.</a:t>
              </a:r>
            </a:p>
          </p:txBody>
        </p:sp>
      </p:grpSp>
      <p:grpSp>
        <p:nvGrpSpPr>
          <p:cNvPr id="14" name="组合 13"/>
          <p:cNvGrpSpPr/>
          <p:nvPr/>
        </p:nvGrpSpPr>
        <p:grpSpPr>
          <a:xfrm>
            <a:off x="294816" y="1868917"/>
            <a:ext cx="5668035" cy="3663545"/>
            <a:chOff x="294815" y="1868914"/>
            <a:chExt cx="5668034" cy="3663545"/>
          </a:xfrm>
        </p:grpSpPr>
        <p:grpSp>
          <p:nvGrpSpPr>
            <p:cNvPr id="4" name="组合 3"/>
            <p:cNvGrpSpPr/>
            <p:nvPr/>
          </p:nvGrpSpPr>
          <p:grpSpPr>
            <a:xfrm>
              <a:off x="294815" y="1868914"/>
              <a:ext cx="5668034" cy="3663545"/>
              <a:chOff x="155126" y="1552462"/>
              <a:chExt cx="6822219" cy="4409555"/>
            </a:xfrm>
          </p:grpSpPr>
          <p:pic>
            <p:nvPicPr>
              <p:cNvPr id="12" name="图片 11"/>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155126" y="1552462"/>
                <a:ext cx="6822219" cy="4409555"/>
              </a:xfrm>
              <a:prstGeom prst="rect">
                <a:avLst/>
              </a:prstGeom>
            </p:spPr>
          </p:pic>
          <p:sp>
            <p:nvSpPr>
              <p:cNvPr id="13" name="矩形: 圆角 4"/>
              <p:cNvSpPr/>
              <p:nvPr/>
            </p:nvSpPr>
            <p:spPr>
              <a:xfrm>
                <a:off x="1037068" y="2243159"/>
                <a:ext cx="4983480" cy="316992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pic>
          <p:nvPicPr>
            <p:cNvPr id="15" name="图片 14"/>
            <p:cNvPicPr>
              <a:picLocks noChangeAspect="1"/>
            </p:cNvPicPr>
            <p:nvPr/>
          </p:nvPicPr>
          <p:blipFill rotWithShape="1">
            <a:blip r:embed="rId6" cstate="screen">
              <a:extLst>
                <a:ext uri="{28A0092B-C50C-407E-A947-70E740481C1C}">
                  <a14:useLocalDpi xmlns:a14="http://schemas.microsoft.com/office/drawing/2010/main"/>
                </a:ext>
              </a:extLst>
            </a:blip>
            <a:srcRect l="4193" t="2191" r="2694" b="6031"/>
            <a:stretch>
              <a:fillRect/>
            </a:stretch>
          </p:blipFill>
          <p:spPr>
            <a:xfrm>
              <a:off x="1632588" y="2523266"/>
              <a:ext cx="2844820" cy="258620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a14="http://schemas.microsoft.com/office/drawing/2010/main"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3594895" y="56367"/>
            <a:ext cx="5002213" cy="1549970"/>
          </a:xfrm>
          <a:prstGeom prst="rect">
            <a:avLst/>
          </a:prstGeom>
        </p:spPr>
      </p:pic>
      <p:sp>
        <p:nvSpPr>
          <p:cNvPr id="5" name="文本框 4"/>
          <p:cNvSpPr txBox="1">
            <a:spLocks noChangeArrowheads="1"/>
          </p:cNvSpPr>
          <p:nvPr/>
        </p:nvSpPr>
        <p:spPr bwMode="auto">
          <a:xfrm>
            <a:off x="3594691" y="304081"/>
            <a:ext cx="51004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sz="2000" b="1" dirty="0">
                <a:solidFill>
                  <a:srgbClr val="DC5D3D"/>
                </a:solidFill>
                <a:latin typeface="+mn-lt"/>
                <a:ea typeface="+mn-ea"/>
                <a:cs typeface="+mn-ea"/>
                <a:sym typeface="+mn-lt"/>
              </a:rPr>
              <a:t>The application of sharia law</a:t>
            </a:r>
          </a:p>
        </p:txBody>
      </p:sp>
      <p:pic>
        <p:nvPicPr>
          <p:cNvPr id="36" name="图片 35" descr="图片包含 镜子, 汽车, 室内, 反射&#10;&#10;已生成高可信度的说明"/>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31800" y="1983744"/>
            <a:ext cx="7538720" cy="5835015"/>
          </a:xfrm>
          <a:prstGeom prst="rect">
            <a:avLst/>
          </a:prstGeom>
        </p:spPr>
      </p:pic>
      <p:grpSp>
        <p:nvGrpSpPr>
          <p:cNvPr id="6" name="组合 5"/>
          <p:cNvGrpSpPr/>
          <p:nvPr/>
        </p:nvGrpSpPr>
        <p:grpSpPr>
          <a:xfrm>
            <a:off x="1072146" y="2874247"/>
            <a:ext cx="5131876" cy="1044901"/>
            <a:chOff x="6454317" y="1666069"/>
            <a:chExt cx="5131876" cy="1044901"/>
          </a:xfrm>
        </p:grpSpPr>
        <p:sp>
          <p:nvSpPr>
            <p:cNvPr id="4" name="矩形 3"/>
            <p:cNvSpPr>
              <a:spLocks noChangeArrowheads="1"/>
            </p:cNvSpPr>
            <p:nvPr/>
          </p:nvSpPr>
          <p:spPr bwMode="auto">
            <a:xfrm>
              <a:off x="6471364" y="1666069"/>
              <a:ext cx="203132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CN" altLang="en-US" b="1" dirty="0">
                  <a:solidFill>
                    <a:srgbClr val="DC5D3D"/>
                  </a:solidFill>
                  <a:cs typeface="+mn-ea"/>
                  <a:sym typeface="+mn-lt"/>
                </a:rPr>
                <a:t>Click here to add a title</a:t>
              </a:r>
              <a:endParaRPr lang="zh-CN" altLang="en-US" sz="2800" b="1" dirty="0">
                <a:solidFill>
                  <a:srgbClr val="DC5D3D"/>
                </a:solidFill>
                <a:cs typeface="+mn-ea"/>
                <a:sym typeface="+mn-lt"/>
              </a:endParaRPr>
            </a:p>
          </p:txBody>
        </p:sp>
        <p:sp>
          <p:nvSpPr>
            <p:cNvPr id="8" name="文本框 18"/>
            <p:cNvSpPr txBox="1">
              <a:spLocks noChangeArrowheads="1"/>
            </p:cNvSpPr>
            <p:nvPr/>
          </p:nvSpPr>
          <p:spPr bwMode="auto">
            <a:xfrm>
              <a:off x="6454317" y="2126195"/>
              <a:ext cx="51318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pPr>
              <a:r>
                <a:rPr lang="zh-CN" altLang="en-US" sz="1600" b="1" dirty="0">
                  <a:solidFill>
                    <a:schemeClr val="tx1">
                      <a:lumMod val="85000"/>
                      <a:lumOff val="15000"/>
                    </a:schemeClr>
                  </a:solidFill>
                  <a:latin typeface="+mn-lt"/>
                  <a:ea typeface="+mn-ea"/>
                  <a:cs typeface="+mn-ea"/>
                  <a:sym typeface="+mn-lt"/>
                </a:rPr>
                <a:t>Click Enter details to add your specific content. Click Enter details to add your specific content.</a:t>
              </a:r>
            </a:p>
          </p:txBody>
        </p:sp>
      </p:grpSp>
      <p:grpSp>
        <p:nvGrpSpPr>
          <p:cNvPr id="10" name="组合 9"/>
          <p:cNvGrpSpPr/>
          <p:nvPr/>
        </p:nvGrpSpPr>
        <p:grpSpPr>
          <a:xfrm>
            <a:off x="1072146" y="4281335"/>
            <a:ext cx="5131876" cy="1044901"/>
            <a:chOff x="6454317" y="1666069"/>
            <a:chExt cx="5131876" cy="1044901"/>
          </a:xfrm>
        </p:grpSpPr>
        <p:sp>
          <p:nvSpPr>
            <p:cNvPr id="18" name="矩形 17"/>
            <p:cNvSpPr>
              <a:spLocks noChangeArrowheads="1"/>
            </p:cNvSpPr>
            <p:nvPr/>
          </p:nvSpPr>
          <p:spPr bwMode="auto">
            <a:xfrm>
              <a:off x="6471364" y="1666069"/>
              <a:ext cx="203132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CN" altLang="en-US" b="1" dirty="0">
                  <a:solidFill>
                    <a:srgbClr val="DC5D3D"/>
                  </a:solidFill>
                  <a:cs typeface="+mn-ea"/>
                  <a:sym typeface="+mn-lt"/>
                </a:rPr>
                <a:t>Click here to add a title</a:t>
              </a:r>
              <a:endParaRPr lang="zh-CN" altLang="en-US" sz="2800" b="1" dirty="0">
                <a:solidFill>
                  <a:srgbClr val="DC5D3D"/>
                </a:solidFill>
                <a:cs typeface="+mn-ea"/>
                <a:sym typeface="+mn-lt"/>
              </a:endParaRPr>
            </a:p>
          </p:txBody>
        </p:sp>
        <p:sp>
          <p:nvSpPr>
            <p:cNvPr id="19" name="文本框 18"/>
            <p:cNvSpPr txBox="1">
              <a:spLocks noChangeArrowheads="1"/>
            </p:cNvSpPr>
            <p:nvPr/>
          </p:nvSpPr>
          <p:spPr bwMode="auto">
            <a:xfrm>
              <a:off x="6454317" y="2126195"/>
              <a:ext cx="51318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pPr>
              <a:r>
                <a:rPr lang="zh-CN" altLang="en-US" sz="1600" b="1" dirty="0">
                  <a:solidFill>
                    <a:schemeClr val="tx1">
                      <a:lumMod val="85000"/>
                      <a:lumOff val="15000"/>
                    </a:schemeClr>
                  </a:solidFill>
                  <a:latin typeface="+mn-lt"/>
                  <a:ea typeface="+mn-ea"/>
                  <a:cs typeface="+mn-ea"/>
                  <a:sym typeface="+mn-lt"/>
                </a:rPr>
                <a:t>Click Enter details to add your specific content. Click Enter details to add your specific content.</a:t>
              </a:r>
            </a:p>
          </p:txBody>
        </p:sp>
      </p:grpSp>
      <p:grpSp>
        <p:nvGrpSpPr>
          <p:cNvPr id="24" name="组合 23"/>
          <p:cNvGrpSpPr/>
          <p:nvPr/>
        </p:nvGrpSpPr>
        <p:grpSpPr>
          <a:xfrm>
            <a:off x="1160781" y="1276988"/>
            <a:ext cx="3575051" cy="1597025"/>
            <a:chOff x="9645" y="1829"/>
            <a:chExt cx="5630" cy="2515"/>
          </a:xfrm>
        </p:grpSpPr>
        <p:pic>
          <p:nvPicPr>
            <p:cNvPr id="15" name="图片 14" descr="1d28833ffe786f95cc25281202a15b4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45" y="1829"/>
              <a:ext cx="5630" cy="2515"/>
            </a:xfrm>
            <a:prstGeom prst="rect">
              <a:avLst/>
            </a:prstGeom>
          </p:spPr>
        </p:pic>
        <p:sp>
          <p:nvSpPr>
            <p:cNvPr id="16" name="文本框 15"/>
            <p:cNvSpPr txBox="1"/>
            <p:nvPr/>
          </p:nvSpPr>
          <p:spPr>
            <a:xfrm>
              <a:off x="9955" y="3435"/>
              <a:ext cx="5004" cy="727"/>
            </a:xfrm>
            <a:prstGeom prst="rect">
              <a:avLst/>
            </a:prstGeom>
            <a:noFill/>
          </p:spPr>
          <p:txBody>
            <a:bodyPr wrap="none" rtlCol="0">
              <a:spAutoFit/>
            </a:bodyPr>
            <a:lstStyle/>
            <a:p>
              <a:r>
                <a:rPr lang="zh-CN" altLang="en-US" sz="2400" b="1" dirty="0">
                  <a:solidFill>
                    <a:srgbClr val="DC5D3D"/>
                  </a:solidFill>
                  <a:cs typeface="+mn-ea"/>
                  <a:sym typeface="+mn-lt"/>
                </a:rPr>
                <a:t>Please enter the title</a:t>
              </a:r>
            </a:p>
          </p:txBody>
        </p:sp>
      </p:grpSp>
      <p:pic>
        <p:nvPicPr>
          <p:cNvPr id="3" name="图片 2"/>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760213" y="2343154"/>
            <a:ext cx="5225415" cy="27273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a14="http://schemas.microsoft.com/office/drawing/2010/main"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p:tgtEl>
                                          <p:spTgt spid="24"/>
                                        </p:tgtEl>
                                        <p:attrNameLst>
                                          <p:attrName>ppt_y</p:attrName>
                                        </p:attrNameLst>
                                      </p:cBhvr>
                                      <p:tavLst>
                                        <p:tav tm="0">
                                          <p:val>
                                            <p:strVal val="#ppt_y+#ppt_h*1.125000"/>
                                          </p:val>
                                        </p:tav>
                                        <p:tav tm="100000">
                                          <p:val>
                                            <p:strVal val="#ppt_y"/>
                                          </p:val>
                                        </p:tav>
                                      </p:tavLst>
                                    </p:anim>
                                    <p:animEffect transition="in" filter="wipe(up)">
                                      <p:cBhvr>
                                        <p:cTn id="8" dur="1000"/>
                                        <p:tgtEl>
                                          <p:spTgt spid="24"/>
                                        </p:tgtEl>
                                      </p:cBhvr>
                                    </p:animEffect>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5" presetClass="entr" presetSubtype="1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checkerboard(across)">
                                      <p:cBhvr>
                                        <p:cTn id="21" dur="1000"/>
                                        <p:tgtEl>
                                          <p:spTgt spid="36"/>
                                        </p:tgtEl>
                                      </p:cBhvr>
                                    </p:animEffect>
                                  </p:childTnLst>
                                </p:cTn>
                              </p:par>
                            </p:childTnLst>
                          </p:cTn>
                        </p:par>
                        <p:par>
                          <p:cTn id="22" fill="hold">
                            <p:stCondLst>
                              <p:cond delay="2000"/>
                            </p:stCondLst>
                            <p:childTnLst>
                              <p:par>
                                <p:cTn id="23" presetID="55"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strVal val="#ppt_w*0.70"/>
                                          </p:val>
                                        </p:tav>
                                        <p:tav tm="100000">
                                          <p:val>
                                            <p:strVal val="#ppt_w"/>
                                          </p:val>
                                        </p:tav>
                                      </p:tavLst>
                                    </p:anim>
                                    <p:anim calcmode="lin" valueType="num">
                                      <p:cBhvr>
                                        <p:cTn id="26" dur="1000" fill="hold"/>
                                        <p:tgtEl>
                                          <p:spTgt spid="3"/>
                                        </p:tgtEl>
                                        <p:attrNameLst>
                                          <p:attrName>ppt_h</p:attrName>
                                        </p:attrNameLst>
                                      </p:cBhvr>
                                      <p:tavLst>
                                        <p:tav tm="0">
                                          <p:val>
                                            <p:strVal val="#ppt_h"/>
                                          </p:val>
                                        </p:tav>
                                        <p:tav tm="100000">
                                          <p:val>
                                            <p:strVal val="#ppt_h"/>
                                          </p:val>
                                        </p:tav>
                                      </p:tavLst>
                                    </p:anim>
                                    <p:animEffect transition="in" filter="fade">
                                      <p:cBhvr>
                                        <p:cTn id="2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3594895" y="56367"/>
            <a:ext cx="5002213" cy="1549970"/>
          </a:xfrm>
          <a:prstGeom prst="rect">
            <a:avLst/>
          </a:prstGeom>
        </p:spPr>
      </p:pic>
      <p:pic>
        <p:nvPicPr>
          <p:cNvPr id="18" name="PA_图片 2"/>
          <p:cNvPicPr>
            <a:picLocks noChangeAspect="1"/>
          </p:cNvPicPr>
          <p:nvPr>
            <p:custDataLst>
              <p:tags r:id="rId1"/>
            </p:custDataLst>
          </p:nvPr>
        </p:nvPicPr>
        <p:blipFill>
          <a:blip r:embed="rId5"/>
          <a:stretch>
            <a:fillRect/>
          </a:stretch>
        </p:blipFill>
        <p:spPr>
          <a:xfrm>
            <a:off x="2519366" y="1072515"/>
            <a:ext cx="7145337" cy="5748338"/>
          </a:xfrm>
          <a:prstGeom prst="rect">
            <a:avLst/>
          </a:prstGeom>
          <a:noFill/>
          <a:ln w="9525">
            <a:noFill/>
          </a:ln>
        </p:spPr>
      </p:pic>
      <p:sp>
        <p:nvSpPr>
          <p:cNvPr id="5" name="文本框 4"/>
          <p:cNvSpPr txBox="1">
            <a:spLocks noChangeArrowheads="1"/>
          </p:cNvSpPr>
          <p:nvPr/>
        </p:nvSpPr>
        <p:spPr bwMode="auto">
          <a:xfrm>
            <a:off x="3496700" y="2842810"/>
            <a:ext cx="5100408" cy="70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a:r>
              <a:rPr lang="en-US" altLang="zh-CN" sz="4400" b="1" dirty="0">
                <a:solidFill>
                  <a:srgbClr val="DC5D3D"/>
                </a:solidFill>
                <a:latin typeface="+mn-lt"/>
                <a:ea typeface="+mn-ea"/>
                <a:cs typeface="+mn-ea"/>
                <a:sym typeface="+mn-lt"/>
              </a:rPr>
              <a:t> </a:t>
            </a:r>
            <a:r>
              <a:rPr lang="zh-CN" altLang="en-US" sz="4400" b="1" dirty="0">
                <a:solidFill>
                  <a:srgbClr val="DC5D3D"/>
                </a:solidFill>
                <a:latin typeface="+mn-lt"/>
                <a:ea typeface="+mn-ea"/>
                <a:cs typeface="+mn-ea"/>
                <a:sym typeface="+mn-lt"/>
              </a:rPr>
              <a:t>Analysis of learning methods</a:t>
            </a:r>
          </a:p>
        </p:txBody>
      </p:sp>
      <p:pic>
        <p:nvPicPr>
          <p:cNvPr id="23" name="图片 2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199881" y="4085590"/>
            <a:ext cx="2421891" cy="2250440"/>
          </a:xfrm>
          <a:prstGeom prst="rect">
            <a:avLst/>
          </a:prstGeom>
        </p:spPr>
      </p:pic>
      <p:pic>
        <p:nvPicPr>
          <p:cNvPr id="7173" name="图片 2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337" y="408940"/>
            <a:ext cx="1630363" cy="148590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a14="http://schemas.microsoft.com/office/drawing/2010/main"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1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2100"/>
                            </p:stCondLst>
                            <p:childTnLst>
                              <p:par>
                                <p:cTn id="11" presetID="3"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3594895" y="56367"/>
            <a:ext cx="5002213" cy="1549970"/>
          </a:xfrm>
          <a:prstGeom prst="rect">
            <a:avLst/>
          </a:prstGeom>
        </p:spPr>
      </p:pic>
      <p:sp>
        <p:nvSpPr>
          <p:cNvPr id="5" name="文本框 4"/>
          <p:cNvSpPr txBox="1">
            <a:spLocks noChangeArrowheads="1"/>
          </p:cNvSpPr>
          <p:nvPr/>
        </p:nvSpPr>
        <p:spPr bwMode="auto">
          <a:xfrm>
            <a:off x="3594691" y="304081"/>
            <a:ext cx="5100408"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sz="1800" b="1" dirty="0">
                <a:solidFill>
                  <a:srgbClr val="DC5D3D"/>
                </a:solidFill>
                <a:latin typeface="+mn-lt"/>
                <a:ea typeface="+mn-ea"/>
                <a:cs typeface="+mn-ea"/>
                <a:sym typeface="+mn-lt"/>
              </a:rPr>
              <a:t>Analysis of learning methods</a:t>
            </a:r>
          </a:p>
        </p:txBody>
      </p:sp>
      <p:pic>
        <p:nvPicPr>
          <p:cNvPr id="9218" name="图片 3"/>
          <p:cNvPicPr>
            <a:picLocks noChangeAspect="1"/>
          </p:cNvPicPr>
          <p:nvPr/>
        </p:nvPicPr>
        <p:blipFill>
          <a:blip r:embed="rId4"/>
          <a:stretch>
            <a:fillRect/>
          </a:stretch>
        </p:blipFill>
        <p:spPr>
          <a:xfrm>
            <a:off x="1265237" y="731838"/>
            <a:ext cx="4830763" cy="5181600"/>
          </a:xfrm>
          <a:prstGeom prst="rect">
            <a:avLst/>
          </a:prstGeom>
          <a:noFill/>
          <a:ln w="9525">
            <a:noFill/>
          </a:ln>
        </p:spPr>
      </p:pic>
      <p:grpSp>
        <p:nvGrpSpPr>
          <p:cNvPr id="9219" name="组合 6"/>
          <p:cNvGrpSpPr/>
          <p:nvPr/>
        </p:nvGrpSpPr>
        <p:grpSpPr>
          <a:xfrm>
            <a:off x="6694488" y="1801814"/>
            <a:ext cx="4278312" cy="1521300"/>
            <a:chOff x="6891313" y="1661552"/>
            <a:chExt cx="4278622" cy="1520677"/>
          </a:xfrm>
        </p:grpSpPr>
        <p:sp>
          <p:nvSpPr>
            <p:cNvPr id="3" name="矩形 2"/>
            <p:cNvSpPr/>
            <p:nvPr/>
          </p:nvSpPr>
          <p:spPr>
            <a:xfrm>
              <a:off x="6891313" y="1661552"/>
              <a:ext cx="1943241" cy="636326"/>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41" tIns="60920" rIns="121841" bIns="60920" anchor="ct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en-US" altLang="zh-CN" sz="1600" b="1" i="0" u="none" strike="noStrike" kern="1200" cap="none" spc="0" normalizeH="0" baseline="0" noProof="0" dirty="0">
                <a:ln>
                  <a:noFill/>
                </a:ln>
                <a:solidFill>
                  <a:srgbClr val="DC5D3D"/>
                </a:solidFill>
                <a:effectLst/>
                <a:uLnTx/>
                <a:uFillTx/>
                <a:cs typeface="+mn-ea"/>
                <a:sym typeface="+mn-lt"/>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DC5D3D"/>
                  </a:solidFill>
                  <a:effectLst/>
                  <a:uLnTx/>
                  <a:uFillTx/>
                  <a:cs typeface="+mn-ea"/>
                  <a:sym typeface="+mn-lt"/>
                </a:rPr>
                <a:t>Add title content</a:t>
              </a: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DC5D3D"/>
                  </a:solidFill>
                  <a:effectLst/>
                  <a:uLnTx/>
                  <a:uFillTx/>
                  <a:cs typeface="+mn-ea"/>
                  <a:sym typeface="+mn-lt"/>
                </a:rPr>
                <a:t> </a:t>
              </a:r>
            </a:p>
          </p:txBody>
        </p:sp>
        <p:sp>
          <p:nvSpPr>
            <p:cNvPr id="6" name="文本框 5"/>
            <p:cNvSpPr txBox="1"/>
            <p:nvPr/>
          </p:nvSpPr>
          <p:spPr>
            <a:xfrm>
              <a:off x="6891313" y="2443868"/>
              <a:ext cx="4278622" cy="738361"/>
            </a:xfrm>
            <a:prstGeom prst="rect">
              <a:avLst/>
            </a:prstGeom>
            <a:noFill/>
          </p:spPr>
          <p:txBody>
            <a:bodyPr>
              <a:spAutoFit/>
            </a:bodyPr>
            <a:lstStyle/>
            <a:p>
              <a:pPr marR="0" defTabSz="914400" eaLnBrk="1" fontAlgn="auto" hangingPunct="1">
                <a:lnSpc>
                  <a:spcPct val="150000"/>
                </a:lnSpc>
                <a:spcBef>
                  <a:spcPts val="0"/>
                </a:spcBef>
                <a:spcAft>
                  <a:spcPts val="0"/>
                </a:spcAft>
                <a:buClrTx/>
                <a:buSzTx/>
                <a:buFontTx/>
                <a:buNone/>
                <a:defRPr/>
              </a:pPr>
              <a:r>
                <a:rPr kumimoji="0" lang="zh-CN" altLang="en-US" sz="1400" kern="1200" cap="none" spc="0" normalizeH="0" baseline="0" noProof="0" dirty="0">
                  <a:solidFill>
                    <a:srgbClr val="DC5D3D"/>
                  </a:solidFill>
                  <a:cs typeface="+mn-ea"/>
                  <a:sym typeface="+mn-lt"/>
                </a:rPr>
                <a:t>Click here to add paragraph text Click here to add paragraph text Click here to add paragraph text </a:t>
              </a:r>
              <a:endParaRPr kumimoji="0" lang="zh-CN" altLang="en-US" sz="1400" b="1" kern="1200" cap="none" spc="0" normalizeH="0" baseline="0" noProof="0" dirty="0">
                <a:solidFill>
                  <a:srgbClr val="DC5D3D"/>
                </a:solidFill>
                <a:cs typeface="+mn-ea"/>
                <a:sym typeface="+mn-lt"/>
              </a:endParaRPr>
            </a:p>
          </p:txBody>
        </p:sp>
      </p:grpSp>
      <p:grpSp>
        <p:nvGrpSpPr>
          <p:cNvPr id="9220" name="组合 7"/>
          <p:cNvGrpSpPr/>
          <p:nvPr/>
        </p:nvGrpSpPr>
        <p:grpSpPr>
          <a:xfrm>
            <a:off x="6694488" y="3881439"/>
            <a:ext cx="4278312" cy="1521300"/>
            <a:chOff x="6891313" y="1661552"/>
            <a:chExt cx="4278622" cy="1520677"/>
          </a:xfrm>
        </p:grpSpPr>
        <p:sp>
          <p:nvSpPr>
            <p:cNvPr id="4" name="矩形 3"/>
            <p:cNvSpPr/>
            <p:nvPr/>
          </p:nvSpPr>
          <p:spPr>
            <a:xfrm>
              <a:off x="6891313" y="1661552"/>
              <a:ext cx="1943241" cy="636326"/>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41" tIns="60920" rIns="121841" bIns="60920" anchor="ct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en-US" altLang="zh-CN" sz="1600" b="1" i="0" u="none" strike="noStrike" kern="1200" cap="none" spc="0" normalizeH="0" baseline="0" noProof="0" dirty="0">
                <a:ln>
                  <a:noFill/>
                </a:ln>
                <a:solidFill>
                  <a:srgbClr val="DC5D3D"/>
                </a:solidFill>
                <a:effectLst/>
                <a:uLnTx/>
                <a:uFillTx/>
                <a:cs typeface="+mn-ea"/>
                <a:sym typeface="+mn-lt"/>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DC5D3D"/>
                  </a:solidFill>
                  <a:effectLst/>
                  <a:uLnTx/>
                  <a:uFillTx/>
                  <a:cs typeface="+mn-ea"/>
                  <a:sym typeface="+mn-lt"/>
                </a:rPr>
                <a:t>Add title content</a:t>
              </a:r>
            </a:p>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DC5D3D"/>
                  </a:solidFill>
                  <a:effectLst/>
                  <a:uLnTx/>
                  <a:uFillTx/>
                  <a:cs typeface="+mn-ea"/>
                  <a:sym typeface="+mn-lt"/>
                </a:rPr>
                <a:t> </a:t>
              </a:r>
            </a:p>
          </p:txBody>
        </p:sp>
        <p:sp>
          <p:nvSpPr>
            <p:cNvPr id="10" name="文本框 9"/>
            <p:cNvSpPr txBox="1"/>
            <p:nvPr/>
          </p:nvSpPr>
          <p:spPr>
            <a:xfrm>
              <a:off x="6891313" y="2443868"/>
              <a:ext cx="4278622" cy="738361"/>
            </a:xfrm>
            <a:prstGeom prst="rect">
              <a:avLst/>
            </a:prstGeom>
            <a:noFill/>
          </p:spPr>
          <p:txBody>
            <a:bodyPr>
              <a:spAutoFit/>
            </a:bodyPr>
            <a:lstStyle/>
            <a:p>
              <a:pPr marR="0" defTabSz="914400" eaLnBrk="1" fontAlgn="auto" hangingPunct="1">
                <a:lnSpc>
                  <a:spcPct val="150000"/>
                </a:lnSpc>
                <a:spcBef>
                  <a:spcPts val="0"/>
                </a:spcBef>
                <a:spcAft>
                  <a:spcPts val="0"/>
                </a:spcAft>
                <a:buClrTx/>
                <a:buSzTx/>
                <a:buFontTx/>
                <a:buNone/>
                <a:defRPr/>
              </a:pPr>
              <a:r>
                <a:rPr kumimoji="0" lang="zh-CN" altLang="en-US" sz="1400" kern="1200" cap="none" spc="0" normalizeH="0" baseline="0" noProof="0" dirty="0">
                  <a:solidFill>
                    <a:srgbClr val="DC5D3D"/>
                  </a:solidFill>
                  <a:cs typeface="+mn-ea"/>
                  <a:sym typeface="+mn-lt"/>
                </a:rPr>
                <a:t>Click here to add paragraph text Click here to add paragraph text Click here to add paragraph text </a:t>
              </a:r>
              <a:endParaRPr kumimoji="0" lang="zh-CN" altLang="en-US" sz="1400" b="1" kern="1200" cap="none" spc="0" normalizeH="0" baseline="0" noProof="0" dirty="0">
                <a:solidFill>
                  <a:srgbClr val="DC5D3D"/>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a14="http://schemas.microsoft.com/office/drawing/2010/main"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down)">
                                      <p:cBhvr>
                                        <p:cTn id="7" dur="500"/>
                                        <p:tgtEl>
                                          <p:spTgt spid="921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219"/>
                                        </p:tgtEl>
                                        <p:attrNameLst>
                                          <p:attrName>style.visibility</p:attrName>
                                        </p:attrNameLst>
                                      </p:cBhvr>
                                      <p:to>
                                        <p:strVal val="visible"/>
                                      </p:to>
                                    </p:set>
                                    <p:animEffect transition="in" filter="wipe(down)">
                                      <p:cBhvr>
                                        <p:cTn id="11" dur="500"/>
                                        <p:tgtEl>
                                          <p:spTgt spid="9219"/>
                                        </p:tgtEl>
                                      </p:cBhvr>
                                    </p:animEffect>
                                  </p:childTnLst>
                                </p:cTn>
                              </p:par>
                              <p:par>
                                <p:cTn id="12" presetID="22" presetClass="entr" presetSubtype="4" fill="hold" nodeType="withEffect">
                                  <p:stCondLst>
                                    <p:cond delay="0"/>
                                  </p:stCondLst>
                                  <p:childTnLst>
                                    <p:set>
                                      <p:cBhvr>
                                        <p:cTn id="13" dur="1" fill="hold">
                                          <p:stCondLst>
                                            <p:cond delay="0"/>
                                          </p:stCondLst>
                                        </p:cTn>
                                        <p:tgtEl>
                                          <p:spTgt spid="9220"/>
                                        </p:tgtEl>
                                        <p:attrNameLst>
                                          <p:attrName>style.visibility</p:attrName>
                                        </p:attrNameLst>
                                      </p:cBhvr>
                                      <p:to>
                                        <p:strVal val="visible"/>
                                      </p:to>
                                    </p:set>
                                    <p:animEffect transition="in" filter="wipe(down)">
                                      <p:cBhvr>
                                        <p:cTn id="14"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rotWithShape="1">
          <a:blip r:embed="rId11" cstate="screen">
            <a:extLst>
              <a:ext uri="{28A0092B-C50C-407E-A947-70E740481C1C}">
                <a14:useLocalDpi xmlns:a14="http://schemas.microsoft.com/office/drawing/2010/main"/>
              </a:ext>
            </a:extLst>
          </a:blip>
          <a:srcRect/>
          <a:stretch>
            <a:fillRect/>
          </a:stretch>
        </p:blipFill>
        <p:spPr>
          <a:xfrm>
            <a:off x="3594895" y="56367"/>
            <a:ext cx="5002213" cy="1549970"/>
          </a:xfrm>
          <a:prstGeom prst="rect">
            <a:avLst/>
          </a:prstGeom>
        </p:spPr>
      </p:pic>
      <p:sp>
        <p:nvSpPr>
          <p:cNvPr id="5" name="文本框 4"/>
          <p:cNvSpPr txBox="1">
            <a:spLocks noChangeArrowheads="1"/>
          </p:cNvSpPr>
          <p:nvPr/>
        </p:nvSpPr>
        <p:spPr bwMode="auto">
          <a:xfrm>
            <a:off x="3594691" y="304081"/>
            <a:ext cx="5100408"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sz="1800" b="1" dirty="0">
                <a:solidFill>
                  <a:srgbClr val="DC5D3D"/>
                </a:solidFill>
                <a:latin typeface="+mn-lt"/>
                <a:ea typeface="+mn-ea"/>
                <a:cs typeface="+mn-ea"/>
                <a:sym typeface="+mn-lt"/>
              </a:rPr>
              <a:t>Analysis of learning methods</a:t>
            </a:r>
          </a:p>
        </p:txBody>
      </p:sp>
      <p:sp>
        <p:nvSpPr>
          <p:cNvPr id="3" name="MH_Other_16"/>
          <p:cNvSpPr/>
          <p:nvPr>
            <p:custDataLst>
              <p:tags r:id="rId1"/>
            </p:custDataLst>
          </p:nvPr>
        </p:nvSpPr>
        <p:spPr bwMode="auto">
          <a:xfrm>
            <a:off x="1199115" y="1926365"/>
            <a:ext cx="2100319" cy="1576322"/>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8D4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4" name="MH_SubTitle_1"/>
          <p:cNvSpPr/>
          <p:nvPr>
            <p:custDataLst>
              <p:tags r:id="rId2"/>
            </p:custDataLst>
          </p:nvPr>
        </p:nvSpPr>
        <p:spPr bwMode="auto">
          <a:xfrm>
            <a:off x="1295831" y="2034632"/>
            <a:ext cx="1906887" cy="1358351"/>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blipFill dpi="0" rotWithShape="1">
            <a:blip r:embed="rId12" cstate="screen">
              <a:extLst>
                <a:ext uri="{28A0092B-C50C-407E-A947-70E740481C1C}">
                  <a14:useLocalDpi xmlns:a14="http://schemas.microsoft.com/office/drawing/2010/main"/>
                </a:ext>
              </a:extLst>
            </a:blip>
            <a:srcRect/>
            <a:stretch>
              <a:fillRect/>
            </a:stretch>
          </a:blipFill>
          <a:ln>
            <a:noFill/>
          </a:ln>
        </p:spPr>
        <p:txBody>
          <a:bodyPr lIns="108000" rIns="10800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defRPr/>
            </a:pPr>
            <a:endParaRPr lang="zh-CN" altLang="en-US" dirty="0">
              <a:solidFill>
                <a:srgbClr val="333333"/>
              </a:solidFill>
              <a:latin typeface="+mn-lt"/>
              <a:ea typeface="+mn-ea"/>
              <a:cs typeface="+mn-ea"/>
              <a:sym typeface="+mn-lt"/>
            </a:endParaRPr>
          </a:p>
        </p:txBody>
      </p:sp>
      <p:sp>
        <p:nvSpPr>
          <p:cNvPr id="6" name="MH_Other_2"/>
          <p:cNvSpPr/>
          <p:nvPr>
            <p:custDataLst>
              <p:tags r:id="rId3"/>
            </p:custDataLst>
          </p:nvPr>
        </p:nvSpPr>
        <p:spPr bwMode="auto">
          <a:xfrm>
            <a:off x="3745010" y="1926365"/>
            <a:ext cx="2100319" cy="1576322"/>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6600"/>
          </a:solidFill>
          <a:ln>
            <a:noFill/>
          </a:ln>
        </p:spPr>
        <p:txBody>
          <a:bodyPr/>
          <a:lstStyle/>
          <a:p>
            <a:endParaRPr lang="zh-CN" altLang="en-US">
              <a:cs typeface="+mn-ea"/>
              <a:sym typeface="+mn-lt"/>
            </a:endParaRPr>
          </a:p>
        </p:txBody>
      </p:sp>
      <p:sp>
        <p:nvSpPr>
          <p:cNvPr id="7" name="MH_SubTitle_2"/>
          <p:cNvSpPr/>
          <p:nvPr>
            <p:custDataLst>
              <p:tags r:id="rId4"/>
            </p:custDataLst>
          </p:nvPr>
        </p:nvSpPr>
        <p:spPr bwMode="auto">
          <a:xfrm>
            <a:off x="3841726" y="2034632"/>
            <a:ext cx="1906887" cy="1358351"/>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blipFill dpi="0" rotWithShape="1">
            <a:blip r:embed="rId13" cstate="screen">
              <a:extLst>
                <a:ext uri="{28A0092B-C50C-407E-A947-70E740481C1C}">
                  <a14:useLocalDpi xmlns:a14="http://schemas.microsoft.com/office/drawing/2010/main"/>
                </a:ext>
              </a:extLst>
            </a:blip>
            <a:srcRect/>
            <a:stretch>
              <a:fillRect/>
            </a:stretch>
          </a:blipFill>
          <a:ln>
            <a:noFill/>
          </a:ln>
        </p:spPr>
        <p:txBody>
          <a:bodyPr lIns="108000" rIns="10800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defRPr/>
            </a:pPr>
            <a:endParaRPr lang="zh-CN" altLang="en-US" dirty="0">
              <a:solidFill>
                <a:srgbClr val="333333"/>
              </a:solidFill>
              <a:latin typeface="+mn-lt"/>
              <a:ea typeface="+mn-ea"/>
              <a:cs typeface="+mn-ea"/>
              <a:sym typeface="+mn-lt"/>
            </a:endParaRPr>
          </a:p>
        </p:txBody>
      </p:sp>
      <p:sp>
        <p:nvSpPr>
          <p:cNvPr id="8" name="MH_Other_2"/>
          <p:cNvSpPr/>
          <p:nvPr>
            <p:custDataLst>
              <p:tags r:id="rId5"/>
            </p:custDataLst>
          </p:nvPr>
        </p:nvSpPr>
        <p:spPr bwMode="auto">
          <a:xfrm>
            <a:off x="6231983" y="1926365"/>
            <a:ext cx="2100319" cy="1576322"/>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8D41"/>
          </a:solidFill>
          <a:ln>
            <a:noFill/>
          </a:ln>
        </p:spPr>
        <p:txBody>
          <a:bodyPr/>
          <a:lstStyle/>
          <a:p>
            <a:endParaRPr lang="zh-CN" altLang="en-US">
              <a:cs typeface="+mn-ea"/>
              <a:sym typeface="+mn-lt"/>
            </a:endParaRPr>
          </a:p>
        </p:txBody>
      </p:sp>
      <p:sp>
        <p:nvSpPr>
          <p:cNvPr id="10" name="MH_SubTitle_2"/>
          <p:cNvSpPr/>
          <p:nvPr>
            <p:custDataLst>
              <p:tags r:id="rId6"/>
            </p:custDataLst>
          </p:nvPr>
        </p:nvSpPr>
        <p:spPr bwMode="auto">
          <a:xfrm>
            <a:off x="6328699" y="2034632"/>
            <a:ext cx="1906887" cy="1358351"/>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blipFill dpi="0" rotWithShape="1">
            <a:blip r:embed="rId14" cstate="screen">
              <a:extLst>
                <a:ext uri="{28A0092B-C50C-407E-A947-70E740481C1C}">
                  <a14:useLocalDpi xmlns:a14="http://schemas.microsoft.com/office/drawing/2010/main"/>
                </a:ext>
              </a:extLst>
            </a:blip>
            <a:srcRect/>
            <a:stretch>
              <a:fillRect/>
            </a:stretch>
          </a:blipFill>
          <a:ln>
            <a:noFill/>
          </a:ln>
        </p:spPr>
        <p:txBody>
          <a:bodyPr lIns="108000" rIns="10800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defRPr/>
            </a:pPr>
            <a:endParaRPr lang="zh-CN" altLang="en-US" dirty="0">
              <a:solidFill>
                <a:srgbClr val="333333"/>
              </a:solidFill>
              <a:latin typeface="+mn-lt"/>
              <a:ea typeface="+mn-ea"/>
              <a:cs typeface="+mn-ea"/>
              <a:sym typeface="+mn-lt"/>
            </a:endParaRPr>
          </a:p>
        </p:txBody>
      </p:sp>
      <p:sp>
        <p:nvSpPr>
          <p:cNvPr id="11" name="MH_Other_2"/>
          <p:cNvSpPr/>
          <p:nvPr>
            <p:custDataLst>
              <p:tags r:id="rId7"/>
            </p:custDataLst>
          </p:nvPr>
        </p:nvSpPr>
        <p:spPr bwMode="auto">
          <a:xfrm>
            <a:off x="8783991" y="1926365"/>
            <a:ext cx="2100319" cy="1576322"/>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6600"/>
          </a:solidFill>
          <a:ln>
            <a:noFill/>
          </a:ln>
        </p:spPr>
        <p:txBody>
          <a:bodyPr/>
          <a:lstStyle/>
          <a:p>
            <a:endParaRPr lang="zh-CN" altLang="en-US">
              <a:cs typeface="+mn-ea"/>
              <a:sym typeface="+mn-lt"/>
            </a:endParaRPr>
          </a:p>
        </p:txBody>
      </p:sp>
      <p:sp>
        <p:nvSpPr>
          <p:cNvPr id="12" name="MH_SubTitle_2"/>
          <p:cNvSpPr/>
          <p:nvPr>
            <p:custDataLst>
              <p:tags r:id="rId8"/>
            </p:custDataLst>
          </p:nvPr>
        </p:nvSpPr>
        <p:spPr bwMode="auto">
          <a:xfrm>
            <a:off x="8880707" y="2034632"/>
            <a:ext cx="1906887" cy="1358351"/>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blipFill dpi="0" rotWithShape="1">
            <a:blip r:embed="rId15" cstate="screen">
              <a:extLst>
                <a:ext uri="{28A0092B-C50C-407E-A947-70E740481C1C}">
                  <a14:useLocalDpi xmlns:a14="http://schemas.microsoft.com/office/drawing/2010/main"/>
                </a:ext>
              </a:extLst>
            </a:blip>
            <a:srcRect/>
            <a:stretch>
              <a:fillRect/>
            </a:stretch>
          </a:blipFill>
          <a:ln>
            <a:noFill/>
          </a:ln>
        </p:spPr>
        <p:txBody>
          <a:bodyPr lIns="108000" rIns="10800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lnSpc>
                <a:spcPct val="120000"/>
              </a:lnSpc>
              <a:defRPr/>
            </a:pPr>
            <a:endParaRPr lang="zh-CN" altLang="en-US" dirty="0">
              <a:solidFill>
                <a:srgbClr val="333333"/>
              </a:solidFill>
              <a:latin typeface="+mn-lt"/>
              <a:ea typeface="+mn-ea"/>
              <a:cs typeface="+mn-ea"/>
              <a:sym typeface="+mn-lt"/>
            </a:endParaRPr>
          </a:p>
        </p:txBody>
      </p:sp>
      <p:grpSp>
        <p:nvGrpSpPr>
          <p:cNvPr id="33" name="组合 32"/>
          <p:cNvGrpSpPr/>
          <p:nvPr/>
        </p:nvGrpSpPr>
        <p:grpSpPr>
          <a:xfrm>
            <a:off x="1198880" y="4197989"/>
            <a:ext cx="1981200" cy="711835"/>
            <a:chOff x="2408" y="3190"/>
            <a:chExt cx="3120" cy="1121"/>
          </a:xfrm>
        </p:grpSpPr>
        <p:sp>
          <p:nvSpPr>
            <p:cNvPr id="34"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rgbClr val="DC5D3D"/>
                  </a:solidFill>
                  <a:cs typeface="+mn-ea"/>
                  <a:sym typeface="+mn-lt"/>
                </a:rPr>
                <a:t>Title text presets</a:t>
              </a:r>
            </a:p>
          </p:txBody>
        </p:sp>
        <p:sp>
          <p:nvSpPr>
            <p:cNvPr id="35"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rgbClr val="DC5D3D"/>
                  </a:solidFill>
                  <a:cs typeface="+mn-ea"/>
                  <a:sym typeface="+mn-lt"/>
                </a:rPr>
                <a:t>This section is displayed as a text layout</a:t>
              </a:r>
              <a:br>
                <a:rPr lang="zh-CN" altLang="en-US" sz="1200">
                  <a:solidFill>
                    <a:srgbClr val="DC5D3D"/>
                  </a:solidFill>
                  <a:cs typeface="+mn-ea"/>
                  <a:sym typeface="+mn-lt"/>
                </a:rPr>
              </a:br>
              <a:r>
                <a:rPr lang="zh-CN" altLang="en-US" sz="1200">
                  <a:solidFill>
                    <a:srgbClr val="DC5D3D"/>
                  </a:solidFill>
                  <a:cs typeface="+mn-ea"/>
                  <a:sym typeface="+mn-lt"/>
                </a:rPr>
                <a:t>(It is recommended to use theme font)</a:t>
              </a:r>
            </a:p>
          </p:txBody>
        </p:sp>
      </p:grpSp>
      <p:grpSp>
        <p:nvGrpSpPr>
          <p:cNvPr id="36" name="组合 35"/>
          <p:cNvGrpSpPr/>
          <p:nvPr/>
        </p:nvGrpSpPr>
        <p:grpSpPr>
          <a:xfrm>
            <a:off x="3864611" y="4197989"/>
            <a:ext cx="1981200" cy="711835"/>
            <a:chOff x="2408" y="3190"/>
            <a:chExt cx="3120" cy="1121"/>
          </a:xfrm>
        </p:grpSpPr>
        <p:sp>
          <p:nvSpPr>
            <p:cNvPr id="37"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rgbClr val="DC5D3D"/>
                  </a:solidFill>
                  <a:cs typeface="+mn-ea"/>
                  <a:sym typeface="+mn-lt"/>
                </a:rPr>
                <a:t>Title text presets</a:t>
              </a:r>
            </a:p>
          </p:txBody>
        </p:sp>
        <p:sp>
          <p:nvSpPr>
            <p:cNvPr id="38"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rgbClr val="DC5D3D"/>
                  </a:solidFill>
                  <a:cs typeface="+mn-ea"/>
                  <a:sym typeface="+mn-lt"/>
                </a:rPr>
                <a:t>This section is displayed as a text layout</a:t>
              </a:r>
              <a:br>
                <a:rPr lang="zh-CN" altLang="en-US" sz="1200">
                  <a:solidFill>
                    <a:srgbClr val="DC5D3D"/>
                  </a:solidFill>
                  <a:cs typeface="+mn-ea"/>
                  <a:sym typeface="+mn-lt"/>
                </a:rPr>
              </a:br>
              <a:r>
                <a:rPr lang="zh-CN" altLang="en-US" sz="1200">
                  <a:solidFill>
                    <a:srgbClr val="DC5D3D"/>
                  </a:solidFill>
                  <a:cs typeface="+mn-ea"/>
                  <a:sym typeface="+mn-lt"/>
                </a:rPr>
                <a:t>(It is recommended to use theme font)</a:t>
              </a:r>
            </a:p>
          </p:txBody>
        </p:sp>
      </p:grpSp>
      <p:grpSp>
        <p:nvGrpSpPr>
          <p:cNvPr id="13" name="组合 12"/>
          <p:cNvGrpSpPr/>
          <p:nvPr/>
        </p:nvGrpSpPr>
        <p:grpSpPr>
          <a:xfrm>
            <a:off x="6237605" y="4197989"/>
            <a:ext cx="1981200" cy="711835"/>
            <a:chOff x="2408" y="3190"/>
            <a:chExt cx="3120" cy="1121"/>
          </a:xfrm>
        </p:grpSpPr>
        <p:sp>
          <p:nvSpPr>
            <p:cNvPr id="14"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rgbClr val="DC5D3D"/>
                  </a:solidFill>
                  <a:cs typeface="+mn-ea"/>
                  <a:sym typeface="+mn-lt"/>
                </a:rPr>
                <a:t>Title text presets</a:t>
              </a:r>
            </a:p>
          </p:txBody>
        </p:sp>
        <p:sp>
          <p:nvSpPr>
            <p:cNvPr id="15"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rgbClr val="DC5D3D"/>
                  </a:solidFill>
                  <a:cs typeface="+mn-ea"/>
                  <a:sym typeface="+mn-lt"/>
                </a:rPr>
                <a:t>This section is displayed as a text layout</a:t>
              </a:r>
              <a:br>
                <a:rPr lang="zh-CN" altLang="en-US" sz="1200">
                  <a:solidFill>
                    <a:srgbClr val="DC5D3D"/>
                  </a:solidFill>
                  <a:cs typeface="+mn-ea"/>
                  <a:sym typeface="+mn-lt"/>
                </a:rPr>
              </a:br>
              <a:r>
                <a:rPr lang="zh-CN" altLang="en-US" sz="1200">
                  <a:solidFill>
                    <a:srgbClr val="DC5D3D"/>
                  </a:solidFill>
                  <a:cs typeface="+mn-ea"/>
                  <a:sym typeface="+mn-lt"/>
                </a:rPr>
                <a:t>(It is recommended to use theme font)</a:t>
              </a:r>
            </a:p>
          </p:txBody>
        </p:sp>
      </p:grpSp>
      <p:grpSp>
        <p:nvGrpSpPr>
          <p:cNvPr id="16" name="组合 15"/>
          <p:cNvGrpSpPr/>
          <p:nvPr/>
        </p:nvGrpSpPr>
        <p:grpSpPr>
          <a:xfrm>
            <a:off x="8903335" y="4197989"/>
            <a:ext cx="1981200" cy="711835"/>
            <a:chOff x="2408" y="3190"/>
            <a:chExt cx="3120" cy="1121"/>
          </a:xfrm>
        </p:grpSpPr>
        <p:sp>
          <p:nvSpPr>
            <p:cNvPr id="17"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rgbClr val="DC5D3D"/>
                  </a:solidFill>
                  <a:cs typeface="+mn-ea"/>
                  <a:sym typeface="+mn-lt"/>
                </a:rPr>
                <a:t>Title text presets</a:t>
              </a:r>
            </a:p>
          </p:txBody>
        </p:sp>
        <p:sp>
          <p:nvSpPr>
            <p:cNvPr id="18"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rgbClr val="DC5D3D"/>
                  </a:solidFill>
                  <a:cs typeface="+mn-ea"/>
                  <a:sym typeface="+mn-lt"/>
                </a:rPr>
                <a:t>This section is displayed as a text layout</a:t>
              </a:r>
              <a:br>
                <a:rPr lang="zh-CN" altLang="en-US" sz="1200">
                  <a:solidFill>
                    <a:srgbClr val="DC5D3D"/>
                  </a:solidFill>
                  <a:cs typeface="+mn-ea"/>
                  <a:sym typeface="+mn-lt"/>
                </a:rPr>
              </a:br>
              <a:r>
                <a:rPr lang="zh-CN" altLang="en-US" sz="1200">
                  <a:solidFill>
                    <a:srgbClr val="DC5D3D"/>
                  </a:solidFill>
                  <a:cs typeface="+mn-ea"/>
                  <a:sym typeface="+mn-lt"/>
                </a:rPr>
                <a:t>(It is recommended to use theme font)</a:t>
              </a:r>
            </a:p>
          </p:txBody>
        </p:sp>
      </p:gr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a14="http://schemas.microsoft.com/office/drawing/2010/main"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0.70"/>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strVal val="#ppt_w*0.70"/>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Effect transition="in" filter="fade">
                                      <p:cBhvr>
                                        <p:cTn id="29" dur="1000"/>
                                        <p:tgtEl>
                                          <p:spTgt spid="8"/>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strVal val="#ppt_w*0.70"/>
                                          </p:val>
                                        </p:tav>
                                        <p:tav tm="100000">
                                          <p:val>
                                            <p:strVal val="#ppt_w"/>
                                          </p:val>
                                        </p:tav>
                                      </p:tavLst>
                                    </p:anim>
                                    <p:anim calcmode="lin" valueType="num">
                                      <p:cBhvr>
                                        <p:cTn id="33" dur="1000" fill="hold"/>
                                        <p:tgtEl>
                                          <p:spTgt spid="10"/>
                                        </p:tgtEl>
                                        <p:attrNameLst>
                                          <p:attrName>ppt_h</p:attrName>
                                        </p:attrNameLst>
                                      </p:cBhvr>
                                      <p:tavLst>
                                        <p:tav tm="0">
                                          <p:val>
                                            <p:strVal val="#ppt_h"/>
                                          </p:val>
                                        </p:tav>
                                        <p:tav tm="100000">
                                          <p:val>
                                            <p:strVal val="#ppt_h"/>
                                          </p:val>
                                        </p:tav>
                                      </p:tavLst>
                                    </p:anim>
                                    <p:animEffect transition="in" filter="fade">
                                      <p:cBhvr>
                                        <p:cTn id="34" dur="1000"/>
                                        <p:tgtEl>
                                          <p:spTgt spid="10"/>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strVal val="#ppt_w*0.70"/>
                                          </p:val>
                                        </p:tav>
                                        <p:tav tm="100000">
                                          <p:val>
                                            <p:strVal val="#ppt_w"/>
                                          </p:val>
                                        </p:tav>
                                      </p:tavLst>
                                    </p:anim>
                                    <p:anim calcmode="lin" valueType="num">
                                      <p:cBhvr>
                                        <p:cTn id="38" dur="1000" fill="hold"/>
                                        <p:tgtEl>
                                          <p:spTgt spid="11"/>
                                        </p:tgtEl>
                                        <p:attrNameLst>
                                          <p:attrName>ppt_h</p:attrName>
                                        </p:attrNameLst>
                                      </p:cBhvr>
                                      <p:tavLst>
                                        <p:tav tm="0">
                                          <p:val>
                                            <p:strVal val="#ppt_h"/>
                                          </p:val>
                                        </p:tav>
                                        <p:tav tm="100000">
                                          <p:val>
                                            <p:strVal val="#ppt_h"/>
                                          </p:val>
                                        </p:tav>
                                      </p:tavLst>
                                    </p:anim>
                                    <p:animEffect transition="in" filter="fade">
                                      <p:cBhvr>
                                        <p:cTn id="39" dur="1000"/>
                                        <p:tgtEl>
                                          <p:spTgt spid="11"/>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1000" fill="hold"/>
                                        <p:tgtEl>
                                          <p:spTgt spid="12"/>
                                        </p:tgtEl>
                                        <p:attrNameLst>
                                          <p:attrName>ppt_w</p:attrName>
                                        </p:attrNameLst>
                                      </p:cBhvr>
                                      <p:tavLst>
                                        <p:tav tm="0">
                                          <p:val>
                                            <p:strVal val="#ppt_w*0.70"/>
                                          </p:val>
                                        </p:tav>
                                        <p:tav tm="100000">
                                          <p:val>
                                            <p:strVal val="#ppt_w"/>
                                          </p:val>
                                        </p:tav>
                                      </p:tavLst>
                                    </p:anim>
                                    <p:anim calcmode="lin" valueType="num">
                                      <p:cBhvr>
                                        <p:cTn id="43" dur="1000" fill="hold"/>
                                        <p:tgtEl>
                                          <p:spTgt spid="12"/>
                                        </p:tgtEl>
                                        <p:attrNameLst>
                                          <p:attrName>ppt_h</p:attrName>
                                        </p:attrNameLst>
                                      </p:cBhvr>
                                      <p:tavLst>
                                        <p:tav tm="0">
                                          <p:val>
                                            <p:strVal val="#ppt_h"/>
                                          </p:val>
                                        </p:tav>
                                        <p:tav tm="100000">
                                          <p:val>
                                            <p:strVal val="#ppt_h"/>
                                          </p:val>
                                        </p:tav>
                                      </p:tavLst>
                                    </p:anim>
                                    <p:animEffect transition="in" filter="fade">
                                      <p:cBhvr>
                                        <p:cTn id="44" dur="1000"/>
                                        <p:tgtEl>
                                          <p:spTgt spid="12"/>
                                        </p:tgtEl>
                                      </p:cBhvr>
                                    </p:animEffect>
                                  </p:childTnLst>
                                </p:cTn>
                              </p:par>
                            </p:childTnLst>
                          </p:cTn>
                        </p:par>
                        <p:par>
                          <p:cTn id="45" fill="hold">
                            <p:stCondLst>
                              <p:cond delay="1000"/>
                            </p:stCondLst>
                            <p:childTnLst>
                              <p:par>
                                <p:cTn id="46" presetID="5" presetClass="entr" presetSubtype="10" fill="hold"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checkerboard(across)">
                                      <p:cBhvr>
                                        <p:cTn id="48" dur="500"/>
                                        <p:tgtEl>
                                          <p:spTgt spid="33"/>
                                        </p:tgtEl>
                                      </p:cBhvr>
                                    </p:animEffect>
                                  </p:childTnLst>
                                </p:cTn>
                              </p:par>
                            </p:childTnLst>
                          </p:cTn>
                        </p:par>
                        <p:par>
                          <p:cTn id="49" fill="hold">
                            <p:stCondLst>
                              <p:cond delay="1500"/>
                            </p:stCondLst>
                            <p:childTnLst>
                              <p:par>
                                <p:cTn id="50" presetID="5" presetClass="entr" presetSubtype="10"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checkerboard(across)">
                                      <p:cBhvr>
                                        <p:cTn id="52" dur="500"/>
                                        <p:tgtEl>
                                          <p:spTgt spid="36"/>
                                        </p:tgtEl>
                                      </p:cBhvr>
                                    </p:animEffect>
                                  </p:childTnLst>
                                </p:cTn>
                              </p:par>
                            </p:childTnLst>
                          </p:cTn>
                        </p:par>
                        <p:par>
                          <p:cTn id="53" fill="hold">
                            <p:stCondLst>
                              <p:cond delay="2000"/>
                            </p:stCondLst>
                            <p:childTnLst>
                              <p:par>
                                <p:cTn id="54" presetID="5" presetClass="entr" presetSubtype="10"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checkerboard(across)">
                                      <p:cBhvr>
                                        <p:cTn id="56" dur="500"/>
                                        <p:tgtEl>
                                          <p:spTgt spid="13"/>
                                        </p:tgtEl>
                                      </p:cBhvr>
                                    </p:animEffect>
                                  </p:childTnLst>
                                </p:cTn>
                              </p:par>
                            </p:childTnLst>
                          </p:cTn>
                        </p:par>
                        <p:par>
                          <p:cTn id="57" fill="hold">
                            <p:stCondLst>
                              <p:cond delay="2500"/>
                            </p:stCondLst>
                            <p:childTnLst>
                              <p:par>
                                <p:cTn id="58" presetID="5" presetClass="entr" presetSubtype="10" fill="hold"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checkerboard(across)">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3594895" y="56367"/>
            <a:ext cx="5002213" cy="1549970"/>
          </a:xfrm>
          <a:prstGeom prst="rect">
            <a:avLst/>
          </a:prstGeom>
        </p:spPr>
      </p:pic>
      <p:sp>
        <p:nvSpPr>
          <p:cNvPr id="5" name="文本框 4"/>
          <p:cNvSpPr txBox="1">
            <a:spLocks noChangeArrowheads="1"/>
          </p:cNvSpPr>
          <p:nvPr/>
        </p:nvSpPr>
        <p:spPr bwMode="auto">
          <a:xfrm>
            <a:off x="3594691" y="304081"/>
            <a:ext cx="51004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sz="2000" b="1" dirty="0">
                <a:solidFill>
                  <a:srgbClr val="DC5D3D"/>
                </a:solidFill>
                <a:latin typeface="+mn-lt"/>
                <a:ea typeface="+mn-ea"/>
                <a:cs typeface="+mn-ea"/>
                <a:sym typeface="+mn-lt"/>
              </a:rPr>
              <a:t>Analysis of learning methods</a:t>
            </a:r>
          </a:p>
        </p:txBody>
      </p:sp>
      <p:sp>
        <p:nvSpPr>
          <p:cNvPr id="11" name="矩形 10"/>
          <p:cNvSpPr/>
          <p:nvPr/>
        </p:nvSpPr>
        <p:spPr>
          <a:xfrm>
            <a:off x="4746627" y="3319463"/>
            <a:ext cx="2041525" cy="914400"/>
          </a:xfrm>
          <a:prstGeom prst="rect">
            <a:avLst/>
          </a:prstGeom>
          <a:ln w="12700">
            <a:miter lim="400000"/>
          </a:ln>
        </p:spPr>
        <p:txBody>
          <a:bodyPr lIns="96000" tIns="96000" rIns="96000" bIns="96000" anchor="ctr" anchorCtr="1">
            <a:normAutofit/>
          </a:body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en-US" altLang="zh-CN" sz="1200" b="1" i="0" u="none" strike="noStrike" kern="1200" cap="none" spc="0" normalizeH="0" baseline="0" noProof="0" dirty="0">
              <a:ln>
                <a:noFill/>
              </a:ln>
              <a:solidFill>
                <a:schemeClr val="tx1"/>
              </a:solidFill>
              <a:effectLst/>
              <a:uLnTx/>
              <a:uFillTx/>
              <a:cs typeface="+mn-ea"/>
              <a:sym typeface="+mn-lt"/>
            </a:endParaRPr>
          </a:p>
        </p:txBody>
      </p:sp>
      <p:pic>
        <p:nvPicPr>
          <p:cNvPr id="8195" name="图片 15"/>
          <p:cNvPicPr>
            <a:picLocks noChangeAspect="1"/>
          </p:cNvPicPr>
          <p:nvPr/>
        </p:nvPicPr>
        <p:blipFill>
          <a:blip r:embed="rId4"/>
          <a:stretch>
            <a:fillRect/>
          </a:stretch>
        </p:blipFill>
        <p:spPr>
          <a:xfrm>
            <a:off x="855664" y="1677353"/>
            <a:ext cx="3890963" cy="4705350"/>
          </a:xfrm>
          <a:prstGeom prst="rect">
            <a:avLst/>
          </a:prstGeom>
          <a:noFill/>
          <a:ln w="9525">
            <a:noFill/>
          </a:ln>
        </p:spPr>
      </p:pic>
      <p:grpSp>
        <p:nvGrpSpPr>
          <p:cNvPr id="3" name="组合 2"/>
          <p:cNvGrpSpPr/>
          <p:nvPr/>
        </p:nvGrpSpPr>
        <p:grpSpPr>
          <a:xfrm>
            <a:off x="5829301" y="2070104"/>
            <a:ext cx="4424363" cy="1249363"/>
            <a:chOff x="6096000" y="1902851"/>
            <a:chExt cx="4425107" cy="1249669"/>
          </a:xfrm>
        </p:grpSpPr>
        <p:sp>
          <p:nvSpPr>
            <p:cNvPr id="20" name="矩形 19"/>
            <p:cNvSpPr/>
            <p:nvPr/>
          </p:nvSpPr>
          <p:spPr bwMode="auto">
            <a:xfrm>
              <a:off x="7324640" y="2380894"/>
              <a:ext cx="3196467" cy="73884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DC5D3D"/>
                  </a:solidFill>
                  <a:effectLst/>
                  <a:uLnTx/>
                  <a:uFillTx/>
                  <a:cs typeface="+mn-ea"/>
                  <a:sym typeface="+mn-lt"/>
                </a:rPr>
                <a:t>Click here to add paragraph text Click here to add paragraph text Click here to add paragraph text </a:t>
              </a:r>
            </a:p>
          </p:txBody>
        </p:sp>
        <p:sp>
          <p:nvSpPr>
            <p:cNvPr id="14348" name="矩形 19"/>
            <p:cNvSpPr/>
            <p:nvPr/>
          </p:nvSpPr>
          <p:spPr>
            <a:xfrm>
              <a:off x="7173563" y="1902851"/>
              <a:ext cx="3196467" cy="522579"/>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30000"/>
                </a:lnSpc>
                <a:spcBef>
                  <a:spcPct val="0"/>
                </a:spcBef>
                <a:buNone/>
              </a:pPr>
              <a:r>
                <a:rPr lang="zh-CN" altLang="en-US" sz="2400" b="1" dirty="0">
                  <a:solidFill>
                    <a:srgbClr val="DC5D3D"/>
                  </a:solidFill>
                  <a:cs typeface="+mn-ea"/>
                  <a:sym typeface="+mn-lt"/>
                </a:rPr>
                <a:t>Click to add a title</a:t>
              </a:r>
              <a:r>
                <a:rPr lang="zh-CN" altLang="en-US" sz="2400" dirty="0">
                  <a:solidFill>
                    <a:srgbClr val="DC5D3D"/>
                  </a:solidFill>
                  <a:cs typeface="+mn-ea"/>
                  <a:sym typeface="+mn-lt"/>
                </a:rPr>
                <a:t> </a:t>
              </a:r>
            </a:p>
          </p:txBody>
        </p:sp>
        <p:grpSp>
          <p:nvGrpSpPr>
            <p:cNvPr id="14349" name="组合 1"/>
            <p:cNvGrpSpPr/>
            <p:nvPr/>
          </p:nvGrpSpPr>
          <p:grpSpPr>
            <a:xfrm>
              <a:off x="6096000" y="2072602"/>
              <a:ext cx="1072427" cy="1079918"/>
              <a:chOff x="6096000" y="2072602"/>
              <a:chExt cx="1072427" cy="1079918"/>
            </a:xfrm>
          </p:grpSpPr>
          <p:grpSp>
            <p:nvGrpSpPr>
              <p:cNvPr id="18" name="组合 17"/>
              <p:cNvGrpSpPr>
                <a:grpSpLocks noChangeAspect="1"/>
              </p:cNvGrpSpPr>
              <p:nvPr/>
            </p:nvGrpSpPr>
            <p:grpSpPr bwMode="auto">
              <a:xfrm>
                <a:off x="6096000" y="2072602"/>
                <a:ext cx="1072427" cy="1079918"/>
                <a:chOff x="1983909" y="2663640"/>
                <a:chExt cx="1657350" cy="1668463"/>
              </a:xfrm>
              <a:solidFill>
                <a:schemeClr val="accent1"/>
              </a:solidFill>
            </p:grpSpPr>
            <p:sp>
              <p:nvSpPr>
                <p:cNvPr id="21" name="任意多边形: 形状 20"/>
                <p:cNvSpPr/>
                <p:nvPr/>
              </p:nvSpPr>
              <p:spPr bwMode="auto">
                <a:xfrm>
                  <a:off x="1983909" y="3062103"/>
                  <a:ext cx="1216025" cy="1270000"/>
                </a:xfrm>
                <a:custGeom>
                  <a:avLst/>
                  <a:gdLst>
                    <a:gd name="T0" fmla="*/ 71 w 540"/>
                    <a:gd name="T1" fmla="*/ 536 h 564"/>
                    <a:gd name="T2" fmla="*/ 24 w 540"/>
                    <a:gd name="T3" fmla="*/ 488 h 564"/>
                    <a:gd name="T4" fmla="*/ 24 w 540"/>
                    <a:gd name="T5" fmla="*/ 0 h 564"/>
                    <a:gd name="T6" fmla="*/ 0 w 540"/>
                    <a:gd name="T7" fmla="*/ 0 h 564"/>
                    <a:gd name="T8" fmla="*/ 0 w 540"/>
                    <a:gd name="T9" fmla="*/ 489 h 564"/>
                    <a:gd name="T10" fmla="*/ 72 w 540"/>
                    <a:gd name="T11" fmla="*/ 564 h 564"/>
                    <a:gd name="T12" fmla="*/ 540 w 540"/>
                    <a:gd name="T13" fmla="*/ 564 h 564"/>
                    <a:gd name="T14" fmla="*/ 540 w 540"/>
                    <a:gd name="T15" fmla="*/ 536 h 564"/>
                    <a:gd name="T16" fmla="*/ 71 w 540"/>
                    <a:gd name="T17" fmla="*/ 53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564">
                      <a:moveTo>
                        <a:pt x="71" y="536"/>
                      </a:moveTo>
                      <a:cubicBezTo>
                        <a:pt x="44" y="536"/>
                        <a:pt x="24" y="515"/>
                        <a:pt x="24" y="488"/>
                      </a:cubicBezTo>
                      <a:cubicBezTo>
                        <a:pt x="24" y="0"/>
                        <a:pt x="24" y="0"/>
                        <a:pt x="24" y="0"/>
                      </a:cubicBezTo>
                      <a:cubicBezTo>
                        <a:pt x="0" y="0"/>
                        <a:pt x="0" y="0"/>
                        <a:pt x="0" y="0"/>
                      </a:cubicBezTo>
                      <a:cubicBezTo>
                        <a:pt x="0" y="489"/>
                        <a:pt x="0" y="489"/>
                        <a:pt x="0" y="489"/>
                      </a:cubicBezTo>
                      <a:cubicBezTo>
                        <a:pt x="0" y="529"/>
                        <a:pt x="32" y="564"/>
                        <a:pt x="72" y="564"/>
                      </a:cubicBezTo>
                      <a:cubicBezTo>
                        <a:pt x="540" y="564"/>
                        <a:pt x="540" y="564"/>
                        <a:pt x="540" y="564"/>
                      </a:cubicBezTo>
                      <a:cubicBezTo>
                        <a:pt x="540" y="536"/>
                        <a:pt x="540" y="536"/>
                        <a:pt x="540" y="536"/>
                      </a:cubicBezTo>
                      <a:lnTo>
                        <a:pt x="71" y="536"/>
                      </a:ln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DC5D3D"/>
                    </a:solidFill>
                    <a:effectLst/>
                    <a:uLnTx/>
                    <a:uFillTx/>
                    <a:cs typeface="+mn-ea"/>
                    <a:sym typeface="+mn-lt"/>
                  </a:endParaRPr>
                </a:p>
              </p:txBody>
            </p:sp>
            <p:sp>
              <p:nvSpPr>
                <p:cNvPr id="22" name="任意多边形: 形状 21"/>
                <p:cNvSpPr/>
                <p:nvPr/>
              </p:nvSpPr>
              <p:spPr bwMode="auto">
                <a:xfrm>
                  <a:off x="2433171" y="2674753"/>
                  <a:ext cx="1208088" cy="1243013"/>
                </a:xfrm>
                <a:custGeom>
                  <a:avLst/>
                  <a:gdLst>
                    <a:gd name="T0" fmla="*/ 461 w 536"/>
                    <a:gd name="T1" fmla="*/ 24 h 552"/>
                    <a:gd name="T2" fmla="*/ 508 w 536"/>
                    <a:gd name="T3" fmla="*/ 70 h 552"/>
                    <a:gd name="T4" fmla="*/ 508 w 536"/>
                    <a:gd name="T5" fmla="*/ 552 h 552"/>
                    <a:gd name="T6" fmla="*/ 536 w 536"/>
                    <a:gd name="T7" fmla="*/ 552 h 552"/>
                    <a:gd name="T8" fmla="*/ 536 w 536"/>
                    <a:gd name="T9" fmla="*/ 72 h 552"/>
                    <a:gd name="T10" fmla="*/ 462 w 536"/>
                    <a:gd name="T11" fmla="*/ 0 h 552"/>
                    <a:gd name="T12" fmla="*/ 0 w 536"/>
                    <a:gd name="T13" fmla="*/ 0 h 552"/>
                    <a:gd name="T14" fmla="*/ 0 w 536"/>
                    <a:gd name="T15" fmla="*/ 24 h 552"/>
                    <a:gd name="T16" fmla="*/ 461 w 536"/>
                    <a:gd name="T17" fmla="*/ 2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552">
                      <a:moveTo>
                        <a:pt x="461" y="24"/>
                      </a:moveTo>
                      <a:cubicBezTo>
                        <a:pt x="488" y="24"/>
                        <a:pt x="508" y="44"/>
                        <a:pt x="508" y="70"/>
                      </a:cubicBezTo>
                      <a:cubicBezTo>
                        <a:pt x="508" y="552"/>
                        <a:pt x="508" y="552"/>
                        <a:pt x="508" y="552"/>
                      </a:cubicBezTo>
                      <a:cubicBezTo>
                        <a:pt x="536" y="552"/>
                        <a:pt x="536" y="552"/>
                        <a:pt x="536" y="552"/>
                      </a:cubicBezTo>
                      <a:cubicBezTo>
                        <a:pt x="536" y="72"/>
                        <a:pt x="536" y="72"/>
                        <a:pt x="536" y="72"/>
                      </a:cubicBezTo>
                      <a:cubicBezTo>
                        <a:pt x="536" y="32"/>
                        <a:pt x="502" y="0"/>
                        <a:pt x="462" y="0"/>
                      </a:cubicBezTo>
                      <a:cubicBezTo>
                        <a:pt x="0" y="0"/>
                        <a:pt x="0" y="0"/>
                        <a:pt x="0" y="0"/>
                      </a:cubicBezTo>
                      <a:cubicBezTo>
                        <a:pt x="0" y="24"/>
                        <a:pt x="0" y="24"/>
                        <a:pt x="0" y="24"/>
                      </a:cubicBezTo>
                      <a:lnTo>
                        <a:pt x="461" y="24"/>
                      </a:ln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DC5D3D"/>
                    </a:solidFill>
                    <a:effectLst/>
                    <a:uLnTx/>
                    <a:uFillTx/>
                    <a:cs typeface="+mn-ea"/>
                    <a:sym typeface="+mn-lt"/>
                  </a:endParaRPr>
                </a:p>
              </p:txBody>
            </p:sp>
            <p:sp>
              <p:nvSpPr>
                <p:cNvPr id="23" name="任意多边形: 形状 22"/>
                <p:cNvSpPr/>
                <p:nvPr/>
              </p:nvSpPr>
              <p:spPr bwMode="auto">
                <a:xfrm>
                  <a:off x="3277721" y="4006665"/>
                  <a:ext cx="358775" cy="315913"/>
                </a:xfrm>
                <a:custGeom>
                  <a:avLst/>
                  <a:gdLst>
                    <a:gd name="T0" fmla="*/ 43 w 159"/>
                    <a:gd name="T1" fmla="*/ 69 h 140"/>
                    <a:gd name="T2" fmla="*/ 34 w 159"/>
                    <a:gd name="T3" fmla="*/ 61 h 140"/>
                    <a:gd name="T4" fmla="*/ 24 w 159"/>
                    <a:gd name="T5" fmla="*/ 61 h 140"/>
                    <a:gd name="T6" fmla="*/ 7 w 159"/>
                    <a:gd name="T7" fmla="*/ 52 h 140"/>
                    <a:gd name="T8" fmla="*/ 0 w 159"/>
                    <a:gd name="T9" fmla="*/ 32 h 140"/>
                    <a:gd name="T10" fmla="*/ 10 w 159"/>
                    <a:gd name="T11" fmla="*/ 9 h 140"/>
                    <a:gd name="T12" fmla="*/ 34 w 159"/>
                    <a:gd name="T13" fmla="*/ 0 h 140"/>
                    <a:gd name="T14" fmla="*/ 61 w 159"/>
                    <a:gd name="T15" fmla="*/ 13 h 140"/>
                    <a:gd name="T16" fmla="*/ 72 w 159"/>
                    <a:gd name="T17" fmla="*/ 47 h 140"/>
                    <a:gd name="T18" fmla="*/ 42 w 159"/>
                    <a:gd name="T19" fmla="*/ 126 h 140"/>
                    <a:gd name="T20" fmla="*/ 23 w 159"/>
                    <a:gd name="T21" fmla="*/ 140 h 140"/>
                    <a:gd name="T22" fmla="*/ 13 w 159"/>
                    <a:gd name="T23" fmla="*/ 131 h 140"/>
                    <a:gd name="T24" fmla="*/ 18 w 159"/>
                    <a:gd name="T25" fmla="*/ 120 h 140"/>
                    <a:gd name="T26" fmla="*/ 36 w 159"/>
                    <a:gd name="T27" fmla="*/ 92 h 140"/>
                    <a:gd name="T28" fmla="*/ 43 w 159"/>
                    <a:gd name="T29" fmla="*/ 69 h 140"/>
                    <a:gd name="T30" fmla="*/ 130 w 159"/>
                    <a:gd name="T31" fmla="*/ 69 h 140"/>
                    <a:gd name="T32" fmla="*/ 121 w 159"/>
                    <a:gd name="T33" fmla="*/ 61 h 140"/>
                    <a:gd name="T34" fmla="*/ 112 w 159"/>
                    <a:gd name="T35" fmla="*/ 61 h 140"/>
                    <a:gd name="T36" fmla="*/ 94 w 159"/>
                    <a:gd name="T37" fmla="*/ 52 h 140"/>
                    <a:gd name="T38" fmla="*/ 87 w 159"/>
                    <a:gd name="T39" fmla="*/ 32 h 140"/>
                    <a:gd name="T40" fmla="*/ 96 w 159"/>
                    <a:gd name="T41" fmla="*/ 9 h 140"/>
                    <a:gd name="T42" fmla="*/ 120 w 159"/>
                    <a:gd name="T43" fmla="*/ 0 h 140"/>
                    <a:gd name="T44" fmla="*/ 148 w 159"/>
                    <a:gd name="T45" fmla="*/ 13 h 140"/>
                    <a:gd name="T46" fmla="*/ 159 w 159"/>
                    <a:gd name="T47" fmla="*/ 47 h 140"/>
                    <a:gd name="T48" fmla="*/ 129 w 159"/>
                    <a:gd name="T49" fmla="*/ 126 h 140"/>
                    <a:gd name="T50" fmla="*/ 109 w 159"/>
                    <a:gd name="T51" fmla="*/ 140 h 140"/>
                    <a:gd name="T52" fmla="*/ 100 w 159"/>
                    <a:gd name="T53" fmla="*/ 131 h 140"/>
                    <a:gd name="T54" fmla="*/ 106 w 159"/>
                    <a:gd name="T55" fmla="*/ 120 h 140"/>
                    <a:gd name="T56" fmla="*/ 122 w 159"/>
                    <a:gd name="T57" fmla="*/ 92 h 140"/>
                    <a:gd name="T58" fmla="*/ 130 w 159"/>
                    <a:gd name="T59" fmla="*/ 6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140">
                      <a:moveTo>
                        <a:pt x="43" y="69"/>
                      </a:moveTo>
                      <a:cubicBezTo>
                        <a:pt x="43" y="64"/>
                        <a:pt x="40" y="61"/>
                        <a:pt x="34" y="61"/>
                      </a:cubicBezTo>
                      <a:cubicBezTo>
                        <a:pt x="24" y="61"/>
                        <a:pt x="24" y="61"/>
                        <a:pt x="24" y="61"/>
                      </a:cubicBezTo>
                      <a:cubicBezTo>
                        <a:pt x="18" y="60"/>
                        <a:pt x="12" y="57"/>
                        <a:pt x="7" y="52"/>
                      </a:cubicBezTo>
                      <a:cubicBezTo>
                        <a:pt x="2" y="46"/>
                        <a:pt x="0" y="40"/>
                        <a:pt x="0" y="32"/>
                      </a:cubicBezTo>
                      <a:cubicBezTo>
                        <a:pt x="0" y="23"/>
                        <a:pt x="3" y="15"/>
                        <a:pt x="10" y="9"/>
                      </a:cubicBezTo>
                      <a:cubicBezTo>
                        <a:pt x="16" y="3"/>
                        <a:pt x="24" y="0"/>
                        <a:pt x="34" y="0"/>
                      </a:cubicBezTo>
                      <a:cubicBezTo>
                        <a:pt x="44" y="0"/>
                        <a:pt x="54" y="4"/>
                        <a:pt x="61" y="13"/>
                      </a:cubicBezTo>
                      <a:cubicBezTo>
                        <a:pt x="68" y="22"/>
                        <a:pt x="72" y="33"/>
                        <a:pt x="72" y="47"/>
                      </a:cubicBezTo>
                      <a:cubicBezTo>
                        <a:pt x="72" y="73"/>
                        <a:pt x="62" y="99"/>
                        <a:pt x="42" y="126"/>
                      </a:cubicBezTo>
                      <a:cubicBezTo>
                        <a:pt x="34" y="136"/>
                        <a:pt x="28" y="140"/>
                        <a:pt x="23" y="140"/>
                      </a:cubicBezTo>
                      <a:cubicBezTo>
                        <a:pt x="16" y="140"/>
                        <a:pt x="13" y="137"/>
                        <a:pt x="13" y="131"/>
                      </a:cubicBezTo>
                      <a:cubicBezTo>
                        <a:pt x="13" y="128"/>
                        <a:pt x="15" y="125"/>
                        <a:pt x="18" y="120"/>
                      </a:cubicBezTo>
                      <a:cubicBezTo>
                        <a:pt x="25" y="112"/>
                        <a:pt x="30" y="103"/>
                        <a:pt x="36" y="92"/>
                      </a:cubicBezTo>
                      <a:cubicBezTo>
                        <a:pt x="41" y="82"/>
                        <a:pt x="43" y="74"/>
                        <a:pt x="43" y="69"/>
                      </a:cubicBezTo>
                      <a:close/>
                      <a:moveTo>
                        <a:pt x="130" y="69"/>
                      </a:moveTo>
                      <a:cubicBezTo>
                        <a:pt x="130" y="64"/>
                        <a:pt x="127" y="61"/>
                        <a:pt x="121" y="61"/>
                      </a:cubicBezTo>
                      <a:cubicBezTo>
                        <a:pt x="112" y="61"/>
                        <a:pt x="112" y="61"/>
                        <a:pt x="112" y="61"/>
                      </a:cubicBezTo>
                      <a:cubicBezTo>
                        <a:pt x="105" y="60"/>
                        <a:pt x="99" y="57"/>
                        <a:pt x="94" y="52"/>
                      </a:cubicBezTo>
                      <a:cubicBezTo>
                        <a:pt x="89" y="46"/>
                        <a:pt x="87" y="40"/>
                        <a:pt x="87" y="32"/>
                      </a:cubicBezTo>
                      <a:cubicBezTo>
                        <a:pt x="87" y="23"/>
                        <a:pt x="90" y="15"/>
                        <a:pt x="96" y="9"/>
                      </a:cubicBezTo>
                      <a:cubicBezTo>
                        <a:pt x="103" y="3"/>
                        <a:pt x="111" y="0"/>
                        <a:pt x="120" y="0"/>
                      </a:cubicBezTo>
                      <a:cubicBezTo>
                        <a:pt x="132" y="0"/>
                        <a:pt x="141" y="4"/>
                        <a:pt x="148" y="13"/>
                      </a:cubicBezTo>
                      <a:cubicBezTo>
                        <a:pt x="155" y="22"/>
                        <a:pt x="159" y="33"/>
                        <a:pt x="159" y="47"/>
                      </a:cubicBezTo>
                      <a:cubicBezTo>
                        <a:pt x="159" y="73"/>
                        <a:pt x="149" y="99"/>
                        <a:pt x="129" y="126"/>
                      </a:cubicBezTo>
                      <a:cubicBezTo>
                        <a:pt x="121" y="136"/>
                        <a:pt x="115" y="140"/>
                        <a:pt x="109" y="140"/>
                      </a:cubicBezTo>
                      <a:cubicBezTo>
                        <a:pt x="103" y="140"/>
                        <a:pt x="100" y="137"/>
                        <a:pt x="100" y="131"/>
                      </a:cubicBezTo>
                      <a:cubicBezTo>
                        <a:pt x="100" y="128"/>
                        <a:pt x="102" y="125"/>
                        <a:pt x="106" y="120"/>
                      </a:cubicBezTo>
                      <a:cubicBezTo>
                        <a:pt x="112" y="112"/>
                        <a:pt x="117" y="103"/>
                        <a:pt x="122" y="92"/>
                      </a:cubicBezTo>
                      <a:cubicBezTo>
                        <a:pt x="127" y="82"/>
                        <a:pt x="130" y="74"/>
                        <a:pt x="130" y="69"/>
                      </a:cubicBez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DC5D3D"/>
                    </a:solidFill>
                    <a:effectLst/>
                    <a:uLnTx/>
                    <a:uFillTx/>
                    <a:cs typeface="+mn-ea"/>
                    <a:sym typeface="+mn-lt"/>
                  </a:endParaRPr>
                </a:p>
              </p:txBody>
            </p:sp>
            <p:sp>
              <p:nvSpPr>
                <p:cNvPr id="24" name="任意多边形: 形状 23"/>
                <p:cNvSpPr/>
                <p:nvPr/>
              </p:nvSpPr>
              <p:spPr bwMode="auto">
                <a:xfrm>
                  <a:off x="1983909" y="2663640"/>
                  <a:ext cx="355600" cy="317500"/>
                </a:xfrm>
                <a:custGeom>
                  <a:avLst/>
                  <a:gdLst>
                    <a:gd name="T0" fmla="*/ 115 w 158"/>
                    <a:gd name="T1" fmla="*/ 72 h 141"/>
                    <a:gd name="T2" fmla="*/ 124 w 158"/>
                    <a:gd name="T3" fmla="*/ 80 h 141"/>
                    <a:gd name="T4" fmla="*/ 134 w 158"/>
                    <a:gd name="T5" fmla="*/ 80 h 141"/>
                    <a:gd name="T6" fmla="*/ 151 w 158"/>
                    <a:gd name="T7" fmla="*/ 89 h 141"/>
                    <a:gd name="T8" fmla="*/ 158 w 158"/>
                    <a:gd name="T9" fmla="*/ 109 h 141"/>
                    <a:gd name="T10" fmla="*/ 149 w 158"/>
                    <a:gd name="T11" fmla="*/ 132 h 141"/>
                    <a:gd name="T12" fmla="*/ 125 w 158"/>
                    <a:gd name="T13" fmla="*/ 141 h 141"/>
                    <a:gd name="T14" fmla="*/ 98 w 158"/>
                    <a:gd name="T15" fmla="*/ 128 h 141"/>
                    <a:gd name="T16" fmla="*/ 87 w 158"/>
                    <a:gd name="T17" fmla="*/ 94 h 141"/>
                    <a:gd name="T18" fmla="*/ 117 w 158"/>
                    <a:gd name="T19" fmla="*/ 15 h 141"/>
                    <a:gd name="T20" fmla="*/ 136 w 158"/>
                    <a:gd name="T21" fmla="*/ 0 h 141"/>
                    <a:gd name="T22" fmla="*/ 145 w 158"/>
                    <a:gd name="T23" fmla="*/ 10 h 141"/>
                    <a:gd name="T24" fmla="*/ 140 w 158"/>
                    <a:gd name="T25" fmla="*/ 21 h 141"/>
                    <a:gd name="T26" fmla="*/ 123 w 158"/>
                    <a:gd name="T27" fmla="*/ 48 h 141"/>
                    <a:gd name="T28" fmla="*/ 115 w 158"/>
                    <a:gd name="T29" fmla="*/ 72 h 141"/>
                    <a:gd name="T30" fmla="*/ 28 w 158"/>
                    <a:gd name="T31" fmla="*/ 72 h 141"/>
                    <a:gd name="T32" fmla="*/ 37 w 158"/>
                    <a:gd name="T33" fmla="*/ 80 h 141"/>
                    <a:gd name="T34" fmla="*/ 47 w 158"/>
                    <a:gd name="T35" fmla="*/ 80 h 141"/>
                    <a:gd name="T36" fmla="*/ 64 w 158"/>
                    <a:gd name="T37" fmla="*/ 89 h 141"/>
                    <a:gd name="T38" fmla="*/ 72 w 158"/>
                    <a:gd name="T39" fmla="*/ 109 h 141"/>
                    <a:gd name="T40" fmla="*/ 62 w 158"/>
                    <a:gd name="T41" fmla="*/ 132 h 141"/>
                    <a:gd name="T42" fmla="*/ 38 w 158"/>
                    <a:gd name="T43" fmla="*/ 141 h 141"/>
                    <a:gd name="T44" fmla="*/ 10 w 158"/>
                    <a:gd name="T45" fmla="*/ 128 h 141"/>
                    <a:gd name="T46" fmla="*/ 0 w 158"/>
                    <a:gd name="T47" fmla="*/ 94 h 141"/>
                    <a:gd name="T48" fmla="*/ 30 w 158"/>
                    <a:gd name="T49" fmla="*/ 15 h 141"/>
                    <a:gd name="T50" fmla="*/ 49 w 158"/>
                    <a:gd name="T51" fmla="*/ 0 h 141"/>
                    <a:gd name="T52" fmla="*/ 58 w 158"/>
                    <a:gd name="T53" fmla="*/ 10 h 141"/>
                    <a:gd name="T54" fmla="*/ 53 w 158"/>
                    <a:gd name="T55" fmla="*/ 21 h 141"/>
                    <a:gd name="T56" fmla="*/ 36 w 158"/>
                    <a:gd name="T57" fmla="*/ 48 h 141"/>
                    <a:gd name="T58" fmla="*/ 28 w 158"/>
                    <a:gd name="T59" fmla="*/ 7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8" h="141">
                      <a:moveTo>
                        <a:pt x="115" y="72"/>
                      </a:moveTo>
                      <a:cubicBezTo>
                        <a:pt x="115" y="77"/>
                        <a:pt x="118" y="80"/>
                        <a:pt x="124" y="80"/>
                      </a:cubicBezTo>
                      <a:cubicBezTo>
                        <a:pt x="134" y="80"/>
                        <a:pt x="134" y="80"/>
                        <a:pt x="134" y="80"/>
                      </a:cubicBezTo>
                      <a:cubicBezTo>
                        <a:pt x="140" y="80"/>
                        <a:pt x="146" y="83"/>
                        <a:pt x="151" y="89"/>
                      </a:cubicBezTo>
                      <a:cubicBezTo>
                        <a:pt x="156" y="95"/>
                        <a:pt x="158" y="101"/>
                        <a:pt x="158" y="109"/>
                      </a:cubicBezTo>
                      <a:cubicBezTo>
                        <a:pt x="158" y="118"/>
                        <a:pt x="155" y="126"/>
                        <a:pt x="149" y="132"/>
                      </a:cubicBezTo>
                      <a:cubicBezTo>
                        <a:pt x="142" y="138"/>
                        <a:pt x="134" y="141"/>
                        <a:pt x="125" y="141"/>
                      </a:cubicBezTo>
                      <a:cubicBezTo>
                        <a:pt x="114" y="141"/>
                        <a:pt x="105" y="137"/>
                        <a:pt x="98" y="128"/>
                      </a:cubicBezTo>
                      <a:cubicBezTo>
                        <a:pt x="90" y="119"/>
                        <a:pt x="87" y="108"/>
                        <a:pt x="87" y="94"/>
                      </a:cubicBezTo>
                      <a:cubicBezTo>
                        <a:pt x="87" y="68"/>
                        <a:pt x="97" y="42"/>
                        <a:pt x="117" y="15"/>
                      </a:cubicBezTo>
                      <a:cubicBezTo>
                        <a:pt x="124" y="5"/>
                        <a:pt x="130" y="0"/>
                        <a:pt x="136" y="0"/>
                      </a:cubicBezTo>
                      <a:cubicBezTo>
                        <a:pt x="142" y="0"/>
                        <a:pt x="145" y="4"/>
                        <a:pt x="145" y="10"/>
                      </a:cubicBezTo>
                      <a:cubicBezTo>
                        <a:pt x="145" y="13"/>
                        <a:pt x="144" y="16"/>
                        <a:pt x="140" y="21"/>
                      </a:cubicBezTo>
                      <a:cubicBezTo>
                        <a:pt x="134" y="29"/>
                        <a:pt x="128" y="38"/>
                        <a:pt x="123" y="48"/>
                      </a:cubicBezTo>
                      <a:cubicBezTo>
                        <a:pt x="118" y="59"/>
                        <a:pt x="115" y="67"/>
                        <a:pt x="115" y="72"/>
                      </a:cubicBezTo>
                      <a:close/>
                      <a:moveTo>
                        <a:pt x="28" y="72"/>
                      </a:moveTo>
                      <a:cubicBezTo>
                        <a:pt x="28" y="77"/>
                        <a:pt x="31" y="80"/>
                        <a:pt x="37" y="80"/>
                      </a:cubicBezTo>
                      <a:cubicBezTo>
                        <a:pt x="47" y="80"/>
                        <a:pt x="47" y="80"/>
                        <a:pt x="47" y="80"/>
                      </a:cubicBezTo>
                      <a:cubicBezTo>
                        <a:pt x="53" y="80"/>
                        <a:pt x="59" y="83"/>
                        <a:pt x="64" y="89"/>
                      </a:cubicBezTo>
                      <a:cubicBezTo>
                        <a:pt x="69" y="95"/>
                        <a:pt x="72" y="101"/>
                        <a:pt x="72" y="109"/>
                      </a:cubicBezTo>
                      <a:cubicBezTo>
                        <a:pt x="72" y="118"/>
                        <a:pt x="68" y="126"/>
                        <a:pt x="62" y="132"/>
                      </a:cubicBezTo>
                      <a:cubicBezTo>
                        <a:pt x="56" y="138"/>
                        <a:pt x="48" y="141"/>
                        <a:pt x="38" y="141"/>
                      </a:cubicBezTo>
                      <a:cubicBezTo>
                        <a:pt x="27" y="141"/>
                        <a:pt x="18" y="137"/>
                        <a:pt x="10" y="128"/>
                      </a:cubicBezTo>
                      <a:cubicBezTo>
                        <a:pt x="3" y="119"/>
                        <a:pt x="0" y="108"/>
                        <a:pt x="0" y="94"/>
                      </a:cubicBezTo>
                      <a:cubicBezTo>
                        <a:pt x="0" y="68"/>
                        <a:pt x="10" y="42"/>
                        <a:pt x="30" y="15"/>
                      </a:cubicBezTo>
                      <a:cubicBezTo>
                        <a:pt x="37" y="5"/>
                        <a:pt x="44" y="0"/>
                        <a:pt x="49" y="0"/>
                      </a:cubicBezTo>
                      <a:cubicBezTo>
                        <a:pt x="55" y="0"/>
                        <a:pt x="58" y="4"/>
                        <a:pt x="58" y="10"/>
                      </a:cubicBezTo>
                      <a:cubicBezTo>
                        <a:pt x="58" y="13"/>
                        <a:pt x="56" y="16"/>
                        <a:pt x="53" y="21"/>
                      </a:cubicBezTo>
                      <a:cubicBezTo>
                        <a:pt x="47" y="29"/>
                        <a:pt x="41" y="38"/>
                        <a:pt x="36" y="48"/>
                      </a:cubicBezTo>
                      <a:cubicBezTo>
                        <a:pt x="31" y="59"/>
                        <a:pt x="28" y="67"/>
                        <a:pt x="28" y="72"/>
                      </a:cubicBez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DC5D3D"/>
                    </a:solidFill>
                    <a:effectLst/>
                    <a:uLnTx/>
                    <a:uFillTx/>
                    <a:cs typeface="+mn-ea"/>
                    <a:sym typeface="+mn-lt"/>
                  </a:endParaRPr>
                </a:p>
              </p:txBody>
            </p:sp>
          </p:grpSp>
          <p:pic>
            <p:nvPicPr>
              <p:cNvPr id="14351" name="图片 8"/>
              <p:cNvPicPr>
                <a:picLocks noChangeAspect="1"/>
              </p:cNvPicPr>
              <p:nvPr/>
            </p:nvPicPr>
            <p:blipFill>
              <a:blip r:embed="rId5" cstate="screen">
                <a:extLst>
                  <a:ext uri="{28A0092B-C50C-407E-A947-70E740481C1C}">
                    <a14:useLocalDpi xmlns:a14="http://schemas.microsoft.com/office/drawing/2010/main"/>
                  </a:ext>
                </a:extLst>
              </a:blip>
              <a:srcRect r="86771"/>
              <a:stretch>
                <a:fillRect/>
              </a:stretch>
            </p:blipFill>
            <p:spPr>
              <a:xfrm>
                <a:off x="6096000" y="2205690"/>
                <a:ext cx="1067157" cy="913868"/>
              </a:xfrm>
              <a:prstGeom prst="rect">
                <a:avLst/>
              </a:prstGeom>
              <a:noFill/>
              <a:ln w="9525">
                <a:noFill/>
              </a:ln>
            </p:spPr>
          </p:pic>
        </p:grpSp>
      </p:grpSp>
      <p:grpSp>
        <p:nvGrpSpPr>
          <p:cNvPr id="29" name="组合 28"/>
          <p:cNvGrpSpPr/>
          <p:nvPr/>
        </p:nvGrpSpPr>
        <p:grpSpPr>
          <a:xfrm>
            <a:off x="5875337" y="4286254"/>
            <a:ext cx="4424363" cy="1249363"/>
            <a:chOff x="6096000" y="1902851"/>
            <a:chExt cx="4425107" cy="1249669"/>
          </a:xfrm>
        </p:grpSpPr>
        <p:sp>
          <p:nvSpPr>
            <p:cNvPr id="34" name="矩形 33"/>
            <p:cNvSpPr/>
            <p:nvPr/>
          </p:nvSpPr>
          <p:spPr bwMode="auto">
            <a:xfrm>
              <a:off x="7324640" y="2380894"/>
              <a:ext cx="3196467" cy="73884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DC5D3D"/>
                  </a:solidFill>
                  <a:effectLst/>
                  <a:uLnTx/>
                  <a:uFillTx/>
                  <a:cs typeface="+mn-ea"/>
                  <a:sym typeface="+mn-lt"/>
                </a:rPr>
                <a:t>Click here to add paragraph text Click here to add paragraph text Click here to add paragraph text </a:t>
              </a:r>
            </a:p>
          </p:txBody>
        </p:sp>
        <p:sp>
          <p:nvSpPr>
            <p:cNvPr id="14343" name="矩形 19"/>
            <p:cNvSpPr/>
            <p:nvPr/>
          </p:nvSpPr>
          <p:spPr>
            <a:xfrm>
              <a:off x="7173563" y="1902851"/>
              <a:ext cx="3196467" cy="522579"/>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30000"/>
                </a:lnSpc>
                <a:spcBef>
                  <a:spcPct val="0"/>
                </a:spcBef>
                <a:buNone/>
              </a:pPr>
              <a:r>
                <a:rPr lang="zh-CN" altLang="en-US" sz="2400" b="1" dirty="0">
                  <a:solidFill>
                    <a:srgbClr val="DC5D3D"/>
                  </a:solidFill>
                  <a:cs typeface="+mn-ea"/>
                  <a:sym typeface="+mn-lt"/>
                </a:rPr>
                <a:t>Click to add a title</a:t>
              </a:r>
              <a:r>
                <a:rPr lang="zh-CN" altLang="en-US" sz="2400" dirty="0">
                  <a:solidFill>
                    <a:srgbClr val="DC5D3D"/>
                  </a:solidFill>
                  <a:cs typeface="+mn-ea"/>
                  <a:sym typeface="+mn-lt"/>
                </a:rPr>
                <a:t> </a:t>
              </a:r>
            </a:p>
          </p:txBody>
        </p:sp>
        <p:grpSp>
          <p:nvGrpSpPr>
            <p:cNvPr id="14344" name="组合 35"/>
            <p:cNvGrpSpPr/>
            <p:nvPr/>
          </p:nvGrpSpPr>
          <p:grpSpPr>
            <a:xfrm>
              <a:off x="6096000" y="2072602"/>
              <a:ext cx="1072427" cy="1079918"/>
              <a:chOff x="6096000" y="2072602"/>
              <a:chExt cx="1072427" cy="1079918"/>
            </a:xfrm>
          </p:grpSpPr>
          <p:grpSp>
            <p:nvGrpSpPr>
              <p:cNvPr id="37" name="组合 36"/>
              <p:cNvGrpSpPr>
                <a:grpSpLocks noChangeAspect="1"/>
              </p:cNvGrpSpPr>
              <p:nvPr/>
            </p:nvGrpSpPr>
            <p:grpSpPr bwMode="auto">
              <a:xfrm>
                <a:off x="6096000" y="2072602"/>
                <a:ext cx="1072427" cy="1079918"/>
                <a:chOff x="1983909" y="2663640"/>
                <a:chExt cx="1657350" cy="1668463"/>
              </a:xfrm>
              <a:solidFill>
                <a:schemeClr val="accent1"/>
              </a:solidFill>
            </p:grpSpPr>
            <p:sp>
              <p:nvSpPr>
                <p:cNvPr id="39" name="任意多边形: 形状 38"/>
                <p:cNvSpPr/>
                <p:nvPr/>
              </p:nvSpPr>
              <p:spPr bwMode="auto">
                <a:xfrm>
                  <a:off x="1983909" y="3062103"/>
                  <a:ext cx="1216025" cy="1270000"/>
                </a:xfrm>
                <a:custGeom>
                  <a:avLst/>
                  <a:gdLst>
                    <a:gd name="T0" fmla="*/ 71 w 540"/>
                    <a:gd name="T1" fmla="*/ 536 h 564"/>
                    <a:gd name="T2" fmla="*/ 24 w 540"/>
                    <a:gd name="T3" fmla="*/ 488 h 564"/>
                    <a:gd name="T4" fmla="*/ 24 w 540"/>
                    <a:gd name="T5" fmla="*/ 0 h 564"/>
                    <a:gd name="T6" fmla="*/ 0 w 540"/>
                    <a:gd name="T7" fmla="*/ 0 h 564"/>
                    <a:gd name="T8" fmla="*/ 0 w 540"/>
                    <a:gd name="T9" fmla="*/ 489 h 564"/>
                    <a:gd name="T10" fmla="*/ 72 w 540"/>
                    <a:gd name="T11" fmla="*/ 564 h 564"/>
                    <a:gd name="T12" fmla="*/ 540 w 540"/>
                    <a:gd name="T13" fmla="*/ 564 h 564"/>
                    <a:gd name="T14" fmla="*/ 540 w 540"/>
                    <a:gd name="T15" fmla="*/ 536 h 564"/>
                    <a:gd name="T16" fmla="*/ 71 w 540"/>
                    <a:gd name="T17" fmla="*/ 53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564">
                      <a:moveTo>
                        <a:pt x="71" y="536"/>
                      </a:moveTo>
                      <a:cubicBezTo>
                        <a:pt x="44" y="536"/>
                        <a:pt x="24" y="515"/>
                        <a:pt x="24" y="488"/>
                      </a:cubicBezTo>
                      <a:cubicBezTo>
                        <a:pt x="24" y="0"/>
                        <a:pt x="24" y="0"/>
                        <a:pt x="24" y="0"/>
                      </a:cubicBezTo>
                      <a:cubicBezTo>
                        <a:pt x="0" y="0"/>
                        <a:pt x="0" y="0"/>
                        <a:pt x="0" y="0"/>
                      </a:cubicBezTo>
                      <a:cubicBezTo>
                        <a:pt x="0" y="489"/>
                        <a:pt x="0" y="489"/>
                        <a:pt x="0" y="489"/>
                      </a:cubicBezTo>
                      <a:cubicBezTo>
                        <a:pt x="0" y="529"/>
                        <a:pt x="32" y="564"/>
                        <a:pt x="72" y="564"/>
                      </a:cubicBezTo>
                      <a:cubicBezTo>
                        <a:pt x="540" y="564"/>
                        <a:pt x="540" y="564"/>
                        <a:pt x="540" y="564"/>
                      </a:cubicBezTo>
                      <a:cubicBezTo>
                        <a:pt x="540" y="536"/>
                        <a:pt x="540" y="536"/>
                        <a:pt x="540" y="536"/>
                      </a:cubicBezTo>
                      <a:lnTo>
                        <a:pt x="71" y="536"/>
                      </a:ln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DC5D3D"/>
                    </a:solidFill>
                    <a:effectLst/>
                    <a:uLnTx/>
                    <a:uFillTx/>
                    <a:cs typeface="+mn-ea"/>
                    <a:sym typeface="+mn-lt"/>
                  </a:endParaRPr>
                </a:p>
              </p:txBody>
            </p:sp>
            <p:sp>
              <p:nvSpPr>
                <p:cNvPr id="40" name="任意多边形: 形状 39"/>
                <p:cNvSpPr/>
                <p:nvPr/>
              </p:nvSpPr>
              <p:spPr bwMode="auto">
                <a:xfrm>
                  <a:off x="2433171" y="2674753"/>
                  <a:ext cx="1208088" cy="1243013"/>
                </a:xfrm>
                <a:custGeom>
                  <a:avLst/>
                  <a:gdLst>
                    <a:gd name="T0" fmla="*/ 461 w 536"/>
                    <a:gd name="T1" fmla="*/ 24 h 552"/>
                    <a:gd name="T2" fmla="*/ 508 w 536"/>
                    <a:gd name="T3" fmla="*/ 70 h 552"/>
                    <a:gd name="T4" fmla="*/ 508 w 536"/>
                    <a:gd name="T5" fmla="*/ 552 h 552"/>
                    <a:gd name="T6" fmla="*/ 536 w 536"/>
                    <a:gd name="T7" fmla="*/ 552 h 552"/>
                    <a:gd name="T8" fmla="*/ 536 w 536"/>
                    <a:gd name="T9" fmla="*/ 72 h 552"/>
                    <a:gd name="T10" fmla="*/ 462 w 536"/>
                    <a:gd name="T11" fmla="*/ 0 h 552"/>
                    <a:gd name="T12" fmla="*/ 0 w 536"/>
                    <a:gd name="T13" fmla="*/ 0 h 552"/>
                    <a:gd name="T14" fmla="*/ 0 w 536"/>
                    <a:gd name="T15" fmla="*/ 24 h 552"/>
                    <a:gd name="T16" fmla="*/ 461 w 536"/>
                    <a:gd name="T17" fmla="*/ 2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552">
                      <a:moveTo>
                        <a:pt x="461" y="24"/>
                      </a:moveTo>
                      <a:cubicBezTo>
                        <a:pt x="488" y="24"/>
                        <a:pt x="508" y="44"/>
                        <a:pt x="508" y="70"/>
                      </a:cubicBezTo>
                      <a:cubicBezTo>
                        <a:pt x="508" y="552"/>
                        <a:pt x="508" y="552"/>
                        <a:pt x="508" y="552"/>
                      </a:cubicBezTo>
                      <a:cubicBezTo>
                        <a:pt x="536" y="552"/>
                        <a:pt x="536" y="552"/>
                        <a:pt x="536" y="552"/>
                      </a:cubicBezTo>
                      <a:cubicBezTo>
                        <a:pt x="536" y="72"/>
                        <a:pt x="536" y="72"/>
                        <a:pt x="536" y="72"/>
                      </a:cubicBezTo>
                      <a:cubicBezTo>
                        <a:pt x="536" y="32"/>
                        <a:pt x="502" y="0"/>
                        <a:pt x="462" y="0"/>
                      </a:cubicBezTo>
                      <a:cubicBezTo>
                        <a:pt x="0" y="0"/>
                        <a:pt x="0" y="0"/>
                        <a:pt x="0" y="0"/>
                      </a:cubicBezTo>
                      <a:cubicBezTo>
                        <a:pt x="0" y="24"/>
                        <a:pt x="0" y="24"/>
                        <a:pt x="0" y="24"/>
                      </a:cubicBezTo>
                      <a:lnTo>
                        <a:pt x="461" y="24"/>
                      </a:ln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DC5D3D"/>
                    </a:solidFill>
                    <a:effectLst/>
                    <a:uLnTx/>
                    <a:uFillTx/>
                    <a:cs typeface="+mn-ea"/>
                    <a:sym typeface="+mn-lt"/>
                  </a:endParaRPr>
                </a:p>
              </p:txBody>
            </p:sp>
            <p:sp>
              <p:nvSpPr>
                <p:cNvPr id="41" name="任意多边形: 形状 40"/>
                <p:cNvSpPr/>
                <p:nvPr/>
              </p:nvSpPr>
              <p:spPr bwMode="auto">
                <a:xfrm>
                  <a:off x="3277721" y="4006665"/>
                  <a:ext cx="358775" cy="315913"/>
                </a:xfrm>
                <a:custGeom>
                  <a:avLst/>
                  <a:gdLst>
                    <a:gd name="T0" fmla="*/ 43 w 159"/>
                    <a:gd name="T1" fmla="*/ 69 h 140"/>
                    <a:gd name="T2" fmla="*/ 34 w 159"/>
                    <a:gd name="T3" fmla="*/ 61 h 140"/>
                    <a:gd name="T4" fmla="*/ 24 w 159"/>
                    <a:gd name="T5" fmla="*/ 61 h 140"/>
                    <a:gd name="T6" fmla="*/ 7 w 159"/>
                    <a:gd name="T7" fmla="*/ 52 h 140"/>
                    <a:gd name="T8" fmla="*/ 0 w 159"/>
                    <a:gd name="T9" fmla="*/ 32 h 140"/>
                    <a:gd name="T10" fmla="*/ 10 w 159"/>
                    <a:gd name="T11" fmla="*/ 9 h 140"/>
                    <a:gd name="T12" fmla="*/ 34 w 159"/>
                    <a:gd name="T13" fmla="*/ 0 h 140"/>
                    <a:gd name="T14" fmla="*/ 61 w 159"/>
                    <a:gd name="T15" fmla="*/ 13 h 140"/>
                    <a:gd name="T16" fmla="*/ 72 w 159"/>
                    <a:gd name="T17" fmla="*/ 47 h 140"/>
                    <a:gd name="T18" fmla="*/ 42 w 159"/>
                    <a:gd name="T19" fmla="*/ 126 h 140"/>
                    <a:gd name="T20" fmla="*/ 23 w 159"/>
                    <a:gd name="T21" fmla="*/ 140 h 140"/>
                    <a:gd name="T22" fmla="*/ 13 w 159"/>
                    <a:gd name="T23" fmla="*/ 131 h 140"/>
                    <a:gd name="T24" fmla="*/ 18 w 159"/>
                    <a:gd name="T25" fmla="*/ 120 h 140"/>
                    <a:gd name="T26" fmla="*/ 36 w 159"/>
                    <a:gd name="T27" fmla="*/ 92 h 140"/>
                    <a:gd name="T28" fmla="*/ 43 w 159"/>
                    <a:gd name="T29" fmla="*/ 69 h 140"/>
                    <a:gd name="T30" fmla="*/ 130 w 159"/>
                    <a:gd name="T31" fmla="*/ 69 h 140"/>
                    <a:gd name="T32" fmla="*/ 121 w 159"/>
                    <a:gd name="T33" fmla="*/ 61 h 140"/>
                    <a:gd name="T34" fmla="*/ 112 w 159"/>
                    <a:gd name="T35" fmla="*/ 61 h 140"/>
                    <a:gd name="T36" fmla="*/ 94 w 159"/>
                    <a:gd name="T37" fmla="*/ 52 h 140"/>
                    <a:gd name="T38" fmla="*/ 87 w 159"/>
                    <a:gd name="T39" fmla="*/ 32 h 140"/>
                    <a:gd name="T40" fmla="*/ 96 w 159"/>
                    <a:gd name="T41" fmla="*/ 9 h 140"/>
                    <a:gd name="T42" fmla="*/ 120 w 159"/>
                    <a:gd name="T43" fmla="*/ 0 h 140"/>
                    <a:gd name="T44" fmla="*/ 148 w 159"/>
                    <a:gd name="T45" fmla="*/ 13 h 140"/>
                    <a:gd name="T46" fmla="*/ 159 w 159"/>
                    <a:gd name="T47" fmla="*/ 47 h 140"/>
                    <a:gd name="T48" fmla="*/ 129 w 159"/>
                    <a:gd name="T49" fmla="*/ 126 h 140"/>
                    <a:gd name="T50" fmla="*/ 109 w 159"/>
                    <a:gd name="T51" fmla="*/ 140 h 140"/>
                    <a:gd name="T52" fmla="*/ 100 w 159"/>
                    <a:gd name="T53" fmla="*/ 131 h 140"/>
                    <a:gd name="T54" fmla="*/ 106 w 159"/>
                    <a:gd name="T55" fmla="*/ 120 h 140"/>
                    <a:gd name="T56" fmla="*/ 122 w 159"/>
                    <a:gd name="T57" fmla="*/ 92 h 140"/>
                    <a:gd name="T58" fmla="*/ 130 w 159"/>
                    <a:gd name="T59" fmla="*/ 6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140">
                      <a:moveTo>
                        <a:pt x="43" y="69"/>
                      </a:moveTo>
                      <a:cubicBezTo>
                        <a:pt x="43" y="64"/>
                        <a:pt x="40" y="61"/>
                        <a:pt x="34" y="61"/>
                      </a:cubicBezTo>
                      <a:cubicBezTo>
                        <a:pt x="24" y="61"/>
                        <a:pt x="24" y="61"/>
                        <a:pt x="24" y="61"/>
                      </a:cubicBezTo>
                      <a:cubicBezTo>
                        <a:pt x="18" y="60"/>
                        <a:pt x="12" y="57"/>
                        <a:pt x="7" y="52"/>
                      </a:cubicBezTo>
                      <a:cubicBezTo>
                        <a:pt x="2" y="46"/>
                        <a:pt x="0" y="40"/>
                        <a:pt x="0" y="32"/>
                      </a:cubicBezTo>
                      <a:cubicBezTo>
                        <a:pt x="0" y="23"/>
                        <a:pt x="3" y="15"/>
                        <a:pt x="10" y="9"/>
                      </a:cubicBezTo>
                      <a:cubicBezTo>
                        <a:pt x="16" y="3"/>
                        <a:pt x="24" y="0"/>
                        <a:pt x="34" y="0"/>
                      </a:cubicBezTo>
                      <a:cubicBezTo>
                        <a:pt x="44" y="0"/>
                        <a:pt x="54" y="4"/>
                        <a:pt x="61" y="13"/>
                      </a:cubicBezTo>
                      <a:cubicBezTo>
                        <a:pt x="68" y="22"/>
                        <a:pt x="72" y="33"/>
                        <a:pt x="72" y="47"/>
                      </a:cubicBezTo>
                      <a:cubicBezTo>
                        <a:pt x="72" y="73"/>
                        <a:pt x="62" y="99"/>
                        <a:pt x="42" y="126"/>
                      </a:cubicBezTo>
                      <a:cubicBezTo>
                        <a:pt x="34" y="136"/>
                        <a:pt x="28" y="140"/>
                        <a:pt x="23" y="140"/>
                      </a:cubicBezTo>
                      <a:cubicBezTo>
                        <a:pt x="16" y="140"/>
                        <a:pt x="13" y="137"/>
                        <a:pt x="13" y="131"/>
                      </a:cubicBezTo>
                      <a:cubicBezTo>
                        <a:pt x="13" y="128"/>
                        <a:pt x="15" y="125"/>
                        <a:pt x="18" y="120"/>
                      </a:cubicBezTo>
                      <a:cubicBezTo>
                        <a:pt x="25" y="112"/>
                        <a:pt x="30" y="103"/>
                        <a:pt x="36" y="92"/>
                      </a:cubicBezTo>
                      <a:cubicBezTo>
                        <a:pt x="41" y="82"/>
                        <a:pt x="43" y="74"/>
                        <a:pt x="43" y="69"/>
                      </a:cubicBezTo>
                      <a:close/>
                      <a:moveTo>
                        <a:pt x="130" y="69"/>
                      </a:moveTo>
                      <a:cubicBezTo>
                        <a:pt x="130" y="64"/>
                        <a:pt x="127" y="61"/>
                        <a:pt x="121" y="61"/>
                      </a:cubicBezTo>
                      <a:cubicBezTo>
                        <a:pt x="112" y="61"/>
                        <a:pt x="112" y="61"/>
                        <a:pt x="112" y="61"/>
                      </a:cubicBezTo>
                      <a:cubicBezTo>
                        <a:pt x="105" y="60"/>
                        <a:pt x="99" y="57"/>
                        <a:pt x="94" y="52"/>
                      </a:cubicBezTo>
                      <a:cubicBezTo>
                        <a:pt x="89" y="46"/>
                        <a:pt x="87" y="40"/>
                        <a:pt x="87" y="32"/>
                      </a:cubicBezTo>
                      <a:cubicBezTo>
                        <a:pt x="87" y="23"/>
                        <a:pt x="90" y="15"/>
                        <a:pt x="96" y="9"/>
                      </a:cubicBezTo>
                      <a:cubicBezTo>
                        <a:pt x="103" y="3"/>
                        <a:pt x="111" y="0"/>
                        <a:pt x="120" y="0"/>
                      </a:cubicBezTo>
                      <a:cubicBezTo>
                        <a:pt x="132" y="0"/>
                        <a:pt x="141" y="4"/>
                        <a:pt x="148" y="13"/>
                      </a:cubicBezTo>
                      <a:cubicBezTo>
                        <a:pt x="155" y="22"/>
                        <a:pt x="159" y="33"/>
                        <a:pt x="159" y="47"/>
                      </a:cubicBezTo>
                      <a:cubicBezTo>
                        <a:pt x="159" y="73"/>
                        <a:pt x="149" y="99"/>
                        <a:pt x="129" y="126"/>
                      </a:cubicBezTo>
                      <a:cubicBezTo>
                        <a:pt x="121" y="136"/>
                        <a:pt x="115" y="140"/>
                        <a:pt x="109" y="140"/>
                      </a:cubicBezTo>
                      <a:cubicBezTo>
                        <a:pt x="103" y="140"/>
                        <a:pt x="100" y="137"/>
                        <a:pt x="100" y="131"/>
                      </a:cubicBezTo>
                      <a:cubicBezTo>
                        <a:pt x="100" y="128"/>
                        <a:pt x="102" y="125"/>
                        <a:pt x="106" y="120"/>
                      </a:cubicBezTo>
                      <a:cubicBezTo>
                        <a:pt x="112" y="112"/>
                        <a:pt x="117" y="103"/>
                        <a:pt x="122" y="92"/>
                      </a:cubicBezTo>
                      <a:cubicBezTo>
                        <a:pt x="127" y="82"/>
                        <a:pt x="130" y="74"/>
                        <a:pt x="130" y="69"/>
                      </a:cubicBez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DC5D3D"/>
                    </a:solidFill>
                    <a:effectLst/>
                    <a:uLnTx/>
                    <a:uFillTx/>
                    <a:cs typeface="+mn-ea"/>
                    <a:sym typeface="+mn-lt"/>
                  </a:endParaRPr>
                </a:p>
              </p:txBody>
            </p:sp>
            <p:sp>
              <p:nvSpPr>
                <p:cNvPr id="42" name="任意多边形: 形状 41"/>
                <p:cNvSpPr/>
                <p:nvPr/>
              </p:nvSpPr>
              <p:spPr bwMode="auto">
                <a:xfrm>
                  <a:off x="1983909" y="2663640"/>
                  <a:ext cx="355600" cy="317500"/>
                </a:xfrm>
                <a:custGeom>
                  <a:avLst/>
                  <a:gdLst>
                    <a:gd name="T0" fmla="*/ 115 w 158"/>
                    <a:gd name="T1" fmla="*/ 72 h 141"/>
                    <a:gd name="T2" fmla="*/ 124 w 158"/>
                    <a:gd name="T3" fmla="*/ 80 h 141"/>
                    <a:gd name="T4" fmla="*/ 134 w 158"/>
                    <a:gd name="T5" fmla="*/ 80 h 141"/>
                    <a:gd name="T6" fmla="*/ 151 w 158"/>
                    <a:gd name="T7" fmla="*/ 89 h 141"/>
                    <a:gd name="T8" fmla="*/ 158 w 158"/>
                    <a:gd name="T9" fmla="*/ 109 h 141"/>
                    <a:gd name="T10" fmla="*/ 149 w 158"/>
                    <a:gd name="T11" fmla="*/ 132 h 141"/>
                    <a:gd name="T12" fmla="*/ 125 w 158"/>
                    <a:gd name="T13" fmla="*/ 141 h 141"/>
                    <a:gd name="T14" fmla="*/ 98 w 158"/>
                    <a:gd name="T15" fmla="*/ 128 h 141"/>
                    <a:gd name="T16" fmla="*/ 87 w 158"/>
                    <a:gd name="T17" fmla="*/ 94 h 141"/>
                    <a:gd name="T18" fmla="*/ 117 w 158"/>
                    <a:gd name="T19" fmla="*/ 15 h 141"/>
                    <a:gd name="T20" fmla="*/ 136 w 158"/>
                    <a:gd name="T21" fmla="*/ 0 h 141"/>
                    <a:gd name="T22" fmla="*/ 145 w 158"/>
                    <a:gd name="T23" fmla="*/ 10 h 141"/>
                    <a:gd name="T24" fmla="*/ 140 w 158"/>
                    <a:gd name="T25" fmla="*/ 21 h 141"/>
                    <a:gd name="T26" fmla="*/ 123 w 158"/>
                    <a:gd name="T27" fmla="*/ 48 h 141"/>
                    <a:gd name="T28" fmla="*/ 115 w 158"/>
                    <a:gd name="T29" fmla="*/ 72 h 141"/>
                    <a:gd name="T30" fmla="*/ 28 w 158"/>
                    <a:gd name="T31" fmla="*/ 72 h 141"/>
                    <a:gd name="T32" fmla="*/ 37 w 158"/>
                    <a:gd name="T33" fmla="*/ 80 h 141"/>
                    <a:gd name="T34" fmla="*/ 47 w 158"/>
                    <a:gd name="T35" fmla="*/ 80 h 141"/>
                    <a:gd name="T36" fmla="*/ 64 w 158"/>
                    <a:gd name="T37" fmla="*/ 89 h 141"/>
                    <a:gd name="T38" fmla="*/ 72 w 158"/>
                    <a:gd name="T39" fmla="*/ 109 h 141"/>
                    <a:gd name="T40" fmla="*/ 62 w 158"/>
                    <a:gd name="T41" fmla="*/ 132 h 141"/>
                    <a:gd name="T42" fmla="*/ 38 w 158"/>
                    <a:gd name="T43" fmla="*/ 141 h 141"/>
                    <a:gd name="T44" fmla="*/ 10 w 158"/>
                    <a:gd name="T45" fmla="*/ 128 h 141"/>
                    <a:gd name="T46" fmla="*/ 0 w 158"/>
                    <a:gd name="T47" fmla="*/ 94 h 141"/>
                    <a:gd name="T48" fmla="*/ 30 w 158"/>
                    <a:gd name="T49" fmla="*/ 15 h 141"/>
                    <a:gd name="T50" fmla="*/ 49 w 158"/>
                    <a:gd name="T51" fmla="*/ 0 h 141"/>
                    <a:gd name="T52" fmla="*/ 58 w 158"/>
                    <a:gd name="T53" fmla="*/ 10 h 141"/>
                    <a:gd name="T54" fmla="*/ 53 w 158"/>
                    <a:gd name="T55" fmla="*/ 21 h 141"/>
                    <a:gd name="T56" fmla="*/ 36 w 158"/>
                    <a:gd name="T57" fmla="*/ 48 h 141"/>
                    <a:gd name="T58" fmla="*/ 28 w 158"/>
                    <a:gd name="T59" fmla="*/ 7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8" h="141">
                      <a:moveTo>
                        <a:pt x="115" y="72"/>
                      </a:moveTo>
                      <a:cubicBezTo>
                        <a:pt x="115" y="77"/>
                        <a:pt x="118" y="80"/>
                        <a:pt x="124" y="80"/>
                      </a:cubicBezTo>
                      <a:cubicBezTo>
                        <a:pt x="134" y="80"/>
                        <a:pt x="134" y="80"/>
                        <a:pt x="134" y="80"/>
                      </a:cubicBezTo>
                      <a:cubicBezTo>
                        <a:pt x="140" y="80"/>
                        <a:pt x="146" y="83"/>
                        <a:pt x="151" y="89"/>
                      </a:cubicBezTo>
                      <a:cubicBezTo>
                        <a:pt x="156" y="95"/>
                        <a:pt x="158" y="101"/>
                        <a:pt x="158" y="109"/>
                      </a:cubicBezTo>
                      <a:cubicBezTo>
                        <a:pt x="158" y="118"/>
                        <a:pt x="155" y="126"/>
                        <a:pt x="149" y="132"/>
                      </a:cubicBezTo>
                      <a:cubicBezTo>
                        <a:pt x="142" y="138"/>
                        <a:pt x="134" y="141"/>
                        <a:pt x="125" y="141"/>
                      </a:cubicBezTo>
                      <a:cubicBezTo>
                        <a:pt x="114" y="141"/>
                        <a:pt x="105" y="137"/>
                        <a:pt x="98" y="128"/>
                      </a:cubicBezTo>
                      <a:cubicBezTo>
                        <a:pt x="90" y="119"/>
                        <a:pt x="87" y="108"/>
                        <a:pt x="87" y="94"/>
                      </a:cubicBezTo>
                      <a:cubicBezTo>
                        <a:pt x="87" y="68"/>
                        <a:pt x="97" y="42"/>
                        <a:pt x="117" y="15"/>
                      </a:cubicBezTo>
                      <a:cubicBezTo>
                        <a:pt x="124" y="5"/>
                        <a:pt x="130" y="0"/>
                        <a:pt x="136" y="0"/>
                      </a:cubicBezTo>
                      <a:cubicBezTo>
                        <a:pt x="142" y="0"/>
                        <a:pt x="145" y="4"/>
                        <a:pt x="145" y="10"/>
                      </a:cubicBezTo>
                      <a:cubicBezTo>
                        <a:pt x="145" y="13"/>
                        <a:pt x="144" y="16"/>
                        <a:pt x="140" y="21"/>
                      </a:cubicBezTo>
                      <a:cubicBezTo>
                        <a:pt x="134" y="29"/>
                        <a:pt x="128" y="38"/>
                        <a:pt x="123" y="48"/>
                      </a:cubicBezTo>
                      <a:cubicBezTo>
                        <a:pt x="118" y="59"/>
                        <a:pt x="115" y="67"/>
                        <a:pt x="115" y="72"/>
                      </a:cubicBezTo>
                      <a:close/>
                      <a:moveTo>
                        <a:pt x="28" y="72"/>
                      </a:moveTo>
                      <a:cubicBezTo>
                        <a:pt x="28" y="77"/>
                        <a:pt x="31" y="80"/>
                        <a:pt x="37" y="80"/>
                      </a:cubicBezTo>
                      <a:cubicBezTo>
                        <a:pt x="47" y="80"/>
                        <a:pt x="47" y="80"/>
                        <a:pt x="47" y="80"/>
                      </a:cubicBezTo>
                      <a:cubicBezTo>
                        <a:pt x="53" y="80"/>
                        <a:pt x="59" y="83"/>
                        <a:pt x="64" y="89"/>
                      </a:cubicBezTo>
                      <a:cubicBezTo>
                        <a:pt x="69" y="95"/>
                        <a:pt x="72" y="101"/>
                        <a:pt x="72" y="109"/>
                      </a:cubicBezTo>
                      <a:cubicBezTo>
                        <a:pt x="72" y="118"/>
                        <a:pt x="68" y="126"/>
                        <a:pt x="62" y="132"/>
                      </a:cubicBezTo>
                      <a:cubicBezTo>
                        <a:pt x="56" y="138"/>
                        <a:pt x="48" y="141"/>
                        <a:pt x="38" y="141"/>
                      </a:cubicBezTo>
                      <a:cubicBezTo>
                        <a:pt x="27" y="141"/>
                        <a:pt x="18" y="137"/>
                        <a:pt x="10" y="128"/>
                      </a:cubicBezTo>
                      <a:cubicBezTo>
                        <a:pt x="3" y="119"/>
                        <a:pt x="0" y="108"/>
                        <a:pt x="0" y="94"/>
                      </a:cubicBezTo>
                      <a:cubicBezTo>
                        <a:pt x="0" y="68"/>
                        <a:pt x="10" y="42"/>
                        <a:pt x="30" y="15"/>
                      </a:cubicBezTo>
                      <a:cubicBezTo>
                        <a:pt x="37" y="5"/>
                        <a:pt x="44" y="0"/>
                        <a:pt x="49" y="0"/>
                      </a:cubicBezTo>
                      <a:cubicBezTo>
                        <a:pt x="55" y="0"/>
                        <a:pt x="58" y="4"/>
                        <a:pt x="58" y="10"/>
                      </a:cubicBezTo>
                      <a:cubicBezTo>
                        <a:pt x="58" y="13"/>
                        <a:pt x="56" y="16"/>
                        <a:pt x="53" y="21"/>
                      </a:cubicBezTo>
                      <a:cubicBezTo>
                        <a:pt x="47" y="29"/>
                        <a:pt x="41" y="38"/>
                        <a:pt x="36" y="48"/>
                      </a:cubicBezTo>
                      <a:cubicBezTo>
                        <a:pt x="31" y="59"/>
                        <a:pt x="28" y="67"/>
                        <a:pt x="28" y="72"/>
                      </a:cubicBezTo>
                      <a:close/>
                    </a:path>
                  </a:pathLst>
                </a:custGeom>
                <a:solidFill>
                  <a:srgbClr val="E7F2F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DC5D3D"/>
                    </a:solidFill>
                    <a:effectLst/>
                    <a:uLnTx/>
                    <a:uFillTx/>
                    <a:cs typeface="+mn-ea"/>
                    <a:sym typeface="+mn-lt"/>
                  </a:endParaRPr>
                </a:p>
              </p:txBody>
            </p:sp>
          </p:grpSp>
          <p:pic>
            <p:nvPicPr>
              <p:cNvPr id="14346" name="图片 8"/>
              <p:cNvPicPr>
                <a:picLocks noChangeAspect="1"/>
              </p:cNvPicPr>
              <p:nvPr/>
            </p:nvPicPr>
            <p:blipFill>
              <a:blip r:embed="rId5" cstate="screen">
                <a:extLst>
                  <a:ext uri="{28A0092B-C50C-407E-A947-70E740481C1C}">
                    <a14:useLocalDpi xmlns:a14="http://schemas.microsoft.com/office/drawing/2010/main"/>
                  </a:ext>
                </a:extLst>
              </a:blip>
              <a:srcRect r="86771"/>
              <a:stretch>
                <a:fillRect/>
              </a:stretch>
            </p:blipFill>
            <p:spPr>
              <a:xfrm>
                <a:off x="6096000" y="2205690"/>
                <a:ext cx="1067157" cy="913868"/>
              </a:xfrm>
              <a:prstGeom prst="rect">
                <a:avLst/>
              </a:prstGeom>
              <a:noFill/>
              <a:ln w="9525">
                <a:noFill/>
              </a:ln>
            </p:spPr>
          </p:pic>
        </p:grpSp>
      </p:gr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a14="http://schemas.microsoft.com/office/drawing/2010/main"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down)">
                                      <p:cBhvr>
                                        <p:cTn id="7" dur="500"/>
                                        <p:tgtEl>
                                          <p:spTgt spid="819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par>
                                <p:cTn id="12" presetID="16" presetClass="entr" presetSubtype="21" fill="hold"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barn(inVertical)">
                                      <p:cBhvr>
                                        <p:cTn id="1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3594895" y="56367"/>
            <a:ext cx="5002213" cy="1549970"/>
          </a:xfrm>
          <a:prstGeom prst="rect">
            <a:avLst/>
          </a:prstGeom>
        </p:spPr>
      </p:pic>
      <p:sp>
        <p:nvSpPr>
          <p:cNvPr id="5" name="文本框 4"/>
          <p:cNvSpPr txBox="1">
            <a:spLocks noChangeArrowheads="1"/>
          </p:cNvSpPr>
          <p:nvPr/>
        </p:nvSpPr>
        <p:spPr bwMode="auto">
          <a:xfrm>
            <a:off x="3655610" y="280662"/>
            <a:ext cx="51004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sz="2000" b="1" dirty="0">
                <a:solidFill>
                  <a:srgbClr val="DC5D3D"/>
                </a:solidFill>
                <a:latin typeface="+mn-lt"/>
                <a:ea typeface="+mn-ea"/>
                <a:cs typeface="+mn-ea"/>
                <a:sym typeface="+mn-lt"/>
              </a:rPr>
              <a:t>Analysis of learning methods</a:t>
            </a:r>
          </a:p>
        </p:txBody>
      </p:sp>
      <p:grpSp>
        <p:nvGrpSpPr>
          <p:cNvPr id="23" name="组合 22"/>
          <p:cNvGrpSpPr/>
          <p:nvPr/>
        </p:nvGrpSpPr>
        <p:grpSpPr>
          <a:xfrm>
            <a:off x="7016116" y="1712916"/>
            <a:ext cx="3921125" cy="3432175"/>
            <a:chOff x="1565074" y="2073230"/>
            <a:chExt cx="3921326" cy="3432266"/>
          </a:xfrm>
        </p:grpSpPr>
        <p:sp>
          <p:nvSpPr>
            <p:cNvPr id="17427" name="Freeform: Shape 3"/>
            <p:cNvSpPr/>
            <p:nvPr/>
          </p:nvSpPr>
          <p:spPr>
            <a:xfrm>
              <a:off x="1673500" y="2073230"/>
              <a:ext cx="3812900" cy="3432266"/>
            </a:xfrm>
            <a:custGeom>
              <a:avLst/>
              <a:gdLst/>
              <a:ahLst/>
              <a:cxnLst>
                <a:cxn ang="0">
                  <a:pos x="1906450" y="1716133"/>
                </a:cxn>
                <a:cxn ang="5898240">
                  <a:pos x="1906450" y="1716133"/>
                </a:cxn>
                <a:cxn ang="11796480">
                  <a:pos x="1906450" y="1716133"/>
                </a:cxn>
                <a:cxn ang="17694720">
                  <a:pos x="1906450" y="1716133"/>
                </a:cxn>
              </a:cxnLst>
              <a:rect l="0" t="0" r="0" b="0"/>
              <a:pathLst>
                <a:path w="21600" h="21600">
                  <a:moveTo>
                    <a:pt x="9691" y="0"/>
                  </a:moveTo>
                  <a:cubicBezTo>
                    <a:pt x="14962" y="0"/>
                    <a:pt x="19247" y="4690"/>
                    <a:pt x="19375" y="10530"/>
                  </a:cubicBezTo>
                  <a:lnTo>
                    <a:pt x="21600" y="10530"/>
                  </a:lnTo>
                  <a:lnTo>
                    <a:pt x="18065" y="16006"/>
                  </a:lnTo>
                  <a:lnTo>
                    <a:pt x="14627" y="10530"/>
                  </a:lnTo>
                  <a:lnTo>
                    <a:pt x="16952" y="10530"/>
                  </a:lnTo>
                  <a:cubicBezTo>
                    <a:pt x="16825" y="6181"/>
                    <a:pt x="13624" y="2699"/>
                    <a:pt x="9691" y="2699"/>
                  </a:cubicBezTo>
                  <a:cubicBezTo>
                    <a:pt x="5677" y="2699"/>
                    <a:pt x="2423" y="6327"/>
                    <a:pt x="2423" y="10799"/>
                  </a:cubicBezTo>
                  <a:cubicBezTo>
                    <a:pt x="2423" y="15273"/>
                    <a:pt x="5677" y="18901"/>
                    <a:pt x="9691" y="18901"/>
                  </a:cubicBezTo>
                  <a:cubicBezTo>
                    <a:pt x="11300" y="18901"/>
                    <a:pt x="12788" y="18315"/>
                    <a:pt x="13991" y="17329"/>
                  </a:cubicBezTo>
                  <a:lnTo>
                    <a:pt x="15657" y="19310"/>
                  </a:lnTo>
                  <a:cubicBezTo>
                    <a:pt x="14013" y="20745"/>
                    <a:pt x="11941" y="21600"/>
                    <a:pt x="9691" y="21600"/>
                  </a:cubicBezTo>
                  <a:cubicBezTo>
                    <a:pt x="4339" y="21600"/>
                    <a:pt x="0" y="16766"/>
                    <a:pt x="0" y="10799"/>
                  </a:cubicBezTo>
                  <a:cubicBezTo>
                    <a:pt x="0" y="4836"/>
                    <a:pt x="4339" y="0"/>
                    <a:pt x="9691" y="0"/>
                  </a:cubicBezTo>
                  <a:close/>
                </a:path>
              </a:pathLst>
            </a:custGeom>
            <a:solidFill>
              <a:schemeClr val="bg2">
                <a:alpha val="100000"/>
              </a:schemeClr>
            </a:solidFill>
            <a:ln w="12700">
              <a:noFill/>
            </a:ln>
          </p:spPr>
          <p:txBody>
            <a:bodyPr/>
            <a:lstStyle/>
            <a:p>
              <a:endParaRPr lang="zh-CN" altLang="en-US">
                <a:cs typeface="+mn-ea"/>
                <a:sym typeface="+mn-lt"/>
              </a:endParaRPr>
            </a:p>
          </p:txBody>
        </p:sp>
        <p:sp>
          <p:nvSpPr>
            <p:cNvPr id="25" name="Oval 4"/>
            <p:cNvSpPr/>
            <p:nvPr/>
          </p:nvSpPr>
          <p:spPr>
            <a:xfrm>
              <a:off x="3924993" y="4660611"/>
              <a:ext cx="673675" cy="673674"/>
            </a:xfrm>
            <a:prstGeom prst="ellipse">
              <a:avLst/>
            </a:prstGeom>
            <a:solidFill>
              <a:srgbClr val="5FAFD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0" i="0" u="none" strike="noStrike" kern="1200" cap="none" spc="0" normalizeH="0" baseline="0" noProof="0" dirty="0">
                  <a:ln>
                    <a:noFill/>
                  </a:ln>
                  <a:solidFill>
                    <a:schemeClr val="lt1"/>
                  </a:solidFill>
                  <a:effectLst/>
                  <a:uLnTx/>
                  <a:uFillTx/>
                  <a:cs typeface="+mn-ea"/>
                  <a:sym typeface="+mn-lt"/>
                </a:rPr>
                <a:t>01</a:t>
              </a:r>
            </a:p>
          </p:txBody>
        </p:sp>
        <p:sp>
          <p:nvSpPr>
            <p:cNvPr id="26" name="Oval 8"/>
            <p:cNvSpPr/>
            <p:nvPr/>
          </p:nvSpPr>
          <p:spPr>
            <a:xfrm>
              <a:off x="2196216" y="4676387"/>
              <a:ext cx="673675" cy="673674"/>
            </a:xfrm>
            <a:prstGeom prst="ellipse">
              <a:avLst/>
            </a:prstGeom>
            <a:solidFill>
              <a:srgbClr val="FFE0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0" i="0" u="none" strike="noStrike" kern="1200" cap="none" spc="0" normalizeH="0" baseline="0" noProof="0" dirty="0">
                  <a:ln>
                    <a:noFill/>
                  </a:ln>
                  <a:solidFill>
                    <a:schemeClr val="lt1"/>
                  </a:solidFill>
                  <a:effectLst/>
                  <a:uLnTx/>
                  <a:uFillTx/>
                  <a:cs typeface="+mn-ea"/>
                  <a:sym typeface="+mn-lt"/>
                </a:rPr>
                <a:t>02</a:t>
              </a:r>
            </a:p>
          </p:txBody>
        </p:sp>
        <p:sp>
          <p:nvSpPr>
            <p:cNvPr id="27" name="Oval 9"/>
            <p:cNvSpPr/>
            <p:nvPr/>
          </p:nvSpPr>
          <p:spPr>
            <a:xfrm>
              <a:off x="1565074" y="3348952"/>
              <a:ext cx="673675" cy="673674"/>
            </a:xfrm>
            <a:prstGeom prst="ellipse">
              <a:avLst/>
            </a:prstGeom>
            <a:solidFill>
              <a:srgbClr val="5FAFD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0" i="0" u="none" strike="noStrike" kern="1200" cap="none" spc="0" normalizeH="0" baseline="0" noProof="0" dirty="0">
                  <a:ln>
                    <a:noFill/>
                  </a:ln>
                  <a:solidFill>
                    <a:schemeClr val="lt1"/>
                  </a:solidFill>
                  <a:effectLst/>
                  <a:uLnTx/>
                  <a:uFillTx/>
                  <a:cs typeface="+mn-ea"/>
                  <a:sym typeface="+mn-lt"/>
                </a:rPr>
                <a:t>03</a:t>
              </a:r>
            </a:p>
          </p:txBody>
        </p:sp>
        <p:sp>
          <p:nvSpPr>
            <p:cNvPr id="28" name="Oval 10"/>
            <p:cNvSpPr/>
            <p:nvPr/>
          </p:nvSpPr>
          <p:spPr>
            <a:xfrm>
              <a:off x="2447410" y="2087042"/>
              <a:ext cx="673675" cy="673674"/>
            </a:xfrm>
            <a:prstGeom prst="ellipse">
              <a:avLst/>
            </a:prstGeom>
            <a:solidFill>
              <a:srgbClr val="FFE06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0" i="0" u="none" strike="noStrike" kern="1200" cap="none" spc="0" normalizeH="0" baseline="0" noProof="0" dirty="0">
                  <a:ln>
                    <a:noFill/>
                  </a:ln>
                  <a:solidFill>
                    <a:schemeClr val="lt1"/>
                  </a:solidFill>
                  <a:effectLst/>
                  <a:uLnTx/>
                  <a:uFillTx/>
                  <a:cs typeface="+mn-ea"/>
                  <a:sym typeface="+mn-lt"/>
                </a:rPr>
                <a:t>04</a:t>
              </a:r>
            </a:p>
          </p:txBody>
        </p:sp>
        <p:sp>
          <p:nvSpPr>
            <p:cNvPr id="29" name="Oval 11"/>
            <p:cNvSpPr/>
            <p:nvPr/>
          </p:nvSpPr>
          <p:spPr>
            <a:xfrm>
              <a:off x="4169425" y="2434796"/>
              <a:ext cx="673675" cy="673674"/>
            </a:xfrm>
            <a:prstGeom prst="ellipse">
              <a:avLst/>
            </a:prstGeom>
            <a:solidFill>
              <a:srgbClr val="5FAFD3"/>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0" i="0" u="none" strike="noStrike" kern="1200" cap="none" spc="0" normalizeH="0" baseline="0" noProof="0" dirty="0">
                  <a:ln>
                    <a:noFill/>
                  </a:ln>
                  <a:solidFill>
                    <a:schemeClr val="lt1"/>
                  </a:solidFill>
                  <a:effectLst/>
                  <a:uLnTx/>
                  <a:uFillTx/>
                  <a:cs typeface="+mn-ea"/>
                  <a:sym typeface="+mn-lt"/>
                </a:rPr>
                <a:t>05</a:t>
              </a:r>
            </a:p>
          </p:txBody>
        </p:sp>
      </p:grpSp>
      <p:pic>
        <p:nvPicPr>
          <p:cNvPr id="45" name="图片 2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462206" y="2354267"/>
            <a:ext cx="2587625" cy="2097087"/>
          </a:xfrm>
          <a:prstGeom prst="rect">
            <a:avLst/>
          </a:prstGeom>
          <a:noFill/>
          <a:ln w="9525">
            <a:noFill/>
          </a:ln>
        </p:spPr>
      </p:pic>
      <p:grpSp>
        <p:nvGrpSpPr>
          <p:cNvPr id="30" name="组合 29"/>
          <p:cNvGrpSpPr/>
          <p:nvPr/>
        </p:nvGrpSpPr>
        <p:grpSpPr>
          <a:xfrm>
            <a:off x="1206502" y="1652591"/>
            <a:ext cx="5067300" cy="609500"/>
            <a:chOff x="874712" y="3344238"/>
            <a:chExt cx="5067300" cy="609306"/>
          </a:xfrm>
        </p:grpSpPr>
        <p:sp>
          <p:nvSpPr>
            <p:cNvPr id="31" name="矩形 30"/>
            <p:cNvSpPr/>
            <p:nvPr/>
          </p:nvSpPr>
          <p:spPr>
            <a:xfrm>
              <a:off x="874712" y="3639712"/>
              <a:ext cx="5067300" cy="313832"/>
            </a:xfrm>
            <a:prstGeom prst="rect">
              <a:avLst/>
            </a:prstGeom>
          </p:spPr>
          <p:txBody>
            <a:bodyPr wrap="square">
              <a:spAutoFit/>
              <a:scene3d>
                <a:camera prst="orthographicFront"/>
                <a:lightRig rig="threePt" dir="t"/>
              </a:scene3d>
              <a:sp3d contourW="12700"/>
            </a:bodyPr>
            <a:lstStyle/>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DC5D3D"/>
                  </a:solidFill>
                  <a:effectLst/>
                  <a:uLnTx/>
                  <a:uFillTx/>
                  <a:cs typeface="+mn-ea"/>
                  <a:sym typeface="+mn-lt"/>
                </a:rPr>
                <a:t>Users can present on a projector or computer or print a presentation</a:t>
              </a:r>
            </a:p>
          </p:txBody>
        </p:sp>
        <p:sp>
          <p:nvSpPr>
            <p:cNvPr id="32" name="矩形 31"/>
            <p:cNvSpPr/>
            <p:nvPr/>
          </p:nvSpPr>
          <p:spPr>
            <a:xfrm>
              <a:off x="874712" y="3344238"/>
              <a:ext cx="2241975" cy="387674"/>
            </a:xfrm>
            <a:prstGeom prst="rect">
              <a:avLst/>
            </a:prstGeom>
          </p:spPr>
          <p:txBody>
            <a:bodyPr wrap="square">
              <a:spAutoFit/>
              <a:scene3d>
                <a:camera prst="orthographicFront"/>
                <a:lightRig rig="threePt" dir="t"/>
              </a:scene3d>
              <a:sp3d contourW="12700"/>
            </a:bodyPr>
            <a:lstStyle/>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rgbClr val="DC5D3D"/>
                  </a:solidFill>
                  <a:effectLst/>
                  <a:uLnTx/>
                  <a:uFillTx/>
                  <a:cs typeface="+mn-ea"/>
                  <a:sym typeface="+mn-lt"/>
                </a:rPr>
                <a:t>Title text added</a:t>
              </a:r>
            </a:p>
          </p:txBody>
        </p:sp>
      </p:grpSp>
      <p:grpSp>
        <p:nvGrpSpPr>
          <p:cNvPr id="33" name="组合 32"/>
          <p:cNvGrpSpPr/>
          <p:nvPr/>
        </p:nvGrpSpPr>
        <p:grpSpPr>
          <a:xfrm>
            <a:off x="1206502" y="2400300"/>
            <a:ext cx="5067300" cy="609500"/>
            <a:chOff x="874712" y="3344238"/>
            <a:chExt cx="5067300" cy="609306"/>
          </a:xfrm>
        </p:grpSpPr>
        <p:sp>
          <p:nvSpPr>
            <p:cNvPr id="34" name="矩形 33"/>
            <p:cNvSpPr/>
            <p:nvPr/>
          </p:nvSpPr>
          <p:spPr>
            <a:xfrm>
              <a:off x="874712" y="3639712"/>
              <a:ext cx="5067300" cy="313832"/>
            </a:xfrm>
            <a:prstGeom prst="rect">
              <a:avLst/>
            </a:prstGeom>
          </p:spPr>
          <p:txBody>
            <a:bodyPr wrap="square">
              <a:spAutoFit/>
              <a:scene3d>
                <a:camera prst="orthographicFront"/>
                <a:lightRig rig="threePt" dir="t"/>
              </a:scene3d>
              <a:sp3d contourW="12700"/>
            </a:bodyPr>
            <a:lstStyle/>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DC5D3D"/>
                  </a:solidFill>
                  <a:effectLst/>
                  <a:uLnTx/>
                  <a:uFillTx/>
                  <a:cs typeface="+mn-ea"/>
                  <a:sym typeface="+mn-lt"/>
                </a:rPr>
                <a:t>Users can present on a projector or computer or print a presentation</a:t>
              </a:r>
            </a:p>
          </p:txBody>
        </p:sp>
        <p:sp>
          <p:nvSpPr>
            <p:cNvPr id="35" name="矩形 34"/>
            <p:cNvSpPr/>
            <p:nvPr/>
          </p:nvSpPr>
          <p:spPr>
            <a:xfrm>
              <a:off x="874712" y="3344238"/>
              <a:ext cx="2241975" cy="387674"/>
            </a:xfrm>
            <a:prstGeom prst="rect">
              <a:avLst/>
            </a:prstGeom>
          </p:spPr>
          <p:txBody>
            <a:bodyPr wrap="square">
              <a:spAutoFit/>
              <a:scene3d>
                <a:camera prst="orthographicFront"/>
                <a:lightRig rig="threePt" dir="t"/>
              </a:scene3d>
              <a:sp3d contourW="12700"/>
            </a:bodyPr>
            <a:lstStyle/>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rgbClr val="DC5D3D"/>
                  </a:solidFill>
                  <a:effectLst/>
                  <a:uLnTx/>
                  <a:uFillTx/>
                  <a:cs typeface="+mn-ea"/>
                  <a:sym typeface="+mn-lt"/>
                </a:rPr>
                <a:t>Title text added</a:t>
              </a:r>
            </a:p>
          </p:txBody>
        </p:sp>
      </p:grpSp>
      <p:grpSp>
        <p:nvGrpSpPr>
          <p:cNvPr id="36" name="组合 35"/>
          <p:cNvGrpSpPr/>
          <p:nvPr/>
        </p:nvGrpSpPr>
        <p:grpSpPr>
          <a:xfrm>
            <a:off x="1206502" y="3146425"/>
            <a:ext cx="5067300" cy="609500"/>
            <a:chOff x="874712" y="3344238"/>
            <a:chExt cx="5067300" cy="609306"/>
          </a:xfrm>
        </p:grpSpPr>
        <p:sp>
          <p:nvSpPr>
            <p:cNvPr id="37" name="矩形 36"/>
            <p:cNvSpPr/>
            <p:nvPr/>
          </p:nvSpPr>
          <p:spPr>
            <a:xfrm>
              <a:off x="874712" y="3639712"/>
              <a:ext cx="5067300" cy="313832"/>
            </a:xfrm>
            <a:prstGeom prst="rect">
              <a:avLst/>
            </a:prstGeom>
          </p:spPr>
          <p:txBody>
            <a:bodyPr wrap="square">
              <a:spAutoFit/>
              <a:scene3d>
                <a:camera prst="orthographicFront"/>
                <a:lightRig rig="threePt" dir="t"/>
              </a:scene3d>
              <a:sp3d contourW="12700"/>
            </a:bodyPr>
            <a:lstStyle/>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DC5D3D"/>
                  </a:solidFill>
                  <a:effectLst/>
                  <a:uLnTx/>
                  <a:uFillTx/>
                  <a:cs typeface="+mn-ea"/>
                  <a:sym typeface="+mn-lt"/>
                </a:rPr>
                <a:t>Users can present on a projector or computer or print a presentation</a:t>
              </a:r>
            </a:p>
          </p:txBody>
        </p:sp>
        <p:sp>
          <p:nvSpPr>
            <p:cNvPr id="38" name="矩形 37"/>
            <p:cNvSpPr/>
            <p:nvPr/>
          </p:nvSpPr>
          <p:spPr>
            <a:xfrm>
              <a:off x="874712" y="3344238"/>
              <a:ext cx="2241975" cy="387674"/>
            </a:xfrm>
            <a:prstGeom prst="rect">
              <a:avLst/>
            </a:prstGeom>
          </p:spPr>
          <p:txBody>
            <a:bodyPr wrap="square">
              <a:spAutoFit/>
              <a:scene3d>
                <a:camera prst="orthographicFront"/>
                <a:lightRig rig="threePt" dir="t"/>
              </a:scene3d>
              <a:sp3d contourW="12700"/>
            </a:bodyPr>
            <a:lstStyle/>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rgbClr val="DC5D3D"/>
                  </a:solidFill>
                  <a:effectLst/>
                  <a:uLnTx/>
                  <a:uFillTx/>
                  <a:cs typeface="+mn-ea"/>
                  <a:sym typeface="+mn-lt"/>
                </a:rPr>
                <a:t>Title text added</a:t>
              </a:r>
            </a:p>
          </p:txBody>
        </p:sp>
      </p:grpSp>
      <p:grpSp>
        <p:nvGrpSpPr>
          <p:cNvPr id="39" name="组合 38"/>
          <p:cNvGrpSpPr/>
          <p:nvPr/>
        </p:nvGrpSpPr>
        <p:grpSpPr>
          <a:xfrm>
            <a:off x="1206502" y="3894138"/>
            <a:ext cx="5067300" cy="609500"/>
            <a:chOff x="874712" y="3344238"/>
            <a:chExt cx="5067300" cy="609306"/>
          </a:xfrm>
        </p:grpSpPr>
        <p:sp>
          <p:nvSpPr>
            <p:cNvPr id="40" name="矩形 39"/>
            <p:cNvSpPr/>
            <p:nvPr/>
          </p:nvSpPr>
          <p:spPr>
            <a:xfrm>
              <a:off x="874712" y="3639712"/>
              <a:ext cx="5067300" cy="313832"/>
            </a:xfrm>
            <a:prstGeom prst="rect">
              <a:avLst/>
            </a:prstGeom>
          </p:spPr>
          <p:txBody>
            <a:bodyPr wrap="square">
              <a:spAutoFit/>
              <a:scene3d>
                <a:camera prst="orthographicFront"/>
                <a:lightRig rig="threePt" dir="t"/>
              </a:scene3d>
              <a:sp3d contourW="12700"/>
            </a:bodyPr>
            <a:lstStyle/>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DC5D3D"/>
                  </a:solidFill>
                  <a:effectLst/>
                  <a:uLnTx/>
                  <a:uFillTx/>
                  <a:cs typeface="+mn-ea"/>
                  <a:sym typeface="+mn-lt"/>
                </a:rPr>
                <a:t>Users can present on a projector or computer or print a presentation</a:t>
              </a:r>
            </a:p>
          </p:txBody>
        </p:sp>
        <p:sp>
          <p:nvSpPr>
            <p:cNvPr id="41" name="矩形 40"/>
            <p:cNvSpPr/>
            <p:nvPr/>
          </p:nvSpPr>
          <p:spPr>
            <a:xfrm>
              <a:off x="874712" y="3344238"/>
              <a:ext cx="2241975" cy="387674"/>
            </a:xfrm>
            <a:prstGeom prst="rect">
              <a:avLst/>
            </a:prstGeom>
          </p:spPr>
          <p:txBody>
            <a:bodyPr wrap="square">
              <a:spAutoFit/>
              <a:scene3d>
                <a:camera prst="orthographicFront"/>
                <a:lightRig rig="threePt" dir="t"/>
              </a:scene3d>
              <a:sp3d contourW="12700"/>
            </a:bodyPr>
            <a:lstStyle/>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rgbClr val="DC5D3D"/>
                  </a:solidFill>
                  <a:effectLst/>
                  <a:uLnTx/>
                  <a:uFillTx/>
                  <a:cs typeface="+mn-ea"/>
                  <a:sym typeface="+mn-lt"/>
                </a:rPr>
                <a:t>Title text added</a:t>
              </a:r>
            </a:p>
          </p:txBody>
        </p:sp>
      </p:grpSp>
      <p:grpSp>
        <p:nvGrpSpPr>
          <p:cNvPr id="42" name="组合 41"/>
          <p:cNvGrpSpPr/>
          <p:nvPr/>
        </p:nvGrpSpPr>
        <p:grpSpPr>
          <a:xfrm>
            <a:off x="1206502" y="4640263"/>
            <a:ext cx="5067300" cy="609500"/>
            <a:chOff x="874712" y="3344238"/>
            <a:chExt cx="5067300" cy="609306"/>
          </a:xfrm>
        </p:grpSpPr>
        <p:sp>
          <p:nvSpPr>
            <p:cNvPr id="43" name="矩形 42"/>
            <p:cNvSpPr/>
            <p:nvPr/>
          </p:nvSpPr>
          <p:spPr>
            <a:xfrm>
              <a:off x="874712" y="3639712"/>
              <a:ext cx="5067300" cy="313832"/>
            </a:xfrm>
            <a:prstGeom prst="rect">
              <a:avLst/>
            </a:prstGeom>
          </p:spPr>
          <p:txBody>
            <a:bodyPr wrap="square">
              <a:spAutoFit/>
              <a:scene3d>
                <a:camera prst="orthographicFront"/>
                <a:lightRig rig="threePt" dir="t"/>
              </a:scene3d>
              <a:sp3d contourW="12700"/>
            </a:bodyPr>
            <a:lstStyle/>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DC5D3D"/>
                  </a:solidFill>
                  <a:effectLst/>
                  <a:uLnTx/>
                  <a:uFillTx/>
                  <a:cs typeface="+mn-ea"/>
                  <a:sym typeface="+mn-lt"/>
                </a:rPr>
                <a:t>Users can present on a projector or computer or print a presentation</a:t>
              </a:r>
            </a:p>
          </p:txBody>
        </p:sp>
        <p:sp>
          <p:nvSpPr>
            <p:cNvPr id="44" name="矩形 43"/>
            <p:cNvSpPr/>
            <p:nvPr/>
          </p:nvSpPr>
          <p:spPr>
            <a:xfrm>
              <a:off x="874712" y="3344238"/>
              <a:ext cx="2241975" cy="387674"/>
            </a:xfrm>
            <a:prstGeom prst="rect">
              <a:avLst/>
            </a:prstGeom>
          </p:spPr>
          <p:txBody>
            <a:bodyPr wrap="square">
              <a:spAutoFit/>
              <a:scene3d>
                <a:camera prst="orthographicFront"/>
                <a:lightRig rig="threePt" dir="t"/>
              </a:scene3d>
              <a:sp3d contourW="12700"/>
            </a:bodyPr>
            <a:lstStyle/>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rgbClr val="DC5D3D"/>
                  </a:solidFill>
                  <a:effectLst/>
                  <a:uLnTx/>
                  <a:uFillTx/>
                  <a:cs typeface="+mn-ea"/>
                  <a:sym typeface="+mn-lt"/>
                </a:rPr>
                <a:t>Title text added</a:t>
              </a:r>
            </a:p>
          </p:txBody>
        </p:sp>
      </p:gr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a14="http://schemas.microsoft.com/office/drawing/2010/main"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wipe(down)">
                                      <p:cBhvr>
                                        <p:cTn id="14" dur="500"/>
                                        <p:tgtEl>
                                          <p:spTgt spid="45"/>
                                        </p:tgtEl>
                                      </p:cBhvr>
                                    </p:animEffect>
                                  </p:childTnLst>
                                </p:cTn>
                              </p:par>
                            </p:childTnLst>
                          </p:cTn>
                        </p:par>
                        <p:par>
                          <p:cTn id="15" fill="hold">
                            <p:stCondLst>
                              <p:cond delay="1500"/>
                            </p:stCondLst>
                            <p:childTnLst>
                              <p:par>
                                <p:cTn id="16" presetID="2" presetClass="entr" presetSubtype="2" decel="100000"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1000" fill="hold"/>
                                        <p:tgtEl>
                                          <p:spTgt spid="30"/>
                                        </p:tgtEl>
                                        <p:attrNameLst>
                                          <p:attrName>ppt_x</p:attrName>
                                        </p:attrNameLst>
                                      </p:cBhvr>
                                      <p:tavLst>
                                        <p:tav tm="0">
                                          <p:val>
                                            <p:strVal val="1+#ppt_w/2"/>
                                          </p:val>
                                        </p:tav>
                                        <p:tav tm="100000">
                                          <p:val>
                                            <p:strVal val="#ppt_x"/>
                                          </p:val>
                                        </p:tav>
                                      </p:tavLst>
                                    </p:anim>
                                    <p:anim calcmode="lin" valueType="num">
                                      <p:cBhvr additive="base">
                                        <p:cTn id="19" dur="1000" fill="hold"/>
                                        <p:tgtEl>
                                          <p:spTgt spid="30"/>
                                        </p:tgtEl>
                                        <p:attrNameLst>
                                          <p:attrName>ppt_y</p:attrName>
                                        </p:attrNameLst>
                                      </p:cBhvr>
                                      <p:tavLst>
                                        <p:tav tm="0">
                                          <p:val>
                                            <p:strVal val="#ppt_y"/>
                                          </p:val>
                                        </p:tav>
                                        <p:tav tm="100000">
                                          <p:val>
                                            <p:strVal val="#ppt_y"/>
                                          </p:val>
                                        </p:tav>
                                      </p:tavLst>
                                    </p:anim>
                                  </p:childTnLst>
                                </p:cTn>
                              </p:par>
                              <p:par>
                                <p:cTn id="20" presetID="2" presetClass="entr" presetSubtype="2" decel="100000" fill="hold" nodeType="withEffect">
                                  <p:stCondLst>
                                    <p:cond delay="10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1000" fill="hold"/>
                                        <p:tgtEl>
                                          <p:spTgt spid="33"/>
                                        </p:tgtEl>
                                        <p:attrNameLst>
                                          <p:attrName>ppt_x</p:attrName>
                                        </p:attrNameLst>
                                      </p:cBhvr>
                                      <p:tavLst>
                                        <p:tav tm="0">
                                          <p:val>
                                            <p:strVal val="1+#ppt_w/2"/>
                                          </p:val>
                                        </p:tav>
                                        <p:tav tm="100000">
                                          <p:val>
                                            <p:strVal val="#ppt_x"/>
                                          </p:val>
                                        </p:tav>
                                      </p:tavLst>
                                    </p:anim>
                                    <p:anim calcmode="lin" valueType="num">
                                      <p:cBhvr additive="base">
                                        <p:cTn id="23" dur="10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2" decel="100000" fill="hold" nodeType="withEffect">
                                  <p:stCondLst>
                                    <p:cond delay="20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1000" fill="hold"/>
                                        <p:tgtEl>
                                          <p:spTgt spid="36"/>
                                        </p:tgtEl>
                                        <p:attrNameLst>
                                          <p:attrName>ppt_x</p:attrName>
                                        </p:attrNameLst>
                                      </p:cBhvr>
                                      <p:tavLst>
                                        <p:tav tm="0">
                                          <p:val>
                                            <p:strVal val="1+#ppt_w/2"/>
                                          </p:val>
                                        </p:tav>
                                        <p:tav tm="100000">
                                          <p:val>
                                            <p:strVal val="#ppt_x"/>
                                          </p:val>
                                        </p:tav>
                                      </p:tavLst>
                                    </p:anim>
                                    <p:anim calcmode="lin" valueType="num">
                                      <p:cBhvr additive="base">
                                        <p:cTn id="27" dur="1000" fill="hold"/>
                                        <p:tgtEl>
                                          <p:spTgt spid="36"/>
                                        </p:tgtEl>
                                        <p:attrNameLst>
                                          <p:attrName>ppt_y</p:attrName>
                                        </p:attrNameLst>
                                      </p:cBhvr>
                                      <p:tavLst>
                                        <p:tav tm="0">
                                          <p:val>
                                            <p:strVal val="#ppt_y"/>
                                          </p:val>
                                        </p:tav>
                                        <p:tav tm="100000">
                                          <p:val>
                                            <p:strVal val="#ppt_y"/>
                                          </p:val>
                                        </p:tav>
                                      </p:tavLst>
                                    </p:anim>
                                  </p:childTnLst>
                                </p:cTn>
                              </p:par>
                              <p:par>
                                <p:cTn id="28" presetID="2" presetClass="entr" presetSubtype="2" decel="100000" fill="hold" nodeType="withEffect">
                                  <p:stCondLst>
                                    <p:cond delay="300"/>
                                  </p:stCondLst>
                                  <p:childTnLst>
                                    <p:set>
                                      <p:cBhvr>
                                        <p:cTn id="29" dur="1" fill="hold">
                                          <p:stCondLst>
                                            <p:cond delay="0"/>
                                          </p:stCondLst>
                                        </p:cTn>
                                        <p:tgtEl>
                                          <p:spTgt spid="39"/>
                                        </p:tgtEl>
                                        <p:attrNameLst>
                                          <p:attrName>style.visibility</p:attrName>
                                        </p:attrNameLst>
                                      </p:cBhvr>
                                      <p:to>
                                        <p:strVal val="visible"/>
                                      </p:to>
                                    </p:set>
                                    <p:anim calcmode="lin" valueType="num">
                                      <p:cBhvr additive="base">
                                        <p:cTn id="30" dur="1000" fill="hold"/>
                                        <p:tgtEl>
                                          <p:spTgt spid="39"/>
                                        </p:tgtEl>
                                        <p:attrNameLst>
                                          <p:attrName>ppt_x</p:attrName>
                                        </p:attrNameLst>
                                      </p:cBhvr>
                                      <p:tavLst>
                                        <p:tav tm="0">
                                          <p:val>
                                            <p:strVal val="1+#ppt_w/2"/>
                                          </p:val>
                                        </p:tav>
                                        <p:tav tm="100000">
                                          <p:val>
                                            <p:strVal val="#ppt_x"/>
                                          </p:val>
                                        </p:tav>
                                      </p:tavLst>
                                    </p:anim>
                                    <p:anim calcmode="lin" valueType="num">
                                      <p:cBhvr additive="base">
                                        <p:cTn id="31" dur="1000" fill="hold"/>
                                        <p:tgtEl>
                                          <p:spTgt spid="39"/>
                                        </p:tgtEl>
                                        <p:attrNameLst>
                                          <p:attrName>ppt_y</p:attrName>
                                        </p:attrNameLst>
                                      </p:cBhvr>
                                      <p:tavLst>
                                        <p:tav tm="0">
                                          <p:val>
                                            <p:strVal val="#ppt_y"/>
                                          </p:val>
                                        </p:tav>
                                        <p:tav tm="100000">
                                          <p:val>
                                            <p:strVal val="#ppt_y"/>
                                          </p:val>
                                        </p:tav>
                                      </p:tavLst>
                                    </p:anim>
                                  </p:childTnLst>
                                </p:cTn>
                              </p:par>
                              <p:par>
                                <p:cTn id="32" presetID="2" presetClass="entr" presetSubtype="2" decel="100000" fill="hold" nodeType="withEffect">
                                  <p:stCondLst>
                                    <p:cond delay="400"/>
                                  </p:stCondLst>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1000" fill="hold"/>
                                        <p:tgtEl>
                                          <p:spTgt spid="42"/>
                                        </p:tgtEl>
                                        <p:attrNameLst>
                                          <p:attrName>ppt_x</p:attrName>
                                        </p:attrNameLst>
                                      </p:cBhvr>
                                      <p:tavLst>
                                        <p:tav tm="0">
                                          <p:val>
                                            <p:strVal val="1+#ppt_w/2"/>
                                          </p:val>
                                        </p:tav>
                                        <p:tav tm="100000">
                                          <p:val>
                                            <p:strVal val="#ppt_x"/>
                                          </p:val>
                                        </p:tav>
                                      </p:tavLst>
                                    </p:anim>
                                    <p:anim calcmode="lin" valueType="num">
                                      <p:cBhvr additive="base">
                                        <p:cTn id="35" dur="10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3594895" y="56367"/>
            <a:ext cx="5002213" cy="1549970"/>
          </a:xfrm>
          <a:prstGeom prst="rect">
            <a:avLst/>
          </a:prstGeom>
        </p:spPr>
      </p:pic>
      <p:pic>
        <p:nvPicPr>
          <p:cNvPr id="18" name="PA_图片 2"/>
          <p:cNvPicPr>
            <a:picLocks noChangeAspect="1"/>
          </p:cNvPicPr>
          <p:nvPr>
            <p:custDataLst>
              <p:tags r:id="rId1"/>
            </p:custDataLst>
          </p:nvPr>
        </p:nvPicPr>
        <p:blipFill>
          <a:blip r:embed="rId5"/>
          <a:stretch>
            <a:fillRect/>
          </a:stretch>
        </p:blipFill>
        <p:spPr>
          <a:xfrm>
            <a:off x="2519366" y="1072515"/>
            <a:ext cx="7145337" cy="5748338"/>
          </a:xfrm>
          <a:prstGeom prst="rect">
            <a:avLst/>
          </a:prstGeom>
          <a:noFill/>
          <a:ln w="9525">
            <a:noFill/>
          </a:ln>
        </p:spPr>
      </p:pic>
      <p:sp>
        <p:nvSpPr>
          <p:cNvPr id="5" name="文本框 4"/>
          <p:cNvSpPr txBox="1">
            <a:spLocks noChangeArrowheads="1"/>
          </p:cNvSpPr>
          <p:nvPr/>
        </p:nvSpPr>
        <p:spPr bwMode="auto">
          <a:xfrm>
            <a:off x="3114326" y="3346348"/>
            <a:ext cx="57381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a:r>
              <a:rPr lang="en-US" altLang="zh-CN" sz="4000" b="1" dirty="0">
                <a:solidFill>
                  <a:srgbClr val="DC5D3D"/>
                </a:solidFill>
                <a:latin typeface="+mn-lt"/>
                <a:ea typeface="+mn-ea"/>
                <a:cs typeface="+mn-ea"/>
                <a:sym typeface="+mn-lt"/>
              </a:rPr>
              <a:t> </a:t>
            </a:r>
            <a:r>
              <a:rPr lang="zh-CN" altLang="en-US" sz="4000" b="1" dirty="0">
                <a:solidFill>
                  <a:srgbClr val="DC5D3D"/>
                </a:solidFill>
                <a:latin typeface="+mn-lt"/>
                <a:ea typeface="+mn-ea"/>
                <a:cs typeface="+mn-ea"/>
                <a:sym typeface="+mn-lt"/>
              </a:rPr>
              <a:t>Teaching process</a:t>
            </a:r>
          </a:p>
        </p:txBody>
      </p:sp>
      <p:pic>
        <p:nvPicPr>
          <p:cNvPr id="23" name="图片 2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199881" y="4085590"/>
            <a:ext cx="2421891" cy="2250440"/>
          </a:xfrm>
          <a:prstGeom prst="rect">
            <a:avLst/>
          </a:prstGeom>
        </p:spPr>
      </p:pic>
      <p:pic>
        <p:nvPicPr>
          <p:cNvPr id="7173" name="图片 2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337" y="408940"/>
            <a:ext cx="1630363" cy="148590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a14="http://schemas.microsoft.com/office/drawing/2010/main"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1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2100"/>
                            </p:stCondLst>
                            <p:childTnLst>
                              <p:par>
                                <p:cTn id="11" presetID="3"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矩形 1"/>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 name="组合 10"/>
          <p:cNvGrpSpPr/>
          <p:nvPr/>
        </p:nvGrpSpPr>
        <p:grpSpPr>
          <a:xfrm>
            <a:off x="3545796" y="2826192"/>
            <a:ext cx="5100408" cy="529859"/>
            <a:chOff x="3545796" y="2517831"/>
            <a:chExt cx="5100408" cy="529859"/>
          </a:xfrm>
        </p:grpSpPr>
        <p:sp>
          <p:nvSpPr>
            <p:cNvPr id="5" name="文本框 4"/>
            <p:cNvSpPr txBox="1">
              <a:spLocks noChangeArrowheads="1"/>
            </p:cNvSpPr>
            <p:nvPr/>
          </p:nvSpPr>
          <p:spPr bwMode="auto">
            <a:xfrm>
              <a:off x="3545796" y="2532545"/>
              <a:ext cx="510040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a:r>
                <a:rPr lang="zh-CN" altLang="en-US" sz="2400" b="1" dirty="0">
                  <a:solidFill>
                    <a:srgbClr val="DC5D3D"/>
                  </a:solidFill>
                  <a:latin typeface="+mn-lt"/>
                  <a:ea typeface="+mn-ea"/>
                  <a:cs typeface="+mn-ea"/>
                  <a:sym typeface="+mn-lt"/>
                </a:rPr>
                <a:t>Teaching background</a:t>
              </a:r>
            </a:p>
          </p:txBody>
        </p:sp>
        <p:cxnSp>
          <p:nvCxnSpPr>
            <p:cNvPr id="6" name="直接连接符 5"/>
            <p:cNvCxnSpPr/>
            <p:nvPr/>
          </p:nvCxnSpPr>
          <p:spPr>
            <a:xfrm>
              <a:off x="3651879" y="2517831"/>
              <a:ext cx="4917799" cy="0"/>
            </a:xfrm>
            <a:prstGeom prst="line">
              <a:avLst/>
            </a:prstGeom>
            <a:ln w="15875">
              <a:solidFill>
                <a:srgbClr val="DC5D3D"/>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651879" y="3047690"/>
              <a:ext cx="4917799" cy="0"/>
            </a:xfrm>
            <a:prstGeom prst="line">
              <a:avLst/>
            </a:prstGeom>
            <a:ln w="15875">
              <a:solidFill>
                <a:srgbClr val="DC5D3D"/>
              </a:solidFill>
            </a:ln>
          </p:spPr>
          <p:style>
            <a:lnRef idx="1">
              <a:schemeClr val="accent1"/>
            </a:lnRef>
            <a:fillRef idx="0">
              <a:schemeClr val="accent1"/>
            </a:fillRef>
            <a:effectRef idx="0">
              <a:schemeClr val="accent1"/>
            </a:effectRef>
            <a:fontRef idx="minor">
              <a:schemeClr val="tx1"/>
            </a:fontRef>
          </p:style>
        </p:cxnSp>
      </p:grpSp>
      <p:pic>
        <p:nvPicPr>
          <p:cNvPr id="8" name="图片 7"/>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3594895" y="56367"/>
            <a:ext cx="5002213" cy="1549970"/>
          </a:xfrm>
          <a:prstGeom prst="rect">
            <a:avLst/>
          </a:prstGeom>
        </p:spPr>
      </p:pic>
      <p:sp>
        <p:nvSpPr>
          <p:cNvPr id="10" name="矩形 9"/>
          <p:cNvSpPr/>
          <p:nvPr/>
        </p:nvSpPr>
        <p:spPr>
          <a:xfrm>
            <a:off x="4731917" y="1610360"/>
            <a:ext cx="2783376" cy="646331"/>
          </a:xfrm>
          <a:prstGeom prst="rect">
            <a:avLst/>
          </a:prstGeom>
        </p:spPr>
        <p:txBody>
          <a:bodyPr wrap="square">
            <a:spAutoFit/>
          </a:bodyPr>
          <a:lstStyle/>
          <a:p>
            <a:pPr algn="dist"/>
            <a:r>
              <a:rPr lang="en-US" altLang="zh-CN" sz="3600" b="1" dirty="0">
                <a:solidFill>
                  <a:srgbClr val="DC5D3D"/>
                </a:solidFill>
                <a:cs typeface="+mn-ea"/>
                <a:sym typeface="+mn-lt"/>
              </a:rPr>
              <a:t>CONTENTS</a:t>
            </a:r>
            <a:endParaRPr lang="zh-CN" altLang="en-US" sz="3600" b="1" dirty="0">
              <a:solidFill>
                <a:srgbClr val="DC5D3D"/>
              </a:solidFill>
              <a:cs typeface="+mn-ea"/>
              <a:sym typeface="+mn-lt"/>
            </a:endParaRPr>
          </a:p>
        </p:txBody>
      </p:sp>
      <p:grpSp>
        <p:nvGrpSpPr>
          <p:cNvPr id="12" name="组合 11"/>
          <p:cNvGrpSpPr/>
          <p:nvPr/>
        </p:nvGrpSpPr>
        <p:grpSpPr>
          <a:xfrm>
            <a:off x="3549941" y="3715239"/>
            <a:ext cx="5100408" cy="529859"/>
            <a:chOff x="3545796" y="2517831"/>
            <a:chExt cx="5100408" cy="529859"/>
          </a:xfrm>
        </p:grpSpPr>
        <p:sp>
          <p:nvSpPr>
            <p:cNvPr id="13" name="文本框 12"/>
            <p:cNvSpPr txBox="1">
              <a:spLocks noChangeArrowheads="1"/>
            </p:cNvSpPr>
            <p:nvPr/>
          </p:nvSpPr>
          <p:spPr bwMode="auto">
            <a:xfrm>
              <a:off x="3545796" y="2532545"/>
              <a:ext cx="510040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a:r>
                <a:rPr lang="zh-CN" altLang="en-US" sz="2400" b="1" dirty="0">
                  <a:solidFill>
                    <a:srgbClr val="DC5D3D"/>
                  </a:solidFill>
                  <a:latin typeface="+mn-lt"/>
                  <a:ea typeface="+mn-ea"/>
                  <a:cs typeface="+mn-ea"/>
                  <a:sym typeface="+mn-lt"/>
                </a:rPr>
                <a:t>The application of sharia law</a:t>
              </a:r>
            </a:p>
          </p:txBody>
        </p:sp>
        <p:cxnSp>
          <p:nvCxnSpPr>
            <p:cNvPr id="14" name="直接连接符 13"/>
            <p:cNvCxnSpPr/>
            <p:nvPr/>
          </p:nvCxnSpPr>
          <p:spPr>
            <a:xfrm>
              <a:off x="3651879" y="2517831"/>
              <a:ext cx="4917799" cy="0"/>
            </a:xfrm>
            <a:prstGeom prst="line">
              <a:avLst/>
            </a:prstGeom>
            <a:ln w="15875">
              <a:solidFill>
                <a:srgbClr val="DC5D3D"/>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651879" y="3047690"/>
              <a:ext cx="4917799" cy="0"/>
            </a:xfrm>
            <a:prstGeom prst="line">
              <a:avLst/>
            </a:prstGeom>
            <a:ln w="15875">
              <a:solidFill>
                <a:srgbClr val="DC5D3D"/>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3541651" y="4557574"/>
            <a:ext cx="5100408" cy="529859"/>
            <a:chOff x="3545796" y="2517831"/>
            <a:chExt cx="5100408" cy="529859"/>
          </a:xfrm>
        </p:grpSpPr>
        <p:sp>
          <p:nvSpPr>
            <p:cNvPr id="17" name="文本框 16"/>
            <p:cNvSpPr txBox="1">
              <a:spLocks noChangeArrowheads="1"/>
            </p:cNvSpPr>
            <p:nvPr/>
          </p:nvSpPr>
          <p:spPr bwMode="auto">
            <a:xfrm>
              <a:off x="3545796" y="2532545"/>
              <a:ext cx="510040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a:r>
                <a:rPr lang="zh-CN" altLang="en-US" sz="2400" b="1" dirty="0">
                  <a:solidFill>
                    <a:srgbClr val="DC5D3D"/>
                  </a:solidFill>
                  <a:latin typeface="+mn-lt"/>
                  <a:ea typeface="+mn-ea"/>
                  <a:cs typeface="+mn-ea"/>
                  <a:sym typeface="+mn-lt"/>
                </a:rPr>
                <a:t>Analysis of learning methods</a:t>
              </a:r>
            </a:p>
          </p:txBody>
        </p:sp>
        <p:cxnSp>
          <p:nvCxnSpPr>
            <p:cNvPr id="18" name="直接连接符 17"/>
            <p:cNvCxnSpPr/>
            <p:nvPr/>
          </p:nvCxnSpPr>
          <p:spPr>
            <a:xfrm>
              <a:off x="3651879" y="2517831"/>
              <a:ext cx="4917799" cy="0"/>
            </a:xfrm>
            <a:prstGeom prst="line">
              <a:avLst/>
            </a:prstGeom>
            <a:ln w="15875">
              <a:solidFill>
                <a:srgbClr val="DC5D3D"/>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651879" y="3047690"/>
              <a:ext cx="4917799" cy="0"/>
            </a:xfrm>
            <a:prstGeom prst="line">
              <a:avLst/>
            </a:prstGeom>
            <a:ln w="15875">
              <a:solidFill>
                <a:srgbClr val="DC5D3D"/>
              </a:solidFill>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3573401" y="5407839"/>
            <a:ext cx="5100408" cy="529859"/>
            <a:chOff x="3545796" y="2517831"/>
            <a:chExt cx="5100408" cy="529859"/>
          </a:xfrm>
        </p:grpSpPr>
        <p:sp>
          <p:nvSpPr>
            <p:cNvPr id="9" name="文本框 8"/>
            <p:cNvSpPr txBox="1">
              <a:spLocks noChangeArrowheads="1"/>
            </p:cNvSpPr>
            <p:nvPr/>
          </p:nvSpPr>
          <p:spPr bwMode="auto">
            <a:xfrm>
              <a:off x="3545796" y="2532545"/>
              <a:ext cx="510040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a:r>
                <a:rPr lang="zh-CN" altLang="en-US" sz="2400" b="1" dirty="0">
                  <a:solidFill>
                    <a:srgbClr val="DC5D3D"/>
                  </a:solidFill>
                  <a:latin typeface="+mn-lt"/>
                  <a:ea typeface="+mn-ea"/>
                  <a:cs typeface="+mn-ea"/>
                  <a:sym typeface="+mn-lt"/>
                </a:rPr>
                <a:t>Teaching process</a:t>
              </a:r>
            </a:p>
          </p:txBody>
        </p:sp>
        <p:cxnSp>
          <p:nvCxnSpPr>
            <p:cNvPr id="20" name="直接连接符 19"/>
            <p:cNvCxnSpPr/>
            <p:nvPr/>
          </p:nvCxnSpPr>
          <p:spPr>
            <a:xfrm>
              <a:off x="3651879" y="2517831"/>
              <a:ext cx="4917799" cy="0"/>
            </a:xfrm>
            <a:prstGeom prst="line">
              <a:avLst/>
            </a:prstGeom>
            <a:ln w="15875">
              <a:solidFill>
                <a:srgbClr val="DC5D3D"/>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651879" y="3047690"/>
              <a:ext cx="4917799" cy="0"/>
            </a:xfrm>
            <a:prstGeom prst="line">
              <a:avLst/>
            </a:prstGeom>
            <a:ln w="15875">
              <a:solidFill>
                <a:srgbClr val="DC5D3D"/>
              </a:solidFill>
            </a:ln>
          </p:spPr>
          <p:style>
            <a:lnRef idx="1">
              <a:schemeClr val="accent1"/>
            </a:lnRef>
            <a:fillRef idx="0">
              <a:schemeClr val="accent1"/>
            </a:fillRef>
            <a:effectRef idx="0">
              <a:schemeClr val="accent1"/>
            </a:effectRef>
            <a:fontRef idx="minor">
              <a:schemeClr val="tx1"/>
            </a:fontRef>
          </p:style>
        </p:cxnSp>
      </p:grpSp>
      <p:pic>
        <p:nvPicPr>
          <p:cNvPr id="23" name="图片 2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99881" y="4085590"/>
            <a:ext cx="2421891" cy="2250440"/>
          </a:xfrm>
          <a:prstGeom prst="rect">
            <a:avLst/>
          </a:prstGeom>
        </p:spPr>
      </p:pic>
      <p:pic>
        <p:nvPicPr>
          <p:cNvPr id="7173" name="图片 2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8337" y="408940"/>
            <a:ext cx="1630363" cy="148590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a14="http://schemas.microsoft.com/office/drawing/2010/main"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par>
                                <p:cTn id="8" presetID="5"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par>
                                <p:cTn id="11" presetID="5" presetClass="entr" presetSubtype="1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heckerboard(across)">
                                      <p:cBhvr>
                                        <p:cTn id="13" dur="500"/>
                                        <p:tgtEl>
                                          <p:spTgt spid="16"/>
                                        </p:tgtEl>
                                      </p:cBhvr>
                                    </p:animEffect>
                                  </p:childTnLst>
                                </p:cTn>
                              </p:par>
                              <p:par>
                                <p:cTn id="14" presetID="5"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3594895" y="56367"/>
            <a:ext cx="5002213" cy="1549970"/>
          </a:xfrm>
          <a:prstGeom prst="rect">
            <a:avLst/>
          </a:prstGeom>
        </p:spPr>
      </p:pic>
      <p:sp>
        <p:nvSpPr>
          <p:cNvPr id="5" name="文本框 4"/>
          <p:cNvSpPr txBox="1">
            <a:spLocks noChangeArrowheads="1"/>
          </p:cNvSpPr>
          <p:nvPr/>
        </p:nvSpPr>
        <p:spPr bwMode="auto">
          <a:xfrm>
            <a:off x="3594691" y="304081"/>
            <a:ext cx="5100408" cy="4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b="1" dirty="0">
                <a:solidFill>
                  <a:srgbClr val="DC5D3D"/>
                </a:solidFill>
                <a:latin typeface="+mn-lt"/>
                <a:ea typeface="+mn-ea"/>
                <a:cs typeface="+mn-ea"/>
                <a:sym typeface="+mn-lt"/>
              </a:rPr>
              <a:t>Teaching process</a:t>
            </a:r>
          </a:p>
        </p:txBody>
      </p:sp>
      <p:pic>
        <p:nvPicPr>
          <p:cNvPr id="13" name="图片 1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91353" y="2055431"/>
            <a:ext cx="1772915" cy="1393004"/>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56545" y="1975436"/>
            <a:ext cx="1772915" cy="1393004"/>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85460" y="1975436"/>
            <a:ext cx="1772915" cy="1393004"/>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674446" y="2576026"/>
            <a:ext cx="341348" cy="792414"/>
          </a:xfrm>
          <a:prstGeom prst="rect">
            <a:avLst/>
          </a:prstGeom>
        </p:spPr>
      </p:pic>
      <p:pic>
        <p:nvPicPr>
          <p:cNvPr id="4" name="图片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69553" y="2383789"/>
            <a:ext cx="455161" cy="736288"/>
          </a:xfrm>
          <a:prstGeom prst="rect">
            <a:avLst/>
          </a:prstGeom>
        </p:spPr>
      </p:pic>
      <p:pic>
        <p:nvPicPr>
          <p:cNvPr id="10" name="图片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69698" y="2331302"/>
            <a:ext cx="596041" cy="841269"/>
          </a:xfrm>
          <a:prstGeom prst="rect">
            <a:avLst/>
          </a:prstGeom>
        </p:spPr>
      </p:pic>
      <p:pic>
        <p:nvPicPr>
          <p:cNvPr id="11" name="图片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37083" y="2383793"/>
            <a:ext cx="560164" cy="826471"/>
          </a:xfrm>
          <a:prstGeom prst="rect">
            <a:avLst/>
          </a:prstGeom>
        </p:spPr>
      </p:pic>
      <p:pic>
        <p:nvPicPr>
          <p:cNvPr id="6" name="图片 5"/>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242412" y="2576026"/>
            <a:ext cx="469353" cy="792414"/>
          </a:xfrm>
          <a:prstGeom prst="rect">
            <a:avLst/>
          </a:prstGeom>
        </p:spPr>
      </p:pic>
      <p:pic>
        <p:nvPicPr>
          <p:cNvPr id="14" name="图片 13"/>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700365" y="2582875"/>
            <a:ext cx="560787" cy="865560"/>
          </a:xfrm>
          <a:prstGeom prst="rect">
            <a:avLst/>
          </a:prstGeom>
        </p:spPr>
      </p:pic>
      <p:grpSp>
        <p:nvGrpSpPr>
          <p:cNvPr id="33" name="组合 32"/>
          <p:cNvGrpSpPr/>
          <p:nvPr/>
        </p:nvGrpSpPr>
        <p:grpSpPr>
          <a:xfrm>
            <a:off x="2448560" y="4142109"/>
            <a:ext cx="1981200" cy="711835"/>
            <a:chOff x="2408" y="3190"/>
            <a:chExt cx="3120" cy="1121"/>
          </a:xfrm>
        </p:grpSpPr>
        <p:sp>
          <p:nvSpPr>
            <p:cNvPr id="34"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rgbClr val="DC5D3D"/>
                  </a:solidFill>
                  <a:cs typeface="+mn-ea"/>
                  <a:sym typeface="+mn-lt"/>
                </a:rPr>
                <a:t>Title text presets</a:t>
              </a:r>
            </a:p>
          </p:txBody>
        </p:sp>
        <p:sp>
          <p:nvSpPr>
            <p:cNvPr id="35"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rgbClr val="DC5D3D"/>
                  </a:solidFill>
                  <a:cs typeface="+mn-ea"/>
                  <a:sym typeface="+mn-lt"/>
                </a:rPr>
                <a:t>This section is displayed as a text layout</a:t>
              </a:r>
              <a:br>
                <a:rPr lang="zh-CN" altLang="en-US" sz="1200">
                  <a:solidFill>
                    <a:srgbClr val="DC5D3D"/>
                  </a:solidFill>
                  <a:cs typeface="+mn-ea"/>
                  <a:sym typeface="+mn-lt"/>
                </a:rPr>
              </a:br>
              <a:r>
                <a:rPr lang="zh-CN" altLang="en-US" sz="1200">
                  <a:solidFill>
                    <a:srgbClr val="DC5D3D"/>
                  </a:solidFill>
                  <a:cs typeface="+mn-ea"/>
                  <a:sym typeface="+mn-lt"/>
                </a:rPr>
                <a:t>(It is recommended to use theme font)</a:t>
              </a:r>
            </a:p>
          </p:txBody>
        </p:sp>
      </p:grpSp>
      <p:grpSp>
        <p:nvGrpSpPr>
          <p:cNvPr id="36" name="组合 35"/>
          <p:cNvGrpSpPr/>
          <p:nvPr/>
        </p:nvGrpSpPr>
        <p:grpSpPr>
          <a:xfrm>
            <a:off x="5114291" y="4142109"/>
            <a:ext cx="1981200" cy="711835"/>
            <a:chOff x="2408" y="3190"/>
            <a:chExt cx="3120" cy="1121"/>
          </a:xfrm>
        </p:grpSpPr>
        <p:sp>
          <p:nvSpPr>
            <p:cNvPr id="37"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rgbClr val="DC5D3D"/>
                  </a:solidFill>
                  <a:cs typeface="+mn-ea"/>
                  <a:sym typeface="+mn-lt"/>
                </a:rPr>
                <a:t>Title text presets</a:t>
              </a:r>
            </a:p>
          </p:txBody>
        </p:sp>
        <p:sp>
          <p:nvSpPr>
            <p:cNvPr id="38"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rgbClr val="DC5D3D"/>
                  </a:solidFill>
                  <a:cs typeface="+mn-ea"/>
                  <a:sym typeface="+mn-lt"/>
                </a:rPr>
                <a:t>This section is displayed as a text layout</a:t>
              </a:r>
              <a:br>
                <a:rPr lang="zh-CN" altLang="en-US" sz="1200">
                  <a:solidFill>
                    <a:srgbClr val="DC5D3D"/>
                  </a:solidFill>
                  <a:cs typeface="+mn-ea"/>
                  <a:sym typeface="+mn-lt"/>
                </a:rPr>
              </a:br>
              <a:r>
                <a:rPr lang="zh-CN" altLang="en-US" sz="1200">
                  <a:solidFill>
                    <a:srgbClr val="DC5D3D"/>
                  </a:solidFill>
                  <a:cs typeface="+mn-ea"/>
                  <a:sym typeface="+mn-lt"/>
                </a:rPr>
                <a:t>(It is recommended to use theme font)</a:t>
              </a:r>
            </a:p>
          </p:txBody>
        </p:sp>
      </p:grpSp>
      <p:grpSp>
        <p:nvGrpSpPr>
          <p:cNvPr id="8" name="组合 7"/>
          <p:cNvGrpSpPr/>
          <p:nvPr/>
        </p:nvGrpSpPr>
        <p:grpSpPr>
          <a:xfrm>
            <a:off x="7487285" y="4142109"/>
            <a:ext cx="1981200" cy="711835"/>
            <a:chOff x="2408" y="3190"/>
            <a:chExt cx="3120" cy="1121"/>
          </a:xfrm>
        </p:grpSpPr>
        <p:sp>
          <p:nvSpPr>
            <p:cNvPr id="15"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rgbClr val="DC5D3D"/>
                  </a:solidFill>
                  <a:cs typeface="+mn-ea"/>
                  <a:sym typeface="+mn-lt"/>
                </a:rPr>
                <a:t>Title text presets</a:t>
              </a:r>
            </a:p>
          </p:txBody>
        </p:sp>
        <p:sp>
          <p:nvSpPr>
            <p:cNvPr id="16"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rgbClr val="DC5D3D"/>
                  </a:solidFill>
                  <a:cs typeface="+mn-ea"/>
                  <a:sym typeface="+mn-lt"/>
                </a:rPr>
                <a:t>This section is displayed as a text layout</a:t>
              </a:r>
              <a:br>
                <a:rPr lang="zh-CN" altLang="en-US" sz="1200">
                  <a:solidFill>
                    <a:srgbClr val="DC5D3D"/>
                  </a:solidFill>
                  <a:cs typeface="+mn-ea"/>
                  <a:sym typeface="+mn-lt"/>
                </a:rPr>
              </a:br>
              <a:r>
                <a:rPr lang="zh-CN" altLang="en-US" sz="1200">
                  <a:solidFill>
                    <a:srgbClr val="DC5D3D"/>
                  </a:solidFill>
                  <a:cs typeface="+mn-ea"/>
                  <a:sym typeface="+mn-lt"/>
                </a:rPr>
                <a:t>(It is recommended to use theme font)</a:t>
              </a:r>
            </a:p>
          </p:txBody>
        </p:sp>
      </p:gr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a14="http://schemas.microsoft.com/office/drawing/2010/main"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5" presetClass="entr" presetSubtype="10" fill="hold"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checkerboard(across)">
                                      <p:cBhvr>
                                        <p:cTn id="53" dur="500"/>
                                        <p:tgtEl>
                                          <p:spTgt spid="33"/>
                                        </p:tgtEl>
                                      </p:cBhvr>
                                    </p:animEffect>
                                  </p:childTnLst>
                                </p:cTn>
                              </p:par>
                            </p:childTnLst>
                          </p:cTn>
                        </p:par>
                        <p:par>
                          <p:cTn id="54" fill="hold">
                            <p:stCondLst>
                              <p:cond delay="1500"/>
                            </p:stCondLst>
                            <p:childTnLst>
                              <p:par>
                                <p:cTn id="55" presetID="5" presetClass="entr" presetSubtype="10" fill="hold"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checkerboard(across)">
                                      <p:cBhvr>
                                        <p:cTn id="57" dur="500"/>
                                        <p:tgtEl>
                                          <p:spTgt spid="36"/>
                                        </p:tgtEl>
                                      </p:cBhvr>
                                    </p:animEffect>
                                  </p:childTnLst>
                                </p:cTn>
                              </p:par>
                            </p:childTnLst>
                          </p:cTn>
                        </p:par>
                        <p:par>
                          <p:cTn id="58" fill="hold">
                            <p:stCondLst>
                              <p:cond delay="2000"/>
                            </p:stCondLst>
                            <p:childTnLst>
                              <p:par>
                                <p:cTn id="59" presetID="5" presetClass="entr" presetSubtype="10"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checkerboard(across)">
                                      <p:cBhvr>
                                        <p:cTn id="6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3594895" y="56367"/>
            <a:ext cx="5002213" cy="1549970"/>
          </a:xfrm>
          <a:prstGeom prst="rect">
            <a:avLst/>
          </a:prstGeom>
        </p:spPr>
      </p:pic>
      <p:sp>
        <p:nvSpPr>
          <p:cNvPr id="5" name="文本框 4"/>
          <p:cNvSpPr txBox="1">
            <a:spLocks noChangeArrowheads="1"/>
          </p:cNvSpPr>
          <p:nvPr/>
        </p:nvSpPr>
        <p:spPr bwMode="auto">
          <a:xfrm>
            <a:off x="3594691" y="304081"/>
            <a:ext cx="5100408" cy="4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b="1" dirty="0">
                <a:solidFill>
                  <a:srgbClr val="DC5D3D"/>
                </a:solidFill>
                <a:latin typeface="+mn-lt"/>
                <a:ea typeface="+mn-ea"/>
                <a:cs typeface="+mn-ea"/>
                <a:sym typeface="+mn-lt"/>
              </a:rPr>
              <a:t>Teaching process</a:t>
            </a:r>
          </a:p>
        </p:txBody>
      </p:sp>
      <p:sp>
        <p:nvSpPr>
          <p:cNvPr id="16385" name="Freeform 101"/>
          <p:cNvSpPr>
            <a:spLocks noEditPoints="1" noChangeArrowheads="1"/>
          </p:cNvSpPr>
          <p:nvPr/>
        </p:nvSpPr>
        <p:spPr bwMode="auto">
          <a:xfrm>
            <a:off x="3032370" y="2201867"/>
            <a:ext cx="384175" cy="384175"/>
          </a:xfrm>
          <a:custGeom>
            <a:avLst/>
            <a:gdLst>
              <a:gd name="T0" fmla="*/ 48 w 225"/>
              <a:gd name="T1" fmla="*/ 3 h 253"/>
              <a:gd name="T2" fmla="*/ 87 w 225"/>
              <a:gd name="T3" fmla="*/ 0 h 253"/>
              <a:gd name="T4" fmla="*/ 166 w 225"/>
              <a:gd name="T5" fmla="*/ 3 h 253"/>
              <a:gd name="T6" fmla="*/ 205 w 225"/>
              <a:gd name="T7" fmla="*/ 7 h 253"/>
              <a:gd name="T8" fmla="*/ 212 w 225"/>
              <a:gd name="T9" fmla="*/ 10 h 253"/>
              <a:gd name="T10" fmla="*/ 216 w 225"/>
              <a:gd name="T11" fmla="*/ 17 h 253"/>
              <a:gd name="T12" fmla="*/ 218 w 225"/>
              <a:gd name="T13" fmla="*/ 34 h 253"/>
              <a:gd name="T14" fmla="*/ 218 w 225"/>
              <a:gd name="T15" fmla="*/ 60 h 253"/>
              <a:gd name="T16" fmla="*/ 222 w 225"/>
              <a:gd name="T17" fmla="*/ 141 h 253"/>
              <a:gd name="T18" fmla="*/ 225 w 225"/>
              <a:gd name="T19" fmla="*/ 191 h 253"/>
              <a:gd name="T20" fmla="*/ 220 w 225"/>
              <a:gd name="T21" fmla="*/ 240 h 253"/>
              <a:gd name="T22" fmla="*/ 220 w 225"/>
              <a:gd name="T23" fmla="*/ 243 h 253"/>
              <a:gd name="T24" fmla="*/ 213 w 225"/>
              <a:gd name="T25" fmla="*/ 249 h 253"/>
              <a:gd name="T26" fmla="*/ 202 w 225"/>
              <a:gd name="T27" fmla="*/ 252 h 253"/>
              <a:gd name="T28" fmla="*/ 156 w 225"/>
              <a:gd name="T29" fmla="*/ 253 h 253"/>
              <a:gd name="T30" fmla="*/ 65 w 225"/>
              <a:gd name="T31" fmla="*/ 249 h 253"/>
              <a:gd name="T32" fmla="*/ 21 w 225"/>
              <a:gd name="T33" fmla="*/ 242 h 253"/>
              <a:gd name="T34" fmla="*/ 14 w 225"/>
              <a:gd name="T35" fmla="*/ 219 h 253"/>
              <a:gd name="T36" fmla="*/ 4 w 225"/>
              <a:gd name="T37" fmla="*/ 166 h 253"/>
              <a:gd name="T38" fmla="*/ 0 w 225"/>
              <a:gd name="T39" fmla="*/ 108 h 253"/>
              <a:gd name="T40" fmla="*/ 4 w 225"/>
              <a:gd name="T41" fmla="*/ 51 h 253"/>
              <a:gd name="T42" fmla="*/ 8 w 225"/>
              <a:gd name="T43" fmla="*/ 22 h 253"/>
              <a:gd name="T44" fmla="*/ 5 w 225"/>
              <a:gd name="T45" fmla="*/ 21 h 253"/>
              <a:gd name="T46" fmla="*/ 4 w 225"/>
              <a:gd name="T47" fmla="*/ 13 h 253"/>
              <a:gd name="T48" fmla="*/ 8 w 225"/>
              <a:gd name="T49" fmla="*/ 11 h 253"/>
              <a:gd name="T50" fmla="*/ 48 w 225"/>
              <a:gd name="T51" fmla="*/ 3 h 253"/>
              <a:gd name="T52" fmla="*/ 21 w 225"/>
              <a:gd name="T53" fmla="*/ 22 h 253"/>
              <a:gd name="T54" fmla="*/ 20 w 225"/>
              <a:gd name="T55" fmla="*/ 77 h 253"/>
              <a:gd name="T56" fmla="*/ 29 w 225"/>
              <a:gd name="T57" fmla="*/ 229 h 253"/>
              <a:gd name="T58" fmla="*/ 70 w 225"/>
              <a:gd name="T59" fmla="*/ 235 h 253"/>
              <a:gd name="T60" fmla="*/ 153 w 225"/>
              <a:gd name="T61" fmla="*/ 237 h 253"/>
              <a:gd name="T62" fmla="*/ 194 w 225"/>
              <a:gd name="T63" fmla="*/ 235 h 253"/>
              <a:gd name="T64" fmla="*/ 202 w 225"/>
              <a:gd name="T65" fmla="*/ 232 h 253"/>
              <a:gd name="T66" fmla="*/ 208 w 225"/>
              <a:gd name="T67" fmla="*/ 223 h 253"/>
              <a:gd name="T68" fmla="*/ 211 w 225"/>
              <a:gd name="T69" fmla="*/ 204 h 253"/>
              <a:gd name="T70" fmla="*/ 206 w 225"/>
              <a:gd name="T71" fmla="*/ 111 h 253"/>
              <a:gd name="T72" fmla="*/ 202 w 225"/>
              <a:gd name="T73" fmla="*/ 20 h 253"/>
              <a:gd name="T74" fmla="*/ 167 w 225"/>
              <a:gd name="T75" fmla="*/ 17 h 253"/>
              <a:gd name="T76" fmla="*/ 98 w 225"/>
              <a:gd name="T77" fmla="*/ 15 h 253"/>
              <a:gd name="T78" fmla="*/ 65 w 225"/>
              <a:gd name="T79" fmla="*/ 17 h 253"/>
              <a:gd name="T80" fmla="*/ 32 w 225"/>
              <a:gd name="T81" fmla="*/ 20 h 253"/>
              <a:gd name="T82" fmla="*/ 21 w 225"/>
              <a:gd name="T83" fmla="*/ 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53">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cs typeface="+mn-ea"/>
              <a:sym typeface="+mn-lt"/>
            </a:endParaRPr>
          </a:p>
        </p:txBody>
      </p:sp>
      <p:sp>
        <p:nvSpPr>
          <p:cNvPr id="16386" name="Freeform 105"/>
          <p:cNvSpPr>
            <a:spLocks noEditPoints="1" noChangeArrowheads="1"/>
          </p:cNvSpPr>
          <p:nvPr/>
        </p:nvSpPr>
        <p:spPr bwMode="auto">
          <a:xfrm>
            <a:off x="2076695" y="2201867"/>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cs typeface="+mn-ea"/>
              <a:sym typeface="+mn-lt"/>
            </a:endParaRPr>
          </a:p>
        </p:txBody>
      </p:sp>
      <p:sp>
        <p:nvSpPr>
          <p:cNvPr id="16387" name="Freeform 101"/>
          <p:cNvSpPr>
            <a:spLocks noEditPoints="1" noChangeArrowheads="1"/>
          </p:cNvSpPr>
          <p:nvPr/>
        </p:nvSpPr>
        <p:spPr bwMode="auto">
          <a:xfrm>
            <a:off x="2552945" y="2201867"/>
            <a:ext cx="384175" cy="384175"/>
          </a:xfrm>
          <a:custGeom>
            <a:avLst/>
            <a:gdLst>
              <a:gd name="T0" fmla="*/ 48 w 225"/>
              <a:gd name="T1" fmla="*/ 3 h 253"/>
              <a:gd name="T2" fmla="*/ 87 w 225"/>
              <a:gd name="T3" fmla="*/ 0 h 253"/>
              <a:gd name="T4" fmla="*/ 166 w 225"/>
              <a:gd name="T5" fmla="*/ 3 h 253"/>
              <a:gd name="T6" fmla="*/ 205 w 225"/>
              <a:gd name="T7" fmla="*/ 7 h 253"/>
              <a:gd name="T8" fmla="*/ 212 w 225"/>
              <a:gd name="T9" fmla="*/ 10 h 253"/>
              <a:gd name="T10" fmla="*/ 216 w 225"/>
              <a:gd name="T11" fmla="*/ 17 h 253"/>
              <a:gd name="T12" fmla="*/ 218 w 225"/>
              <a:gd name="T13" fmla="*/ 34 h 253"/>
              <a:gd name="T14" fmla="*/ 218 w 225"/>
              <a:gd name="T15" fmla="*/ 60 h 253"/>
              <a:gd name="T16" fmla="*/ 222 w 225"/>
              <a:gd name="T17" fmla="*/ 141 h 253"/>
              <a:gd name="T18" fmla="*/ 225 w 225"/>
              <a:gd name="T19" fmla="*/ 191 h 253"/>
              <a:gd name="T20" fmla="*/ 220 w 225"/>
              <a:gd name="T21" fmla="*/ 240 h 253"/>
              <a:gd name="T22" fmla="*/ 220 w 225"/>
              <a:gd name="T23" fmla="*/ 243 h 253"/>
              <a:gd name="T24" fmla="*/ 213 w 225"/>
              <a:gd name="T25" fmla="*/ 249 h 253"/>
              <a:gd name="T26" fmla="*/ 202 w 225"/>
              <a:gd name="T27" fmla="*/ 252 h 253"/>
              <a:gd name="T28" fmla="*/ 156 w 225"/>
              <a:gd name="T29" fmla="*/ 253 h 253"/>
              <a:gd name="T30" fmla="*/ 65 w 225"/>
              <a:gd name="T31" fmla="*/ 249 h 253"/>
              <a:gd name="T32" fmla="*/ 21 w 225"/>
              <a:gd name="T33" fmla="*/ 242 h 253"/>
              <a:gd name="T34" fmla="*/ 14 w 225"/>
              <a:gd name="T35" fmla="*/ 219 h 253"/>
              <a:gd name="T36" fmla="*/ 4 w 225"/>
              <a:gd name="T37" fmla="*/ 166 h 253"/>
              <a:gd name="T38" fmla="*/ 0 w 225"/>
              <a:gd name="T39" fmla="*/ 108 h 253"/>
              <a:gd name="T40" fmla="*/ 4 w 225"/>
              <a:gd name="T41" fmla="*/ 51 h 253"/>
              <a:gd name="T42" fmla="*/ 8 w 225"/>
              <a:gd name="T43" fmla="*/ 22 h 253"/>
              <a:gd name="T44" fmla="*/ 5 w 225"/>
              <a:gd name="T45" fmla="*/ 21 h 253"/>
              <a:gd name="T46" fmla="*/ 4 w 225"/>
              <a:gd name="T47" fmla="*/ 13 h 253"/>
              <a:gd name="T48" fmla="*/ 8 w 225"/>
              <a:gd name="T49" fmla="*/ 11 h 253"/>
              <a:gd name="T50" fmla="*/ 48 w 225"/>
              <a:gd name="T51" fmla="*/ 3 h 253"/>
              <a:gd name="T52" fmla="*/ 21 w 225"/>
              <a:gd name="T53" fmla="*/ 22 h 253"/>
              <a:gd name="T54" fmla="*/ 20 w 225"/>
              <a:gd name="T55" fmla="*/ 77 h 253"/>
              <a:gd name="T56" fmla="*/ 29 w 225"/>
              <a:gd name="T57" fmla="*/ 229 h 253"/>
              <a:gd name="T58" fmla="*/ 70 w 225"/>
              <a:gd name="T59" fmla="*/ 235 h 253"/>
              <a:gd name="T60" fmla="*/ 153 w 225"/>
              <a:gd name="T61" fmla="*/ 237 h 253"/>
              <a:gd name="T62" fmla="*/ 194 w 225"/>
              <a:gd name="T63" fmla="*/ 235 h 253"/>
              <a:gd name="T64" fmla="*/ 202 w 225"/>
              <a:gd name="T65" fmla="*/ 232 h 253"/>
              <a:gd name="T66" fmla="*/ 208 w 225"/>
              <a:gd name="T67" fmla="*/ 223 h 253"/>
              <a:gd name="T68" fmla="*/ 211 w 225"/>
              <a:gd name="T69" fmla="*/ 204 h 253"/>
              <a:gd name="T70" fmla="*/ 206 w 225"/>
              <a:gd name="T71" fmla="*/ 111 h 253"/>
              <a:gd name="T72" fmla="*/ 202 w 225"/>
              <a:gd name="T73" fmla="*/ 20 h 253"/>
              <a:gd name="T74" fmla="*/ 167 w 225"/>
              <a:gd name="T75" fmla="*/ 17 h 253"/>
              <a:gd name="T76" fmla="*/ 98 w 225"/>
              <a:gd name="T77" fmla="*/ 15 h 253"/>
              <a:gd name="T78" fmla="*/ 65 w 225"/>
              <a:gd name="T79" fmla="*/ 17 h 253"/>
              <a:gd name="T80" fmla="*/ 32 w 225"/>
              <a:gd name="T81" fmla="*/ 20 h 253"/>
              <a:gd name="T82" fmla="*/ 21 w 225"/>
              <a:gd name="T83" fmla="*/ 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53">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cs typeface="+mn-ea"/>
              <a:sym typeface="+mn-lt"/>
            </a:endParaRPr>
          </a:p>
        </p:txBody>
      </p:sp>
      <p:sp>
        <p:nvSpPr>
          <p:cNvPr id="16388" name="Freeform 101"/>
          <p:cNvSpPr>
            <a:spLocks noEditPoints="1" noChangeArrowheads="1"/>
          </p:cNvSpPr>
          <p:nvPr/>
        </p:nvSpPr>
        <p:spPr bwMode="auto">
          <a:xfrm>
            <a:off x="3981695" y="2201867"/>
            <a:ext cx="384175" cy="384175"/>
          </a:xfrm>
          <a:custGeom>
            <a:avLst/>
            <a:gdLst>
              <a:gd name="T0" fmla="*/ 48 w 225"/>
              <a:gd name="T1" fmla="*/ 3 h 253"/>
              <a:gd name="T2" fmla="*/ 87 w 225"/>
              <a:gd name="T3" fmla="*/ 0 h 253"/>
              <a:gd name="T4" fmla="*/ 166 w 225"/>
              <a:gd name="T5" fmla="*/ 3 h 253"/>
              <a:gd name="T6" fmla="*/ 205 w 225"/>
              <a:gd name="T7" fmla="*/ 7 h 253"/>
              <a:gd name="T8" fmla="*/ 212 w 225"/>
              <a:gd name="T9" fmla="*/ 10 h 253"/>
              <a:gd name="T10" fmla="*/ 216 w 225"/>
              <a:gd name="T11" fmla="*/ 17 h 253"/>
              <a:gd name="T12" fmla="*/ 218 w 225"/>
              <a:gd name="T13" fmla="*/ 34 h 253"/>
              <a:gd name="T14" fmla="*/ 218 w 225"/>
              <a:gd name="T15" fmla="*/ 60 h 253"/>
              <a:gd name="T16" fmla="*/ 222 w 225"/>
              <a:gd name="T17" fmla="*/ 141 h 253"/>
              <a:gd name="T18" fmla="*/ 225 w 225"/>
              <a:gd name="T19" fmla="*/ 191 h 253"/>
              <a:gd name="T20" fmla="*/ 220 w 225"/>
              <a:gd name="T21" fmla="*/ 240 h 253"/>
              <a:gd name="T22" fmla="*/ 220 w 225"/>
              <a:gd name="T23" fmla="*/ 243 h 253"/>
              <a:gd name="T24" fmla="*/ 213 w 225"/>
              <a:gd name="T25" fmla="*/ 249 h 253"/>
              <a:gd name="T26" fmla="*/ 202 w 225"/>
              <a:gd name="T27" fmla="*/ 252 h 253"/>
              <a:gd name="T28" fmla="*/ 156 w 225"/>
              <a:gd name="T29" fmla="*/ 253 h 253"/>
              <a:gd name="T30" fmla="*/ 65 w 225"/>
              <a:gd name="T31" fmla="*/ 249 h 253"/>
              <a:gd name="T32" fmla="*/ 21 w 225"/>
              <a:gd name="T33" fmla="*/ 242 h 253"/>
              <a:gd name="T34" fmla="*/ 14 w 225"/>
              <a:gd name="T35" fmla="*/ 219 h 253"/>
              <a:gd name="T36" fmla="*/ 4 w 225"/>
              <a:gd name="T37" fmla="*/ 166 h 253"/>
              <a:gd name="T38" fmla="*/ 0 w 225"/>
              <a:gd name="T39" fmla="*/ 108 h 253"/>
              <a:gd name="T40" fmla="*/ 4 w 225"/>
              <a:gd name="T41" fmla="*/ 51 h 253"/>
              <a:gd name="T42" fmla="*/ 8 w 225"/>
              <a:gd name="T43" fmla="*/ 22 h 253"/>
              <a:gd name="T44" fmla="*/ 5 w 225"/>
              <a:gd name="T45" fmla="*/ 21 h 253"/>
              <a:gd name="T46" fmla="*/ 4 w 225"/>
              <a:gd name="T47" fmla="*/ 13 h 253"/>
              <a:gd name="T48" fmla="*/ 8 w 225"/>
              <a:gd name="T49" fmla="*/ 11 h 253"/>
              <a:gd name="T50" fmla="*/ 48 w 225"/>
              <a:gd name="T51" fmla="*/ 3 h 253"/>
              <a:gd name="T52" fmla="*/ 21 w 225"/>
              <a:gd name="T53" fmla="*/ 22 h 253"/>
              <a:gd name="T54" fmla="*/ 20 w 225"/>
              <a:gd name="T55" fmla="*/ 77 h 253"/>
              <a:gd name="T56" fmla="*/ 29 w 225"/>
              <a:gd name="T57" fmla="*/ 229 h 253"/>
              <a:gd name="T58" fmla="*/ 70 w 225"/>
              <a:gd name="T59" fmla="*/ 235 h 253"/>
              <a:gd name="T60" fmla="*/ 153 w 225"/>
              <a:gd name="T61" fmla="*/ 237 h 253"/>
              <a:gd name="T62" fmla="*/ 194 w 225"/>
              <a:gd name="T63" fmla="*/ 235 h 253"/>
              <a:gd name="T64" fmla="*/ 202 w 225"/>
              <a:gd name="T65" fmla="*/ 232 h 253"/>
              <a:gd name="T66" fmla="*/ 208 w 225"/>
              <a:gd name="T67" fmla="*/ 223 h 253"/>
              <a:gd name="T68" fmla="*/ 211 w 225"/>
              <a:gd name="T69" fmla="*/ 204 h 253"/>
              <a:gd name="T70" fmla="*/ 206 w 225"/>
              <a:gd name="T71" fmla="*/ 111 h 253"/>
              <a:gd name="T72" fmla="*/ 202 w 225"/>
              <a:gd name="T73" fmla="*/ 20 h 253"/>
              <a:gd name="T74" fmla="*/ 167 w 225"/>
              <a:gd name="T75" fmla="*/ 17 h 253"/>
              <a:gd name="T76" fmla="*/ 98 w 225"/>
              <a:gd name="T77" fmla="*/ 15 h 253"/>
              <a:gd name="T78" fmla="*/ 65 w 225"/>
              <a:gd name="T79" fmla="*/ 17 h 253"/>
              <a:gd name="T80" fmla="*/ 32 w 225"/>
              <a:gd name="T81" fmla="*/ 20 h 253"/>
              <a:gd name="T82" fmla="*/ 21 w 225"/>
              <a:gd name="T83" fmla="*/ 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53">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cs typeface="+mn-ea"/>
              <a:sym typeface="+mn-lt"/>
            </a:endParaRPr>
          </a:p>
        </p:txBody>
      </p:sp>
      <p:sp>
        <p:nvSpPr>
          <p:cNvPr id="16389" name="Freeform 101"/>
          <p:cNvSpPr>
            <a:spLocks noEditPoints="1" noChangeArrowheads="1"/>
          </p:cNvSpPr>
          <p:nvPr/>
        </p:nvSpPr>
        <p:spPr bwMode="auto">
          <a:xfrm>
            <a:off x="3502270" y="2201867"/>
            <a:ext cx="384175" cy="384175"/>
          </a:xfrm>
          <a:custGeom>
            <a:avLst/>
            <a:gdLst>
              <a:gd name="T0" fmla="*/ 48 w 225"/>
              <a:gd name="T1" fmla="*/ 3 h 253"/>
              <a:gd name="T2" fmla="*/ 87 w 225"/>
              <a:gd name="T3" fmla="*/ 0 h 253"/>
              <a:gd name="T4" fmla="*/ 166 w 225"/>
              <a:gd name="T5" fmla="*/ 3 h 253"/>
              <a:gd name="T6" fmla="*/ 205 w 225"/>
              <a:gd name="T7" fmla="*/ 7 h 253"/>
              <a:gd name="T8" fmla="*/ 212 w 225"/>
              <a:gd name="T9" fmla="*/ 10 h 253"/>
              <a:gd name="T10" fmla="*/ 216 w 225"/>
              <a:gd name="T11" fmla="*/ 17 h 253"/>
              <a:gd name="T12" fmla="*/ 218 w 225"/>
              <a:gd name="T13" fmla="*/ 34 h 253"/>
              <a:gd name="T14" fmla="*/ 218 w 225"/>
              <a:gd name="T15" fmla="*/ 60 h 253"/>
              <a:gd name="T16" fmla="*/ 222 w 225"/>
              <a:gd name="T17" fmla="*/ 141 h 253"/>
              <a:gd name="T18" fmla="*/ 225 w 225"/>
              <a:gd name="T19" fmla="*/ 191 h 253"/>
              <a:gd name="T20" fmla="*/ 220 w 225"/>
              <a:gd name="T21" fmla="*/ 240 h 253"/>
              <a:gd name="T22" fmla="*/ 220 w 225"/>
              <a:gd name="T23" fmla="*/ 243 h 253"/>
              <a:gd name="T24" fmla="*/ 213 w 225"/>
              <a:gd name="T25" fmla="*/ 249 h 253"/>
              <a:gd name="T26" fmla="*/ 202 w 225"/>
              <a:gd name="T27" fmla="*/ 252 h 253"/>
              <a:gd name="T28" fmla="*/ 156 w 225"/>
              <a:gd name="T29" fmla="*/ 253 h 253"/>
              <a:gd name="T30" fmla="*/ 65 w 225"/>
              <a:gd name="T31" fmla="*/ 249 h 253"/>
              <a:gd name="T32" fmla="*/ 21 w 225"/>
              <a:gd name="T33" fmla="*/ 242 h 253"/>
              <a:gd name="T34" fmla="*/ 14 w 225"/>
              <a:gd name="T35" fmla="*/ 219 h 253"/>
              <a:gd name="T36" fmla="*/ 4 w 225"/>
              <a:gd name="T37" fmla="*/ 166 h 253"/>
              <a:gd name="T38" fmla="*/ 0 w 225"/>
              <a:gd name="T39" fmla="*/ 108 h 253"/>
              <a:gd name="T40" fmla="*/ 4 w 225"/>
              <a:gd name="T41" fmla="*/ 51 h 253"/>
              <a:gd name="T42" fmla="*/ 8 w 225"/>
              <a:gd name="T43" fmla="*/ 22 h 253"/>
              <a:gd name="T44" fmla="*/ 5 w 225"/>
              <a:gd name="T45" fmla="*/ 21 h 253"/>
              <a:gd name="T46" fmla="*/ 4 w 225"/>
              <a:gd name="T47" fmla="*/ 13 h 253"/>
              <a:gd name="T48" fmla="*/ 8 w 225"/>
              <a:gd name="T49" fmla="*/ 11 h 253"/>
              <a:gd name="T50" fmla="*/ 48 w 225"/>
              <a:gd name="T51" fmla="*/ 3 h 253"/>
              <a:gd name="T52" fmla="*/ 21 w 225"/>
              <a:gd name="T53" fmla="*/ 22 h 253"/>
              <a:gd name="T54" fmla="*/ 20 w 225"/>
              <a:gd name="T55" fmla="*/ 77 h 253"/>
              <a:gd name="T56" fmla="*/ 29 w 225"/>
              <a:gd name="T57" fmla="*/ 229 h 253"/>
              <a:gd name="T58" fmla="*/ 70 w 225"/>
              <a:gd name="T59" fmla="*/ 235 h 253"/>
              <a:gd name="T60" fmla="*/ 153 w 225"/>
              <a:gd name="T61" fmla="*/ 237 h 253"/>
              <a:gd name="T62" fmla="*/ 194 w 225"/>
              <a:gd name="T63" fmla="*/ 235 h 253"/>
              <a:gd name="T64" fmla="*/ 202 w 225"/>
              <a:gd name="T65" fmla="*/ 232 h 253"/>
              <a:gd name="T66" fmla="*/ 208 w 225"/>
              <a:gd name="T67" fmla="*/ 223 h 253"/>
              <a:gd name="T68" fmla="*/ 211 w 225"/>
              <a:gd name="T69" fmla="*/ 204 h 253"/>
              <a:gd name="T70" fmla="*/ 206 w 225"/>
              <a:gd name="T71" fmla="*/ 111 h 253"/>
              <a:gd name="T72" fmla="*/ 202 w 225"/>
              <a:gd name="T73" fmla="*/ 20 h 253"/>
              <a:gd name="T74" fmla="*/ 167 w 225"/>
              <a:gd name="T75" fmla="*/ 17 h 253"/>
              <a:gd name="T76" fmla="*/ 98 w 225"/>
              <a:gd name="T77" fmla="*/ 15 h 253"/>
              <a:gd name="T78" fmla="*/ 65 w 225"/>
              <a:gd name="T79" fmla="*/ 17 h 253"/>
              <a:gd name="T80" fmla="*/ 32 w 225"/>
              <a:gd name="T81" fmla="*/ 20 h 253"/>
              <a:gd name="T82" fmla="*/ 21 w 225"/>
              <a:gd name="T83" fmla="*/ 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53">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cs typeface="+mn-ea"/>
              <a:sym typeface="+mn-lt"/>
            </a:endParaRPr>
          </a:p>
        </p:txBody>
      </p:sp>
      <p:sp>
        <p:nvSpPr>
          <p:cNvPr id="16390" name="Freeform 105"/>
          <p:cNvSpPr>
            <a:spLocks noEditPoints="1" noChangeArrowheads="1"/>
          </p:cNvSpPr>
          <p:nvPr/>
        </p:nvSpPr>
        <p:spPr bwMode="auto">
          <a:xfrm>
            <a:off x="1597268" y="2201867"/>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cs typeface="+mn-ea"/>
              <a:sym typeface="+mn-lt"/>
            </a:endParaRPr>
          </a:p>
        </p:txBody>
      </p:sp>
      <p:sp>
        <p:nvSpPr>
          <p:cNvPr id="16391" name="Freeform 105"/>
          <p:cNvSpPr>
            <a:spLocks noEditPoints="1" noChangeArrowheads="1"/>
          </p:cNvSpPr>
          <p:nvPr/>
        </p:nvSpPr>
        <p:spPr bwMode="auto">
          <a:xfrm>
            <a:off x="1127370" y="2201867"/>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cs typeface="+mn-ea"/>
              <a:sym typeface="+mn-lt"/>
            </a:endParaRPr>
          </a:p>
        </p:txBody>
      </p:sp>
      <p:sp>
        <p:nvSpPr>
          <p:cNvPr id="16392" name="Freeform 105"/>
          <p:cNvSpPr>
            <a:spLocks noEditPoints="1" noChangeArrowheads="1"/>
          </p:cNvSpPr>
          <p:nvPr/>
        </p:nvSpPr>
        <p:spPr bwMode="auto">
          <a:xfrm>
            <a:off x="647944" y="2201867"/>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cs typeface="+mn-ea"/>
              <a:sym typeface="+mn-lt"/>
            </a:endParaRPr>
          </a:p>
        </p:txBody>
      </p:sp>
      <p:sp>
        <p:nvSpPr>
          <p:cNvPr id="16393" name="Freeform 101"/>
          <p:cNvSpPr>
            <a:spLocks noEditPoints="1" noChangeArrowheads="1"/>
          </p:cNvSpPr>
          <p:nvPr/>
        </p:nvSpPr>
        <p:spPr bwMode="auto">
          <a:xfrm>
            <a:off x="4931019" y="2201867"/>
            <a:ext cx="384175" cy="384175"/>
          </a:xfrm>
          <a:custGeom>
            <a:avLst/>
            <a:gdLst>
              <a:gd name="T0" fmla="*/ 48 w 225"/>
              <a:gd name="T1" fmla="*/ 3 h 253"/>
              <a:gd name="T2" fmla="*/ 87 w 225"/>
              <a:gd name="T3" fmla="*/ 0 h 253"/>
              <a:gd name="T4" fmla="*/ 166 w 225"/>
              <a:gd name="T5" fmla="*/ 3 h 253"/>
              <a:gd name="T6" fmla="*/ 205 w 225"/>
              <a:gd name="T7" fmla="*/ 7 h 253"/>
              <a:gd name="T8" fmla="*/ 212 w 225"/>
              <a:gd name="T9" fmla="*/ 10 h 253"/>
              <a:gd name="T10" fmla="*/ 216 w 225"/>
              <a:gd name="T11" fmla="*/ 17 h 253"/>
              <a:gd name="T12" fmla="*/ 218 w 225"/>
              <a:gd name="T13" fmla="*/ 34 h 253"/>
              <a:gd name="T14" fmla="*/ 218 w 225"/>
              <a:gd name="T15" fmla="*/ 60 h 253"/>
              <a:gd name="T16" fmla="*/ 222 w 225"/>
              <a:gd name="T17" fmla="*/ 141 h 253"/>
              <a:gd name="T18" fmla="*/ 225 w 225"/>
              <a:gd name="T19" fmla="*/ 191 h 253"/>
              <a:gd name="T20" fmla="*/ 220 w 225"/>
              <a:gd name="T21" fmla="*/ 240 h 253"/>
              <a:gd name="T22" fmla="*/ 220 w 225"/>
              <a:gd name="T23" fmla="*/ 243 h 253"/>
              <a:gd name="T24" fmla="*/ 213 w 225"/>
              <a:gd name="T25" fmla="*/ 249 h 253"/>
              <a:gd name="T26" fmla="*/ 202 w 225"/>
              <a:gd name="T27" fmla="*/ 252 h 253"/>
              <a:gd name="T28" fmla="*/ 156 w 225"/>
              <a:gd name="T29" fmla="*/ 253 h 253"/>
              <a:gd name="T30" fmla="*/ 65 w 225"/>
              <a:gd name="T31" fmla="*/ 249 h 253"/>
              <a:gd name="T32" fmla="*/ 21 w 225"/>
              <a:gd name="T33" fmla="*/ 242 h 253"/>
              <a:gd name="T34" fmla="*/ 14 w 225"/>
              <a:gd name="T35" fmla="*/ 219 h 253"/>
              <a:gd name="T36" fmla="*/ 4 w 225"/>
              <a:gd name="T37" fmla="*/ 166 h 253"/>
              <a:gd name="T38" fmla="*/ 0 w 225"/>
              <a:gd name="T39" fmla="*/ 108 h 253"/>
              <a:gd name="T40" fmla="*/ 4 w 225"/>
              <a:gd name="T41" fmla="*/ 51 h 253"/>
              <a:gd name="T42" fmla="*/ 8 w 225"/>
              <a:gd name="T43" fmla="*/ 22 h 253"/>
              <a:gd name="T44" fmla="*/ 5 w 225"/>
              <a:gd name="T45" fmla="*/ 21 h 253"/>
              <a:gd name="T46" fmla="*/ 4 w 225"/>
              <a:gd name="T47" fmla="*/ 13 h 253"/>
              <a:gd name="T48" fmla="*/ 8 w 225"/>
              <a:gd name="T49" fmla="*/ 11 h 253"/>
              <a:gd name="T50" fmla="*/ 48 w 225"/>
              <a:gd name="T51" fmla="*/ 3 h 253"/>
              <a:gd name="T52" fmla="*/ 21 w 225"/>
              <a:gd name="T53" fmla="*/ 22 h 253"/>
              <a:gd name="T54" fmla="*/ 20 w 225"/>
              <a:gd name="T55" fmla="*/ 77 h 253"/>
              <a:gd name="T56" fmla="*/ 29 w 225"/>
              <a:gd name="T57" fmla="*/ 229 h 253"/>
              <a:gd name="T58" fmla="*/ 70 w 225"/>
              <a:gd name="T59" fmla="*/ 235 h 253"/>
              <a:gd name="T60" fmla="*/ 153 w 225"/>
              <a:gd name="T61" fmla="*/ 237 h 253"/>
              <a:gd name="T62" fmla="*/ 194 w 225"/>
              <a:gd name="T63" fmla="*/ 235 h 253"/>
              <a:gd name="T64" fmla="*/ 202 w 225"/>
              <a:gd name="T65" fmla="*/ 232 h 253"/>
              <a:gd name="T66" fmla="*/ 208 w 225"/>
              <a:gd name="T67" fmla="*/ 223 h 253"/>
              <a:gd name="T68" fmla="*/ 211 w 225"/>
              <a:gd name="T69" fmla="*/ 204 h 253"/>
              <a:gd name="T70" fmla="*/ 206 w 225"/>
              <a:gd name="T71" fmla="*/ 111 h 253"/>
              <a:gd name="T72" fmla="*/ 202 w 225"/>
              <a:gd name="T73" fmla="*/ 20 h 253"/>
              <a:gd name="T74" fmla="*/ 167 w 225"/>
              <a:gd name="T75" fmla="*/ 17 h 253"/>
              <a:gd name="T76" fmla="*/ 98 w 225"/>
              <a:gd name="T77" fmla="*/ 15 h 253"/>
              <a:gd name="T78" fmla="*/ 65 w 225"/>
              <a:gd name="T79" fmla="*/ 17 h 253"/>
              <a:gd name="T80" fmla="*/ 32 w 225"/>
              <a:gd name="T81" fmla="*/ 20 h 253"/>
              <a:gd name="T82" fmla="*/ 21 w 225"/>
              <a:gd name="T83" fmla="*/ 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53">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1600">
              <a:solidFill>
                <a:srgbClr val="605448"/>
              </a:solidFill>
              <a:cs typeface="+mn-ea"/>
              <a:sym typeface="+mn-lt"/>
            </a:endParaRPr>
          </a:p>
        </p:txBody>
      </p:sp>
      <p:sp>
        <p:nvSpPr>
          <p:cNvPr id="16394" name="Freeform 101"/>
          <p:cNvSpPr>
            <a:spLocks noEditPoints="1" noChangeArrowheads="1"/>
          </p:cNvSpPr>
          <p:nvPr/>
        </p:nvSpPr>
        <p:spPr bwMode="auto">
          <a:xfrm>
            <a:off x="4451595" y="2201867"/>
            <a:ext cx="384175" cy="384175"/>
          </a:xfrm>
          <a:custGeom>
            <a:avLst/>
            <a:gdLst>
              <a:gd name="T0" fmla="*/ 48 w 225"/>
              <a:gd name="T1" fmla="*/ 3 h 253"/>
              <a:gd name="T2" fmla="*/ 87 w 225"/>
              <a:gd name="T3" fmla="*/ 0 h 253"/>
              <a:gd name="T4" fmla="*/ 166 w 225"/>
              <a:gd name="T5" fmla="*/ 3 h 253"/>
              <a:gd name="T6" fmla="*/ 205 w 225"/>
              <a:gd name="T7" fmla="*/ 7 h 253"/>
              <a:gd name="T8" fmla="*/ 212 w 225"/>
              <a:gd name="T9" fmla="*/ 10 h 253"/>
              <a:gd name="T10" fmla="*/ 216 w 225"/>
              <a:gd name="T11" fmla="*/ 17 h 253"/>
              <a:gd name="T12" fmla="*/ 218 w 225"/>
              <a:gd name="T13" fmla="*/ 34 h 253"/>
              <a:gd name="T14" fmla="*/ 218 w 225"/>
              <a:gd name="T15" fmla="*/ 60 h 253"/>
              <a:gd name="T16" fmla="*/ 222 w 225"/>
              <a:gd name="T17" fmla="*/ 141 h 253"/>
              <a:gd name="T18" fmla="*/ 225 w 225"/>
              <a:gd name="T19" fmla="*/ 191 h 253"/>
              <a:gd name="T20" fmla="*/ 220 w 225"/>
              <a:gd name="T21" fmla="*/ 240 h 253"/>
              <a:gd name="T22" fmla="*/ 220 w 225"/>
              <a:gd name="T23" fmla="*/ 243 h 253"/>
              <a:gd name="T24" fmla="*/ 213 w 225"/>
              <a:gd name="T25" fmla="*/ 249 h 253"/>
              <a:gd name="T26" fmla="*/ 202 w 225"/>
              <a:gd name="T27" fmla="*/ 252 h 253"/>
              <a:gd name="T28" fmla="*/ 156 w 225"/>
              <a:gd name="T29" fmla="*/ 253 h 253"/>
              <a:gd name="T30" fmla="*/ 65 w 225"/>
              <a:gd name="T31" fmla="*/ 249 h 253"/>
              <a:gd name="T32" fmla="*/ 21 w 225"/>
              <a:gd name="T33" fmla="*/ 242 h 253"/>
              <a:gd name="T34" fmla="*/ 14 w 225"/>
              <a:gd name="T35" fmla="*/ 219 h 253"/>
              <a:gd name="T36" fmla="*/ 4 w 225"/>
              <a:gd name="T37" fmla="*/ 166 h 253"/>
              <a:gd name="T38" fmla="*/ 0 w 225"/>
              <a:gd name="T39" fmla="*/ 108 h 253"/>
              <a:gd name="T40" fmla="*/ 4 w 225"/>
              <a:gd name="T41" fmla="*/ 51 h 253"/>
              <a:gd name="T42" fmla="*/ 8 w 225"/>
              <a:gd name="T43" fmla="*/ 22 h 253"/>
              <a:gd name="T44" fmla="*/ 5 w 225"/>
              <a:gd name="T45" fmla="*/ 21 h 253"/>
              <a:gd name="T46" fmla="*/ 4 w 225"/>
              <a:gd name="T47" fmla="*/ 13 h 253"/>
              <a:gd name="T48" fmla="*/ 8 w 225"/>
              <a:gd name="T49" fmla="*/ 11 h 253"/>
              <a:gd name="T50" fmla="*/ 48 w 225"/>
              <a:gd name="T51" fmla="*/ 3 h 253"/>
              <a:gd name="T52" fmla="*/ 21 w 225"/>
              <a:gd name="T53" fmla="*/ 22 h 253"/>
              <a:gd name="T54" fmla="*/ 20 w 225"/>
              <a:gd name="T55" fmla="*/ 77 h 253"/>
              <a:gd name="T56" fmla="*/ 29 w 225"/>
              <a:gd name="T57" fmla="*/ 229 h 253"/>
              <a:gd name="T58" fmla="*/ 70 w 225"/>
              <a:gd name="T59" fmla="*/ 235 h 253"/>
              <a:gd name="T60" fmla="*/ 153 w 225"/>
              <a:gd name="T61" fmla="*/ 237 h 253"/>
              <a:gd name="T62" fmla="*/ 194 w 225"/>
              <a:gd name="T63" fmla="*/ 235 h 253"/>
              <a:gd name="T64" fmla="*/ 202 w 225"/>
              <a:gd name="T65" fmla="*/ 232 h 253"/>
              <a:gd name="T66" fmla="*/ 208 w 225"/>
              <a:gd name="T67" fmla="*/ 223 h 253"/>
              <a:gd name="T68" fmla="*/ 211 w 225"/>
              <a:gd name="T69" fmla="*/ 204 h 253"/>
              <a:gd name="T70" fmla="*/ 206 w 225"/>
              <a:gd name="T71" fmla="*/ 111 h 253"/>
              <a:gd name="T72" fmla="*/ 202 w 225"/>
              <a:gd name="T73" fmla="*/ 20 h 253"/>
              <a:gd name="T74" fmla="*/ 167 w 225"/>
              <a:gd name="T75" fmla="*/ 17 h 253"/>
              <a:gd name="T76" fmla="*/ 98 w 225"/>
              <a:gd name="T77" fmla="*/ 15 h 253"/>
              <a:gd name="T78" fmla="*/ 65 w 225"/>
              <a:gd name="T79" fmla="*/ 17 h 253"/>
              <a:gd name="T80" fmla="*/ 32 w 225"/>
              <a:gd name="T81" fmla="*/ 20 h 253"/>
              <a:gd name="T82" fmla="*/ 21 w 225"/>
              <a:gd name="T83" fmla="*/ 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53">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cs typeface="+mn-ea"/>
              <a:sym typeface="+mn-lt"/>
            </a:endParaRPr>
          </a:p>
        </p:txBody>
      </p:sp>
      <p:sp>
        <p:nvSpPr>
          <p:cNvPr id="501" name="文本框 18"/>
          <p:cNvSpPr txBox="1">
            <a:spLocks noChangeArrowheads="1"/>
          </p:cNvSpPr>
          <p:nvPr/>
        </p:nvSpPr>
        <p:spPr bwMode="auto">
          <a:xfrm>
            <a:off x="5647389" y="1794929"/>
            <a:ext cx="1736725" cy="1015663"/>
          </a:xfrm>
          <a:prstGeom prst="rect">
            <a:avLst/>
          </a:prstGeom>
          <a:noFill/>
          <a:ln w="9525">
            <a:noFill/>
            <a:miter lim="800000"/>
          </a:ln>
        </p:spPr>
        <p:txBody>
          <a:bodyPr>
            <a:spAutoFit/>
          </a:bodyPr>
          <a:lstStyle/>
          <a:p>
            <a:r>
              <a:rPr lang="en-US" altLang="zh-CN" sz="6000">
                <a:solidFill>
                  <a:srgbClr val="DC5D3D"/>
                </a:solidFill>
                <a:cs typeface="+mn-ea"/>
                <a:sym typeface="+mn-lt"/>
              </a:rPr>
              <a:t>40</a:t>
            </a:r>
            <a:r>
              <a:rPr lang="en-US" altLang="zh-CN" sz="2000">
                <a:solidFill>
                  <a:srgbClr val="DC5D3D"/>
                </a:solidFill>
                <a:cs typeface="+mn-ea"/>
                <a:sym typeface="+mn-lt"/>
              </a:rPr>
              <a:t>%</a:t>
            </a:r>
          </a:p>
        </p:txBody>
      </p:sp>
      <p:sp>
        <p:nvSpPr>
          <p:cNvPr id="16399" name="Freeform 105"/>
          <p:cNvSpPr>
            <a:spLocks noEditPoints="1" noChangeArrowheads="1"/>
          </p:cNvSpPr>
          <p:nvPr/>
        </p:nvSpPr>
        <p:spPr bwMode="auto">
          <a:xfrm>
            <a:off x="2079870" y="3516316"/>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cs typeface="+mn-ea"/>
              <a:sym typeface="+mn-lt"/>
            </a:endParaRPr>
          </a:p>
        </p:txBody>
      </p:sp>
      <p:sp>
        <p:nvSpPr>
          <p:cNvPr id="16400" name="Freeform 101"/>
          <p:cNvSpPr>
            <a:spLocks noEditPoints="1" noChangeArrowheads="1"/>
          </p:cNvSpPr>
          <p:nvPr/>
        </p:nvSpPr>
        <p:spPr bwMode="auto">
          <a:xfrm>
            <a:off x="3984870" y="3516316"/>
            <a:ext cx="384175" cy="384175"/>
          </a:xfrm>
          <a:custGeom>
            <a:avLst/>
            <a:gdLst>
              <a:gd name="T0" fmla="*/ 48 w 225"/>
              <a:gd name="T1" fmla="*/ 3 h 253"/>
              <a:gd name="T2" fmla="*/ 87 w 225"/>
              <a:gd name="T3" fmla="*/ 0 h 253"/>
              <a:gd name="T4" fmla="*/ 166 w 225"/>
              <a:gd name="T5" fmla="*/ 3 h 253"/>
              <a:gd name="T6" fmla="*/ 205 w 225"/>
              <a:gd name="T7" fmla="*/ 7 h 253"/>
              <a:gd name="T8" fmla="*/ 212 w 225"/>
              <a:gd name="T9" fmla="*/ 10 h 253"/>
              <a:gd name="T10" fmla="*/ 216 w 225"/>
              <a:gd name="T11" fmla="*/ 17 h 253"/>
              <a:gd name="T12" fmla="*/ 218 w 225"/>
              <a:gd name="T13" fmla="*/ 34 h 253"/>
              <a:gd name="T14" fmla="*/ 218 w 225"/>
              <a:gd name="T15" fmla="*/ 60 h 253"/>
              <a:gd name="T16" fmla="*/ 222 w 225"/>
              <a:gd name="T17" fmla="*/ 141 h 253"/>
              <a:gd name="T18" fmla="*/ 225 w 225"/>
              <a:gd name="T19" fmla="*/ 191 h 253"/>
              <a:gd name="T20" fmla="*/ 220 w 225"/>
              <a:gd name="T21" fmla="*/ 240 h 253"/>
              <a:gd name="T22" fmla="*/ 220 w 225"/>
              <a:gd name="T23" fmla="*/ 243 h 253"/>
              <a:gd name="T24" fmla="*/ 213 w 225"/>
              <a:gd name="T25" fmla="*/ 249 h 253"/>
              <a:gd name="T26" fmla="*/ 202 w 225"/>
              <a:gd name="T27" fmla="*/ 252 h 253"/>
              <a:gd name="T28" fmla="*/ 156 w 225"/>
              <a:gd name="T29" fmla="*/ 253 h 253"/>
              <a:gd name="T30" fmla="*/ 65 w 225"/>
              <a:gd name="T31" fmla="*/ 249 h 253"/>
              <a:gd name="T32" fmla="*/ 21 w 225"/>
              <a:gd name="T33" fmla="*/ 242 h 253"/>
              <a:gd name="T34" fmla="*/ 14 w 225"/>
              <a:gd name="T35" fmla="*/ 219 h 253"/>
              <a:gd name="T36" fmla="*/ 4 w 225"/>
              <a:gd name="T37" fmla="*/ 166 h 253"/>
              <a:gd name="T38" fmla="*/ 0 w 225"/>
              <a:gd name="T39" fmla="*/ 108 h 253"/>
              <a:gd name="T40" fmla="*/ 4 w 225"/>
              <a:gd name="T41" fmla="*/ 51 h 253"/>
              <a:gd name="T42" fmla="*/ 8 w 225"/>
              <a:gd name="T43" fmla="*/ 22 h 253"/>
              <a:gd name="T44" fmla="*/ 5 w 225"/>
              <a:gd name="T45" fmla="*/ 21 h 253"/>
              <a:gd name="T46" fmla="*/ 4 w 225"/>
              <a:gd name="T47" fmla="*/ 13 h 253"/>
              <a:gd name="T48" fmla="*/ 8 w 225"/>
              <a:gd name="T49" fmla="*/ 11 h 253"/>
              <a:gd name="T50" fmla="*/ 48 w 225"/>
              <a:gd name="T51" fmla="*/ 3 h 253"/>
              <a:gd name="T52" fmla="*/ 21 w 225"/>
              <a:gd name="T53" fmla="*/ 22 h 253"/>
              <a:gd name="T54" fmla="*/ 20 w 225"/>
              <a:gd name="T55" fmla="*/ 77 h 253"/>
              <a:gd name="T56" fmla="*/ 29 w 225"/>
              <a:gd name="T57" fmla="*/ 229 h 253"/>
              <a:gd name="T58" fmla="*/ 70 w 225"/>
              <a:gd name="T59" fmla="*/ 235 h 253"/>
              <a:gd name="T60" fmla="*/ 153 w 225"/>
              <a:gd name="T61" fmla="*/ 237 h 253"/>
              <a:gd name="T62" fmla="*/ 194 w 225"/>
              <a:gd name="T63" fmla="*/ 235 h 253"/>
              <a:gd name="T64" fmla="*/ 202 w 225"/>
              <a:gd name="T65" fmla="*/ 232 h 253"/>
              <a:gd name="T66" fmla="*/ 208 w 225"/>
              <a:gd name="T67" fmla="*/ 223 h 253"/>
              <a:gd name="T68" fmla="*/ 211 w 225"/>
              <a:gd name="T69" fmla="*/ 204 h 253"/>
              <a:gd name="T70" fmla="*/ 206 w 225"/>
              <a:gd name="T71" fmla="*/ 111 h 253"/>
              <a:gd name="T72" fmla="*/ 202 w 225"/>
              <a:gd name="T73" fmla="*/ 20 h 253"/>
              <a:gd name="T74" fmla="*/ 167 w 225"/>
              <a:gd name="T75" fmla="*/ 17 h 253"/>
              <a:gd name="T76" fmla="*/ 98 w 225"/>
              <a:gd name="T77" fmla="*/ 15 h 253"/>
              <a:gd name="T78" fmla="*/ 65 w 225"/>
              <a:gd name="T79" fmla="*/ 17 h 253"/>
              <a:gd name="T80" fmla="*/ 32 w 225"/>
              <a:gd name="T81" fmla="*/ 20 h 253"/>
              <a:gd name="T82" fmla="*/ 21 w 225"/>
              <a:gd name="T83" fmla="*/ 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53">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cs typeface="+mn-ea"/>
              <a:sym typeface="+mn-lt"/>
            </a:endParaRPr>
          </a:p>
        </p:txBody>
      </p:sp>
      <p:sp>
        <p:nvSpPr>
          <p:cNvPr id="16401" name="Freeform 101"/>
          <p:cNvSpPr>
            <a:spLocks noEditPoints="1" noChangeArrowheads="1"/>
          </p:cNvSpPr>
          <p:nvPr/>
        </p:nvSpPr>
        <p:spPr bwMode="auto">
          <a:xfrm>
            <a:off x="3505445" y="3516316"/>
            <a:ext cx="384175" cy="384175"/>
          </a:xfrm>
          <a:custGeom>
            <a:avLst/>
            <a:gdLst>
              <a:gd name="T0" fmla="*/ 48 w 225"/>
              <a:gd name="T1" fmla="*/ 3 h 253"/>
              <a:gd name="T2" fmla="*/ 87 w 225"/>
              <a:gd name="T3" fmla="*/ 0 h 253"/>
              <a:gd name="T4" fmla="*/ 166 w 225"/>
              <a:gd name="T5" fmla="*/ 3 h 253"/>
              <a:gd name="T6" fmla="*/ 205 w 225"/>
              <a:gd name="T7" fmla="*/ 7 h 253"/>
              <a:gd name="T8" fmla="*/ 212 w 225"/>
              <a:gd name="T9" fmla="*/ 10 h 253"/>
              <a:gd name="T10" fmla="*/ 216 w 225"/>
              <a:gd name="T11" fmla="*/ 17 h 253"/>
              <a:gd name="T12" fmla="*/ 218 w 225"/>
              <a:gd name="T13" fmla="*/ 34 h 253"/>
              <a:gd name="T14" fmla="*/ 218 w 225"/>
              <a:gd name="T15" fmla="*/ 60 h 253"/>
              <a:gd name="T16" fmla="*/ 222 w 225"/>
              <a:gd name="T17" fmla="*/ 141 h 253"/>
              <a:gd name="T18" fmla="*/ 225 w 225"/>
              <a:gd name="T19" fmla="*/ 191 h 253"/>
              <a:gd name="T20" fmla="*/ 220 w 225"/>
              <a:gd name="T21" fmla="*/ 240 h 253"/>
              <a:gd name="T22" fmla="*/ 220 w 225"/>
              <a:gd name="T23" fmla="*/ 243 h 253"/>
              <a:gd name="T24" fmla="*/ 213 w 225"/>
              <a:gd name="T25" fmla="*/ 249 h 253"/>
              <a:gd name="T26" fmla="*/ 202 w 225"/>
              <a:gd name="T27" fmla="*/ 252 h 253"/>
              <a:gd name="T28" fmla="*/ 156 w 225"/>
              <a:gd name="T29" fmla="*/ 253 h 253"/>
              <a:gd name="T30" fmla="*/ 65 w 225"/>
              <a:gd name="T31" fmla="*/ 249 h 253"/>
              <a:gd name="T32" fmla="*/ 21 w 225"/>
              <a:gd name="T33" fmla="*/ 242 h 253"/>
              <a:gd name="T34" fmla="*/ 14 w 225"/>
              <a:gd name="T35" fmla="*/ 219 h 253"/>
              <a:gd name="T36" fmla="*/ 4 w 225"/>
              <a:gd name="T37" fmla="*/ 166 h 253"/>
              <a:gd name="T38" fmla="*/ 0 w 225"/>
              <a:gd name="T39" fmla="*/ 108 h 253"/>
              <a:gd name="T40" fmla="*/ 4 w 225"/>
              <a:gd name="T41" fmla="*/ 51 h 253"/>
              <a:gd name="T42" fmla="*/ 8 w 225"/>
              <a:gd name="T43" fmla="*/ 22 h 253"/>
              <a:gd name="T44" fmla="*/ 5 w 225"/>
              <a:gd name="T45" fmla="*/ 21 h 253"/>
              <a:gd name="T46" fmla="*/ 4 w 225"/>
              <a:gd name="T47" fmla="*/ 13 h 253"/>
              <a:gd name="T48" fmla="*/ 8 w 225"/>
              <a:gd name="T49" fmla="*/ 11 h 253"/>
              <a:gd name="T50" fmla="*/ 48 w 225"/>
              <a:gd name="T51" fmla="*/ 3 h 253"/>
              <a:gd name="T52" fmla="*/ 21 w 225"/>
              <a:gd name="T53" fmla="*/ 22 h 253"/>
              <a:gd name="T54" fmla="*/ 20 w 225"/>
              <a:gd name="T55" fmla="*/ 77 h 253"/>
              <a:gd name="T56" fmla="*/ 29 w 225"/>
              <a:gd name="T57" fmla="*/ 229 h 253"/>
              <a:gd name="T58" fmla="*/ 70 w 225"/>
              <a:gd name="T59" fmla="*/ 235 h 253"/>
              <a:gd name="T60" fmla="*/ 153 w 225"/>
              <a:gd name="T61" fmla="*/ 237 h 253"/>
              <a:gd name="T62" fmla="*/ 194 w 225"/>
              <a:gd name="T63" fmla="*/ 235 h 253"/>
              <a:gd name="T64" fmla="*/ 202 w 225"/>
              <a:gd name="T65" fmla="*/ 232 h 253"/>
              <a:gd name="T66" fmla="*/ 208 w 225"/>
              <a:gd name="T67" fmla="*/ 223 h 253"/>
              <a:gd name="T68" fmla="*/ 211 w 225"/>
              <a:gd name="T69" fmla="*/ 204 h 253"/>
              <a:gd name="T70" fmla="*/ 206 w 225"/>
              <a:gd name="T71" fmla="*/ 111 h 253"/>
              <a:gd name="T72" fmla="*/ 202 w 225"/>
              <a:gd name="T73" fmla="*/ 20 h 253"/>
              <a:gd name="T74" fmla="*/ 167 w 225"/>
              <a:gd name="T75" fmla="*/ 17 h 253"/>
              <a:gd name="T76" fmla="*/ 98 w 225"/>
              <a:gd name="T77" fmla="*/ 15 h 253"/>
              <a:gd name="T78" fmla="*/ 65 w 225"/>
              <a:gd name="T79" fmla="*/ 17 h 253"/>
              <a:gd name="T80" fmla="*/ 32 w 225"/>
              <a:gd name="T81" fmla="*/ 20 h 253"/>
              <a:gd name="T82" fmla="*/ 21 w 225"/>
              <a:gd name="T83" fmla="*/ 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53">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cs typeface="+mn-ea"/>
              <a:sym typeface="+mn-lt"/>
            </a:endParaRPr>
          </a:p>
        </p:txBody>
      </p:sp>
      <p:sp>
        <p:nvSpPr>
          <p:cNvPr id="16402" name="Freeform 105"/>
          <p:cNvSpPr>
            <a:spLocks noEditPoints="1" noChangeArrowheads="1"/>
          </p:cNvSpPr>
          <p:nvPr/>
        </p:nvSpPr>
        <p:spPr bwMode="auto">
          <a:xfrm>
            <a:off x="1600445" y="3516316"/>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cs typeface="+mn-ea"/>
              <a:sym typeface="+mn-lt"/>
            </a:endParaRPr>
          </a:p>
        </p:txBody>
      </p:sp>
      <p:sp>
        <p:nvSpPr>
          <p:cNvPr id="16403" name="Freeform 105"/>
          <p:cNvSpPr>
            <a:spLocks noEditPoints="1" noChangeArrowheads="1"/>
          </p:cNvSpPr>
          <p:nvPr/>
        </p:nvSpPr>
        <p:spPr bwMode="auto">
          <a:xfrm>
            <a:off x="1130545" y="3516316"/>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cs typeface="+mn-ea"/>
              <a:sym typeface="+mn-lt"/>
            </a:endParaRPr>
          </a:p>
        </p:txBody>
      </p:sp>
      <p:sp>
        <p:nvSpPr>
          <p:cNvPr id="16404" name="Freeform 105"/>
          <p:cNvSpPr>
            <a:spLocks noEditPoints="1" noChangeArrowheads="1"/>
          </p:cNvSpPr>
          <p:nvPr/>
        </p:nvSpPr>
        <p:spPr bwMode="auto">
          <a:xfrm>
            <a:off x="651119" y="3516316"/>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cs typeface="+mn-ea"/>
              <a:sym typeface="+mn-lt"/>
            </a:endParaRPr>
          </a:p>
        </p:txBody>
      </p:sp>
      <p:sp>
        <p:nvSpPr>
          <p:cNvPr id="16405" name="Freeform 101"/>
          <p:cNvSpPr>
            <a:spLocks noEditPoints="1" noChangeArrowheads="1"/>
          </p:cNvSpPr>
          <p:nvPr/>
        </p:nvSpPr>
        <p:spPr bwMode="auto">
          <a:xfrm>
            <a:off x="4934195" y="3516316"/>
            <a:ext cx="384175" cy="384175"/>
          </a:xfrm>
          <a:custGeom>
            <a:avLst/>
            <a:gdLst>
              <a:gd name="T0" fmla="*/ 48 w 225"/>
              <a:gd name="T1" fmla="*/ 3 h 253"/>
              <a:gd name="T2" fmla="*/ 87 w 225"/>
              <a:gd name="T3" fmla="*/ 0 h 253"/>
              <a:gd name="T4" fmla="*/ 166 w 225"/>
              <a:gd name="T5" fmla="*/ 3 h 253"/>
              <a:gd name="T6" fmla="*/ 205 w 225"/>
              <a:gd name="T7" fmla="*/ 7 h 253"/>
              <a:gd name="T8" fmla="*/ 212 w 225"/>
              <a:gd name="T9" fmla="*/ 10 h 253"/>
              <a:gd name="T10" fmla="*/ 216 w 225"/>
              <a:gd name="T11" fmla="*/ 17 h 253"/>
              <a:gd name="T12" fmla="*/ 218 w 225"/>
              <a:gd name="T13" fmla="*/ 34 h 253"/>
              <a:gd name="T14" fmla="*/ 218 w 225"/>
              <a:gd name="T15" fmla="*/ 60 h 253"/>
              <a:gd name="T16" fmla="*/ 222 w 225"/>
              <a:gd name="T17" fmla="*/ 141 h 253"/>
              <a:gd name="T18" fmla="*/ 225 w 225"/>
              <a:gd name="T19" fmla="*/ 191 h 253"/>
              <a:gd name="T20" fmla="*/ 220 w 225"/>
              <a:gd name="T21" fmla="*/ 240 h 253"/>
              <a:gd name="T22" fmla="*/ 220 w 225"/>
              <a:gd name="T23" fmla="*/ 243 h 253"/>
              <a:gd name="T24" fmla="*/ 213 w 225"/>
              <a:gd name="T25" fmla="*/ 249 h 253"/>
              <a:gd name="T26" fmla="*/ 202 w 225"/>
              <a:gd name="T27" fmla="*/ 252 h 253"/>
              <a:gd name="T28" fmla="*/ 156 w 225"/>
              <a:gd name="T29" fmla="*/ 253 h 253"/>
              <a:gd name="T30" fmla="*/ 65 w 225"/>
              <a:gd name="T31" fmla="*/ 249 h 253"/>
              <a:gd name="T32" fmla="*/ 21 w 225"/>
              <a:gd name="T33" fmla="*/ 242 h 253"/>
              <a:gd name="T34" fmla="*/ 14 w 225"/>
              <a:gd name="T35" fmla="*/ 219 h 253"/>
              <a:gd name="T36" fmla="*/ 4 w 225"/>
              <a:gd name="T37" fmla="*/ 166 h 253"/>
              <a:gd name="T38" fmla="*/ 0 w 225"/>
              <a:gd name="T39" fmla="*/ 108 h 253"/>
              <a:gd name="T40" fmla="*/ 4 w 225"/>
              <a:gd name="T41" fmla="*/ 51 h 253"/>
              <a:gd name="T42" fmla="*/ 8 w 225"/>
              <a:gd name="T43" fmla="*/ 22 h 253"/>
              <a:gd name="T44" fmla="*/ 5 w 225"/>
              <a:gd name="T45" fmla="*/ 21 h 253"/>
              <a:gd name="T46" fmla="*/ 4 w 225"/>
              <a:gd name="T47" fmla="*/ 13 h 253"/>
              <a:gd name="T48" fmla="*/ 8 w 225"/>
              <a:gd name="T49" fmla="*/ 11 h 253"/>
              <a:gd name="T50" fmla="*/ 48 w 225"/>
              <a:gd name="T51" fmla="*/ 3 h 253"/>
              <a:gd name="T52" fmla="*/ 21 w 225"/>
              <a:gd name="T53" fmla="*/ 22 h 253"/>
              <a:gd name="T54" fmla="*/ 20 w 225"/>
              <a:gd name="T55" fmla="*/ 77 h 253"/>
              <a:gd name="T56" fmla="*/ 29 w 225"/>
              <a:gd name="T57" fmla="*/ 229 h 253"/>
              <a:gd name="T58" fmla="*/ 70 w 225"/>
              <a:gd name="T59" fmla="*/ 235 h 253"/>
              <a:gd name="T60" fmla="*/ 153 w 225"/>
              <a:gd name="T61" fmla="*/ 237 h 253"/>
              <a:gd name="T62" fmla="*/ 194 w 225"/>
              <a:gd name="T63" fmla="*/ 235 h 253"/>
              <a:gd name="T64" fmla="*/ 202 w 225"/>
              <a:gd name="T65" fmla="*/ 232 h 253"/>
              <a:gd name="T66" fmla="*/ 208 w 225"/>
              <a:gd name="T67" fmla="*/ 223 h 253"/>
              <a:gd name="T68" fmla="*/ 211 w 225"/>
              <a:gd name="T69" fmla="*/ 204 h 253"/>
              <a:gd name="T70" fmla="*/ 206 w 225"/>
              <a:gd name="T71" fmla="*/ 111 h 253"/>
              <a:gd name="T72" fmla="*/ 202 w 225"/>
              <a:gd name="T73" fmla="*/ 20 h 253"/>
              <a:gd name="T74" fmla="*/ 167 w 225"/>
              <a:gd name="T75" fmla="*/ 17 h 253"/>
              <a:gd name="T76" fmla="*/ 98 w 225"/>
              <a:gd name="T77" fmla="*/ 15 h 253"/>
              <a:gd name="T78" fmla="*/ 65 w 225"/>
              <a:gd name="T79" fmla="*/ 17 h 253"/>
              <a:gd name="T80" fmla="*/ 32 w 225"/>
              <a:gd name="T81" fmla="*/ 20 h 253"/>
              <a:gd name="T82" fmla="*/ 21 w 225"/>
              <a:gd name="T83" fmla="*/ 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53">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1600">
              <a:solidFill>
                <a:srgbClr val="605448"/>
              </a:solidFill>
              <a:cs typeface="+mn-ea"/>
              <a:sym typeface="+mn-lt"/>
            </a:endParaRPr>
          </a:p>
        </p:txBody>
      </p:sp>
      <p:sp>
        <p:nvSpPr>
          <p:cNvPr id="16406" name="Freeform 101"/>
          <p:cNvSpPr>
            <a:spLocks noEditPoints="1" noChangeArrowheads="1"/>
          </p:cNvSpPr>
          <p:nvPr/>
        </p:nvSpPr>
        <p:spPr bwMode="auto">
          <a:xfrm>
            <a:off x="4454770" y="3516316"/>
            <a:ext cx="384175" cy="384175"/>
          </a:xfrm>
          <a:custGeom>
            <a:avLst/>
            <a:gdLst>
              <a:gd name="T0" fmla="*/ 48 w 225"/>
              <a:gd name="T1" fmla="*/ 3 h 253"/>
              <a:gd name="T2" fmla="*/ 87 w 225"/>
              <a:gd name="T3" fmla="*/ 0 h 253"/>
              <a:gd name="T4" fmla="*/ 166 w 225"/>
              <a:gd name="T5" fmla="*/ 3 h 253"/>
              <a:gd name="T6" fmla="*/ 205 w 225"/>
              <a:gd name="T7" fmla="*/ 7 h 253"/>
              <a:gd name="T8" fmla="*/ 212 w 225"/>
              <a:gd name="T9" fmla="*/ 10 h 253"/>
              <a:gd name="T10" fmla="*/ 216 w 225"/>
              <a:gd name="T11" fmla="*/ 17 h 253"/>
              <a:gd name="T12" fmla="*/ 218 w 225"/>
              <a:gd name="T13" fmla="*/ 34 h 253"/>
              <a:gd name="T14" fmla="*/ 218 w 225"/>
              <a:gd name="T15" fmla="*/ 60 h 253"/>
              <a:gd name="T16" fmla="*/ 222 w 225"/>
              <a:gd name="T17" fmla="*/ 141 h 253"/>
              <a:gd name="T18" fmla="*/ 225 w 225"/>
              <a:gd name="T19" fmla="*/ 191 h 253"/>
              <a:gd name="T20" fmla="*/ 220 w 225"/>
              <a:gd name="T21" fmla="*/ 240 h 253"/>
              <a:gd name="T22" fmla="*/ 220 w 225"/>
              <a:gd name="T23" fmla="*/ 243 h 253"/>
              <a:gd name="T24" fmla="*/ 213 w 225"/>
              <a:gd name="T25" fmla="*/ 249 h 253"/>
              <a:gd name="T26" fmla="*/ 202 w 225"/>
              <a:gd name="T27" fmla="*/ 252 h 253"/>
              <a:gd name="T28" fmla="*/ 156 w 225"/>
              <a:gd name="T29" fmla="*/ 253 h 253"/>
              <a:gd name="T30" fmla="*/ 65 w 225"/>
              <a:gd name="T31" fmla="*/ 249 h 253"/>
              <a:gd name="T32" fmla="*/ 21 w 225"/>
              <a:gd name="T33" fmla="*/ 242 h 253"/>
              <a:gd name="T34" fmla="*/ 14 w 225"/>
              <a:gd name="T35" fmla="*/ 219 h 253"/>
              <a:gd name="T36" fmla="*/ 4 w 225"/>
              <a:gd name="T37" fmla="*/ 166 h 253"/>
              <a:gd name="T38" fmla="*/ 0 w 225"/>
              <a:gd name="T39" fmla="*/ 108 h 253"/>
              <a:gd name="T40" fmla="*/ 4 w 225"/>
              <a:gd name="T41" fmla="*/ 51 h 253"/>
              <a:gd name="T42" fmla="*/ 8 w 225"/>
              <a:gd name="T43" fmla="*/ 22 h 253"/>
              <a:gd name="T44" fmla="*/ 5 w 225"/>
              <a:gd name="T45" fmla="*/ 21 h 253"/>
              <a:gd name="T46" fmla="*/ 4 w 225"/>
              <a:gd name="T47" fmla="*/ 13 h 253"/>
              <a:gd name="T48" fmla="*/ 8 w 225"/>
              <a:gd name="T49" fmla="*/ 11 h 253"/>
              <a:gd name="T50" fmla="*/ 48 w 225"/>
              <a:gd name="T51" fmla="*/ 3 h 253"/>
              <a:gd name="T52" fmla="*/ 21 w 225"/>
              <a:gd name="T53" fmla="*/ 22 h 253"/>
              <a:gd name="T54" fmla="*/ 20 w 225"/>
              <a:gd name="T55" fmla="*/ 77 h 253"/>
              <a:gd name="T56" fmla="*/ 29 w 225"/>
              <a:gd name="T57" fmla="*/ 229 h 253"/>
              <a:gd name="T58" fmla="*/ 70 w 225"/>
              <a:gd name="T59" fmla="*/ 235 h 253"/>
              <a:gd name="T60" fmla="*/ 153 w 225"/>
              <a:gd name="T61" fmla="*/ 237 h 253"/>
              <a:gd name="T62" fmla="*/ 194 w 225"/>
              <a:gd name="T63" fmla="*/ 235 h 253"/>
              <a:gd name="T64" fmla="*/ 202 w 225"/>
              <a:gd name="T65" fmla="*/ 232 h 253"/>
              <a:gd name="T66" fmla="*/ 208 w 225"/>
              <a:gd name="T67" fmla="*/ 223 h 253"/>
              <a:gd name="T68" fmla="*/ 211 w 225"/>
              <a:gd name="T69" fmla="*/ 204 h 253"/>
              <a:gd name="T70" fmla="*/ 206 w 225"/>
              <a:gd name="T71" fmla="*/ 111 h 253"/>
              <a:gd name="T72" fmla="*/ 202 w 225"/>
              <a:gd name="T73" fmla="*/ 20 h 253"/>
              <a:gd name="T74" fmla="*/ 167 w 225"/>
              <a:gd name="T75" fmla="*/ 17 h 253"/>
              <a:gd name="T76" fmla="*/ 98 w 225"/>
              <a:gd name="T77" fmla="*/ 15 h 253"/>
              <a:gd name="T78" fmla="*/ 65 w 225"/>
              <a:gd name="T79" fmla="*/ 17 h 253"/>
              <a:gd name="T80" fmla="*/ 32 w 225"/>
              <a:gd name="T81" fmla="*/ 20 h 253"/>
              <a:gd name="T82" fmla="*/ 21 w 225"/>
              <a:gd name="T83" fmla="*/ 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53">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cs typeface="+mn-ea"/>
              <a:sym typeface="+mn-lt"/>
            </a:endParaRPr>
          </a:p>
        </p:txBody>
      </p:sp>
      <p:sp>
        <p:nvSpPr>
          <p:cNvPr id="515" name="文本框 18"/>
          <p:cNvSpPr txBox="1">
            <a:spLocks noChangeArrowheads="1"/>
          </p:cNvSpPr>
          <p:nvPr/>
        </p:nvSpPr>
        <p:spPr bwMode="auto">
          <a:xfrm>
            <a:off x="5650564" y="3095092"/>
            <a:ext cx="1736725" cy="1015663"/>
          </a:xfrm>
          <a:prstGeom prst="rect">
            <a:avLst/>
          </a:prstGeom>
          <a:noFill/>
          <a:ln w="9525">
            <a:noFill/>
            <a:miter lim="800000"/>
          </a:ln>
        </p:spPr>
        <p:txBody>
          <a:bodyPr>
            <a:spAutoFit/>
          </a:bodyPr>
          <a:lstStyle/>
          <a:p>
            <a:r>
              <a:rPr lang="en-US" altLang="zh-CN" sz="6000">
                <a:solidFill>
                  <a:srgbClr val="DC5D3D"/>
                </a:solidFill>
                <a:cs typeface="+mn-ea"/>
                <a:sym typeface="+mn-lt"/>
              </a:rPr>
              <a:t>60</a:t>
            </a:r>
            <a:r>
              <a:rPr lang="en-US" altLang="zh-CN" sz="2000">
                <a:solidFill>
                  <a:srgbClr val="DC5D3D"/>
                </a:solidFill>
                <a:cs typeface="+mn-ea"/>
                <a:sym typeface="+mn-lt"/>
              </a:rPr>
              <a:t>%</a:t>
            </a:r>
          </a:p>
        </p:txBody>
      </p:sp>
      <p:sp>
        <p:nvSpPr>
          <p:cNvPr id="16411" name="Freeform 105"/>
          <p:cNvSpPr>
            <a:spLocks noEditPoints="1" noChangeArrowheads="1"/>
          </p:cNvSpPr>
          <p:nvPr/>
        </p:nvSpPr>
        <p:spPr bwMode="auto">
          <a:xfrm>
            <a:off x="2079870" y="4918079"/>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cs typeface="+mn-ea"/>
              <a:sym typeface="+mn-lt"/>
            </a:endParaRPr>
          </a:p>
        </p:txBody>
      </p:sp>
      <p:sp>
        <p:nvSpPr>
          <p:cNvPr id="16412" name="Freeform 101"/>
          <p:cNvSpPr>
            <a:spLocks noEditPoints="1" noChangeArrowheads="1"/>
          </p:cNvSpPr>
          <p:nvPr/>
        </p:nvSpPr>
        <p:spPr bwMode="auto">
          <a:xfrm>
            <a:off x="3984870" y="4918079"/>
            <a:ext cx="384175" cy="384175"/>
          </a:xfrm>
          <a:custGeom>
            <a:avLst/>
            <a:gdLst>
              <a:gd name="T0" fmla="*/ 48 w 225"/>
              <a:gd name="T1" fmla="*/ 3 h 253"/>
              <a:gd name="T2" fmla="*/ 87 w 225"/>
              <a:gd name="T3" fmla="*/ 0 h 253"/>
              <a:gd name="T4" fmla="*/ 166 w 225"/>
              <a:gd name="T5" fmla="*/ 3 h 253"/>
              <a:gd name="T6" fmla="*/ 205 w 225"/>
              <a:gd name="T7" fmla="*/ 7 h 253"/>
              <a:gd name="T8" fmla="*/ 212 w 225"/>
              <a:gd name="T9" fmla="*/ 10 h 253"/>
              <a:gd name="T10" fmla="*/ 216 w 225"/>
              <a:gd name="T11" fmla="*/ 17 h 253"/>
              <a:gd name="T12" fmla="*/ 218 w 225"/>
              <a:gd name="T13" fmla="*/ 34 h 253"/>
              <a:gd name="T14" fmla="*/ 218 w 225"/>
              <a:gd name="T15" fmla="*/ 60 h 253"/>
              <a:gd name="T16" fmla="*/ 222 w 225"/>
              <a:gd name="T17" fmla="*/ 141 h 253"/>
              <a:gd name="T18" fmla="*/ 225 w 225"/>
              <a:gd name="T19" fmla="*/ 191 h 253"/>
              <a:gd name="T20" fmla="*/ 220 w 225"/>
              <a:gd name="T21" fmla="*/ 240 h 253"/>
              <a:gd name="T22" fmla="*/ 220 w 225"/>
              <a:gd name="T23" fmla="*/ 243 h 253"/>
              <a:gd name="T24" fmla="*/ 213 w 225"/>
              <a:gd name="T25" fmla="*/ 249 h 253"/>
              <a:gd name="T26" fmla="*/ 202 w 225"/>
              <a:gd name="T27" fmla="*/ 252 h 253"/>
              <a:gd name="T28" fmla="*/ 156 w 225"/>
              <a:gd name="T29" fmla="*/ 253 h 253"/>
              <a:gd name="T30" fmla="*/ 65 w 225"/>
              <a:gd name="T31" fmla="*/ 249 h 253"/>
              <a:gd name="T32" fmla="*/ 21 w 225"/>
              <a:gd name="T33" fmla="*/ 242 h 253"/>
              <a:gd name="T34" fmla="*/ 14 w 225"/>
              <a:gd name="T35" fmla="*/ 219 h 253"/>
              <a:gd name="T36" fmla="*/ 4 w 225"/>
              <a:gd name="T37" fmla="*/ 166 h 253"/>
              <a:gd name="T38" fmla="*/ 0 w 225"/>
              <a:gd name="T39" fmla="*/ 108 h 253"/>
              <a:gd name="T40" fmla="*/ 4 w 225"/>
              <a:gd name="T41" fmla="*/ 51 h 253"/>
              <a:gd name="T42" fmla="*/ 8 w 225"/>
              <a:gd name="T43" fmla="*/ 22 h 253"/>
              <a:gd name="T44" fmla="*/ 5 w 225"/>
              <a:gd name="T45" fmla="*/ 21 h 253"/>
              <a:gd name="T46" fmla="*/ 4 w 225"/>
              <a:gd name="T47" fmla="*/ 13 h 253"/>
              <a:gd name="T48" fmla="*/ 8 w 225"/>
              <a:gd name="T49" fmla="*/ 11 h 253"/>
              <a:gd name="T50" fmla="*/ 48 w 225"/>
              <a:gd name="T51" fmla="*/ 3 h 253"/>
              <a:gd name="T52" fmla="*/ 21 w 225"/>
              <a:gd name="T53" fmla="*/ 22 h 253"/>
              <a:gd name="T54" fmla="*/ 20 w 225"/>
              <a:gd name="T55" fmla="*/ 77 h 253"/>
              <a:gd name="T56" fmla="*/ 29 w 225"/>
              <a:gd name="T57" fmla="*/ 229 h 253"/>
              <a:gd name="T58" fmla="*/ 70 w 225"/>
              <a:gd name="T59" fmla="*/ 235 h 253"/>
              <a:gd name="T60" fmla="*/ 153 w 225"/>
              <a:gd name="T61" fmla="*/ 237 h 253"/>
              <a:gd name="T62" fmla="*/ 194 w 225"/>
              <a:gd name="T63" fmla="*/ 235 h 253"/>
              <a:gd name="T64" fmla="*/ 202 w 225"/>
              <a:gd name="T65" fmla="*/ 232 h 253"/>
              <a:gd name="T66" fmla="*/ 208 w 225"/>
              <a:gd name="T67" fmla="*/ 223 h 253"/>
              <a:gd name="T68" fmla="*/ 211 w 225"/>
              <a:gd name="T69" fmla="*/ 204 h 253"/>
              <a:gd name="T70" fmla="*/ 206 w 225"/>
              <a:gd name="T71" fmla="*/ 111 h 253"/>
              <a:gd name="T72" fmla="*/ 202 w 225"/>
              <a:gd name="T73" fmla="*/ 20 h 253"/>
              <a:gd name="T74" fmla="*/ 167 w 225"/>
              <a:gd name="T75" fmla="*/ 17 h 253"/>
              <a:gd name="T76" fmla="*/ 98 w 225"/>
              <a:gd name="T77" fmla="*/ 15 h 253"/>
              <a:gd name="T78" fmla="*/ 65 w 225"/>
              <a:gd name="T79" fmla="*/ 17 h 253"/>
              <a:gd name="T80" fmla="*/ 32 w 225"/>
              <a:gd name="T81" fmla="*/ 20 h 253"/>
              <a:gd name="T82" fmla="*/ 21 w 225"/>
              <a:gd name="T83" fmla="*/ 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53">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cs typeface="+mn-ea"/>
              <a:sym typeface="+mn-lt"/>
            </a:endParaRPr>
          </a:p>
        </p:txBody>
      </p:sp>
      <p:sp>
        <p:nvSpPr>
          <p:cNvPr id="16413" name="Freeform 105"/>
          <p:cNvSpPr>
            <a:spLocks noEditPoints="1" noChangeArrowheads="1"/>
          </p:cNvSpPr>
          <p:nvPr/>
        </p:nvSpPr>
        <p:spPr bwMode="auto">
          <a:xfrm>
            <a:off x="1600445" y="4918079"/>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cs typeface="+mn-ea"/>
              <a:sym typeface="+mn-lt"/>
            </a:endParaRPr>
          </a:p>
        </p:txBody>
      </p:sp>
      <p:sp>
        <p:nvSpPr>
          <p:cNvPr id="16414" name="Freeform 105"/>
          <p:cNvSpPr>
            <a:spLocks noEditPoints="1" noChangeArrowheads="1"/>
          </p:cNvSpPr>
          <p:nvPr/>
        </p:nvSpPr>
        <p:spPr bwMode="auto">
          <a:xfrm>
            <a:off x="1130545" y="4918079"/>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cs typeface="+mn-ea"/>
              <a:sym typeface="+mn-lt"/>
            </a:endParaRPr>
          </a:p>
        </p:txBody>
      </p:sp>
      <p:sp>
        <p:nvSpPr>
          <p:cNvPr id="16415" name="Freeform 105"/>
          <p:cNvSpPr>
            <a:spLocks noEditPoints="1" noChangeArrowheads="1"/>
          </p:cNvSpPr>
          <p:nvPr/>
        </p:nvSpPr>
        <p:spPr bwMode="auto">
          <a:xfrm>
            <a:off x="651119" y="4918079"/>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cs typeface="+mn-ea"/>
              <a:sym typeface="+mn-lt"/>
            </a:endParaRPr>
          </a:p>
        </p:txBody>
      </p:sp>
      <p:sp>
        <p:nvSpPr>
          <p:cNvPr id="16416" name="Freeform 101"/>
          <p:cNvSpPr>
            <a:spLocks noEditPoints="1" noChangeArrowheads="1"/>
          </p:cNvSpPr>
          <p:nvPr/>
        </p:nvSpPr>
        <p:spPr bwMode="auto">
          <a:xfrm>
            <a:off x="4934195" y="4918079"/>
            <a:ext cx="384175" cy="384175"/>
          </a:xfrm>
          <a:custGeom>
            <a:avLst/>
            <a:gdLst>
              <a:gd name="T0" fmla="*/ 48 w 225"/>
              <a:gd name="T1" fmla="*/ 3 h 253"/>
              <a:gd name="T2" fmla="*/ 87 w 225"/>
              <a:gd name="T3" fmla="*/ 0 h 253"/>
              <a:gd name="T4" fmla="*/ 166 w 225"/>
              <a:gd name="T5" fmla="*/ 3 h 253"/>
              <a:gd name="T6" fmla="*/ 205 w 225"/>
              <a:gd name="T7" fmla="*/ 7 h 253"/>
              <a:gd name="T8" fmla="*/ 212 w 225"/>
              <a:gd name="T9" fmla="*/ 10 h 253"/>
              <a:gd name="T10" fmla="*/ 216 w 225"/>
              <a:gd name="T11" fmla="*/ 17 h 253"/>
              <a:gd name="T12" fmla="*/ 218 w 225"/>
              <a:gd name="T13" fmla="*/ 34 h 253"/>
              <a:gd name="T14" fmla="*/ 218 w 225"/>
              <a:gd name="T15" fmla="*/ 60 h 253"/>
              <a:gd name="T16" fmla="*/ 222 w 225"/>
              <a:gd name="T17" fmla="*/ 141 h 253"/>
              <a:gd name="T18" fmla="*/ 225 w 225"/>
              <a:gd name="T19" fmla="*/ 191 h 253"/>
              <a:gd name="T20" fmla="*/ 220 w 225"/>
              <a:gd name="T21" fmla="*/ 240 h 253"/>
              <a:gd name="T22" fmla="*/ 220 w 225"/>
              <a:gd name="T23" fmla="*/ 243 h 253"/>
              <a:gd name="T24" fmla="*/ 213 w 225"/>
              <a:gd name="T25" fmla="*/ 249 h 253"/>
              <a:gd name="T26" fmla="*/ 202 w 225"/>
              <a:gd name="T27" fmla="*/ 252 h 253"/>
              <a:gd name="T28" fmla="*/ 156 w 225"/>
              <a:gd name="T29" fmla="*/ 253 h 253"/>
              <a:gd name="T30" fmla="*/ 65 w 225"/>
              <a:gd name="T31" fmla="*/ 249 h 253"/>
              <a:gd name="T32" fmla="*/ 21 w 225"/>
              <a:gd name="T33" fmla="*/ 242 h 253"/>
              <a:gd name="T34" fmla="*/ 14 w 225"/>
              <a:gd name="T35" fmla="*/ 219 h 253"/>
              <a:gd name="T36" fmla="*/ 4 w 225"/>
              <a:gd name="T37" fmla="*/ 166 h 253"/>
              <a:gd name="T38" fmla="*/ 0 w 225"/>
              <a:gd name="T39" fmla="*/ 108 h 253"/>
              <a:gd name="T40" fmla="*/ 4 w 225"/>
              <a:gd name="T41" fmla="*/ 51 h 253"/>
              <a:gd name="T42" fmla="*/ 8 w 225"/>
              <a:gd name="T43" fmla="*/ 22 h 253"/>
              <a:gd name="T44" fmla="*/ 5 w 225"/>
              <a:gd name="T45" fmla="*/ 21 h 253"/>
              <a:gd name="T46" fmla="*/ 4 w 225"/>
              <a:gd name="T47" fmla="*/ 13 h 253"/>
              <a:gd name="T48" fmla="*/ 8 w 225"/>
              <a:gd name="T49" fmla="*/ 11 h 253"/>
              <a:gd name="T50" fmla="*/ 48 w 225"/>
              <a:gd name="T51" fmla="*/ 3 h 253"/>
              <a:gd name="T52" fmla="*/ 21 w 225"/>
              <a:gd name="T53" fmla="*/ 22 h 253"/>
              <a:gd name="T54" fmla="*/ 20 w 225"/>
              <a:gd name="T55" fmla="*/ 77 h 253"/>
              <a:gd name="T56" fmla="*/ 29 w 225"/>
              <a:gd name="T57" fmla="*/ 229 h 253"/>
              <a:gd name="T58" fmla="*/ 70 w 225"/>
              <a:gd name="T59" fmla="*/ 235 h 253"/>
              <a:gd name="T60" fmla="*/ 153 w 225"/>
              <a:gd name="T61" fmla="*/ 237 h 253"/>
              <a:gd name="T62" fmla="*/ 194 w 225"/>
              <a:gd name="T63" fmla="*/ 235 h 253"/>
              <a:gd name="T64" fmla="*/ 202 w 225"/>
              <a:gd name="T65" fmla="*/ 232 h 253"/>
              <a:gd name="T66" fmla="*/ 208 w 225"/>
              <a:gd name="T67" fmla="*/ 223 h 253"/>
              <a:gd name="T68" fmla="*/ 211 w 225"/>
              <a:gd name="T69" fmla="*/ 204 h 253"/>
              <a:gd name="T70" fmla="*/ 206 w 225"/>
              <a:gd name="T71" fmla="*/ 111 h 253"/>
              <a:gd name="T72" fmla="*/ 202 w 225"/>
              <a:gd name="T73" fmla="*/ 20 h 253"/>
              <a:gd name="T74" fmla="*/ 167 w 225"/>
              <a:gd name="T75" fmla="*/ 17 h 253"/>
              <a:gd name="T76" fmla="*/ 98 w 225"/>
              <a:gd name="T77" fmla="*/ 15 h 253"/>
              <a:gd name="T78" fmla="*/ 65 w 225"/>
              <a:gd name="T79" fmla="*/ 17 h 253"/>
              <a:gd name="T80" fmla="*/ 32 w 225"/>
              <a:gd name="T81" fmla="*/ 20 h 253"/>
              <a:gd name="T82" fmla="*/ 21 w 225"/>
              <a:gd name="T83" fmla="*/ 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53">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1600">
              <a:solidFill>
                <a:srgbClr val="605448"/>
              </a:solidFill>
              <a:cs typeface="+mn-ea"/>
              <a:sym typeface="+mn-lt"/>
            </a:endParaRPr>
          </a:p>
        </p:txBody>
      </p:sp>
      <p:sp>
        <p:nvSpPr>
          <p:cNvPr id="16417" name="Freeform 101"/>
          <p:cNvSpPr>
            <a:spLocks noEditPoints="1" noChangeArrowheads="1"/>
          </p:cNvSpPr>
          <p:nvPr/>
        </p:nvSpPr>
        <p:spPr bwMode="auto">
          <a:xfrm>
            <a:off x="4454770" y="4918079"/>
            <a:ext cx="384175" cy="384175"/>
          </a:xfrm>
          <a:custGeom>
            <a:avLst/>
            <a:gdLst>
              <a:gd name="T0" fmla="*/ 48 w 225"/>
              <a:gd name="T1" fmla="*/ 3 h 253"/>
              <a:gd name="T2" fmla="*/ 87 w 225"/>
              <a:gd name="T3" fmla="*/ 0 h 253"/>
              <a:gd name="T4" fmla="*/ 166 w 225"/>
              <a:gd name="T5" fmla="*/ 3 h 253"/>
              <a:gd name="T6" fmla="*/ 205 w 225"/>
              <a:gd name="T7" fmla="*/ 7 h 253"/>
              <a:gd name="T8" fmla="*/ 212 w 225"/>
              <a:gd name="T9" fmla="*/ 10 h 253"/>
              <a:gd name="T10" fmla="*/ 216 w 225"/>
              <a:gd name="T11" fmla="*/ 17 h 253"/>
              <a:gd name="T12" fmla="*/ 218 w 225"/>
              <a:gd name="T13" fmla="*/ 34 h 253"/>
              <a:gd name="T14" fmla="*/ 218 w 225"/>
              <a:gd name="T15" fmla="*/ 60 h 253"/>
              <a:gd name="T16" fmla="*/ 222 w 225"/>
              <a:gd name="T17" fmla="*/ 141 h 253"/>
              <a:gd name="T18" fmla="*/ 225 w 225"/>
              <a:gd name="T19" fmla="*/ 191 h 253"/>
              <a:gd name="T20" fmla="*/ 220 w 225"/>
              <a:gd name="T21" fmla="*/ 240 h 253"/>
              <a:gd name="T22" fmla="*/ 220 w 225"/>
              <a:gd name="T23" fmla="*/ 243 h 253"/>
              <a:gd name="T24" fmla="*/ 213 w 225"/>
              <a:gd name="T25" fmla="*/ 249 h 253"/>
              <a:gd name="T26" fmla="*/ 202 w 225"/>
              <a:gd name="T27" fmla="*/ 252 h 253"/>
              <a:gd name="T28" fmla="*/ 156 w 225"/>
              <a:gd name="T29" fmla="*/ 253 h 253"/>
              <a:gd name="T30" fmla="*/ 65 w 225"/>
              <a:gd name="T31" fmla="*/ 249 h 253"/>
              <a:gd name="T32" fmla="*/ 21 w 225"/>
              <a:gd name="T33" fmla="*/ 242 h 253"/>
              <a:gd name="T34" fmla="*/ 14 w 225"/>
              <a:gd name="T35" fmla="*/ 219 h 253"/>
              <a:gd name="T36" fmla="*/ 4 w 225"/>
              <a:gd name="T37" fmla="*/ 166 h 253"/>
              <a:gd name="T38" fmla="*/ 0 w 225"/>
              <a:gd name="T39" fmla="*/ 108 h 253"/>
              <a:gd name="T40" fmla="*/ 4 w 225"/>
              <a:gd name="T41" fmla="*/ 51 h 253"/>
              <a:gd name="T42" fmla="*/ 8 w 225"/>
              <a:gd name="T43" fmla="*/ 22 h 253"/>
              <a:gd name="T44" fmla="*/ 5 w 225"/>
              <a:gd name="T45" fmla="*/ 21 h 253"/>
              <a:gd name="T46" fmla="*/ 4 w 225"/>
              <a:gd name="T47" fmla="*/ 13 h 253"/>
              <a:gd name="T48" fmla="*/ 8 w 225"/>
              <a:gd name="T49" fmla="*/ 11 h 253"/>
              <a:gd name="T50" fmla="*/ 48 w 225"/>
              <a:gd name="T51" fmla="*/ 3 h 253"/>
              <a:gd name="T52" fmla="*/ 21 w 225"/>
              <a:gd name="T53" fmla="*/ 22 h 253"/>
              <a:gd name="T54" fmla="*/ 20 w 225"/>
              <a:gd name="T55" fmla="*/ 77 h 253"/>
              <a:gd name="T56" fmla="*/ 29 w 225"/>
              <a:gd name="T57" fmla="*/ 229 h 253"/>
              <a:gd name="T58" fmla="*/ 70 w 225"/>
              <a:gd name="T59" fmla="*/ 235 h 253"/>
              <a:gd name="T60" fmla="*/ 153 w 225"/>
              <a:gd name="T61" fmla="*/ 237 h 253"/>
              <a:gd name="T62" fmla="*/ 194 w 225"/>
              <a:gd name="T63" fmla="*/ 235 h 253"/>
              <a:gd name="T64" fmla="*/ 202 w 225"/>
              <a:gd name="T65" fmla="*/ 232 h 253"/>
              <a:gd name="T66" fmla="*/ 208 w 225"/>
              <a:gd name="T67" fmla="*/ 223 h 253"/>
              <a:gd name="T68" fmla="*/ 211 w 225"/>
              <a:gd name="T69" fmla="*/ 204 h 253"/>
              <a:gd name="T70" fmla="*/ 206 w 225"/>
              <a:gd name="T71" fmla="*/ 111 h 253"/>
              <a:gd name="T72" fmla="*/ 202 w 225"/>
              <a:gd name="T73" fmla="*/ 20 h 253"/>
              <a:gd name="T74" fmla="*/ 167 w 225"/>
              <a:gd name="T75" fmla="*/ 17 h 253"/>
              <a:gd name="T76" fmla="*/ 98 w 225"/>
              <a:gd name="T77" fmla="*/ 15 h 253"/>
              <a:gd name="T78" fmla="*/ 65 w 225"/>
              <a:gd name="T79" fmla="*/ 17 h 253"/>
              <a:gd name="T80" fmla="*/ 32 w 225"/>
              <a:gd name="T81" fmla="*/ 20 h 253"/>
              <a:gd name="T82" fmla="*/ 21 w 225"/>
              <a:gd name="T83" fmla="*/ 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253">
                <a:moveTo>
                  <a:pt x="48" y="3"/>
                </a:moveTo>
                <a:lnTo>
                  <a:pt x="48" y="3"/>
                </a:lnTo>
                <a:lnTo>
                  <a:pt x="67" y="1"/>
                </a:lnTo>
                <a:lnTo>
                  <a:pt x="87" y="0"/>
                </a:lnTo>
                <a:lnTo>
                  <a:pt x="126" y="0"/>
                </a:lnTo>
                <a:lnTo>
                  <a:pt x="166" y="3"/>
                </a:lnTo>
                <a:lnTo>
                  <a:pt x="205" y="7"/>
                </a:lnTo>
                <a:lnTo>
                  <a:pt x="209" y="7"/>
                </a:lnTo>
                <a:lnTo>
                  <a:pt x="212" y="10"/>
                </a:lnTo>
                <a:lnTo>
                  <a:pt x="215" y="13"/>
                </a:lnTo>
                <a:lnTo>
                  <a:pt x="216" y="17"/>
                </a:lnTo>
                <a:lnTo>
                  <a:pt x="218" y="25"/>
                </a:lnTo>
                <a:lnTo>
                  <a:pt x="218" y="34"/>
                </a:lnTo>
                <a:lnTo>
                  <a:pt x="218" y="60"/>
                </a:lnTo>
                <a:lnTo>
                  <a:pt x="219" y="87"/>
                </a:lnTo>
                <a:lnTo>
                  <a:pt x="222" y="141"/>
                </a:lnTo>
                <a:lnTo>
                  <a:pt x="223" y="166"/>
                </a:lnTo>
                <a:lnTo>
                  <a:pt x="225" y="191"/>
                </a:lnTo>
                <a:lnTo>
                  <a:pt x="223" y="216"/>
                </a:lnTo>
                <a:lnTo>
                  <a:pt x="220" y="240"/>
                </a:lnTo>
                <a:lnTo>
                  <a:pt x="220" y="243"/>
                </a:lnTo>
                <a:lnTo>
                  <a:pt x="218" y="246"/>
                </a:lnTo>
                <a:lnTo>
                  <a:pt x="213" y="249"/>
                </a:lnTo>
                <a:lnTo>
                  <a:pt x="208" y="252"/>
                </a:lnTo>
                <a:lnTo>
                  <a:pt x="202" y="252"/>
                </a:lnTo>
                <a:lnTo>
                  <a:pt x="156" y="253"/>
                </a:lnTo>
                <a:lnTo>
                  <a:pt x="111" y="252"/>
                </a:lnTo>
                <a:lnTo>
                  <a:pt x="65" y="249"/>
                </a:lnTo>
                <a:lnTo>
                  <a:pt x="43" y="246"/>
                </a:lnTo>
                <a:lnTo>
                  <a:pt x="21" y="242"/>
                </a:lnTo>
                <a:lnTo>
                  <a:pt x="14" y="219"/>
                </a:lnTo>
                <a:lnTo>
                  <a:pt x="8" y="194"/>
                </a:lnTo>
                <a:lnTo>
                  <a:pt x="4" y="166"/>
                </a:lnTo>
                <a:lnTo>
                  <a:pt x="1" y="138"/>
                </a:lnTo>
                <a:lnTo>
                  <a:pt x="0" y="108"/>
                </a:lnTo>
                <a:lnTo>
                  <a:pt x="1" y="79"/>
                </a:lnTo>
                <a:lnTo>
                  <a:pt x="4" y="51"/>
                </a:lnTo>
                <a:lnTo>
                  <a:pt x="8" y="22"/>
                </a:lnTo>
                <a:lnTo>
                  <a:pt x="7" y="22"/>
                </a:lnTo>
                <a:lnTo>
                  <a:pt x="5" y="21"/>
                </a:lnTo>
                <a:lnTo>
                  <a:pt x="4" y="17"/>
                </a:lnTo>
                <a:lnTo>
                  <a:pt x="4" y="13"/>
                </a:lnTo>
                <a:lnTo>
                  <a:pt x="8" y="11"/>
                </a:lnTo>
                <a:lnTo>
                  <a:pt x="48" y="3"/>
                </a:lnTo>
                <a:close/>
                <a:moveTo>
                  <a:pt x="21" y="22"/>
                </a:moveTo>
                <a:lnTo>
                  <a:pt x="21" y="22"/>
                </a:lnTo>
                <a:lnTo>
                  <a:pt x="20" y="51"/>
                </a:lnTo>
                <a:lnTo>
                  <a:pt x="20" y="77"/>
                </a:lnTo>
                <a:lnTo>
                  <a:pt x="22" y="128"/>
                </a:lnTo>
                <a:lnTo>
                  <a:pt x="29" y="229"/>
                </a:lnTo>
                <a:lnTo>
                  <a:pt x="70" y="235"/>
                </a:lnTo>
                <a:lnTo>
                  <a:pt x="111" y="237"/>
                </a:lnTo>
                <a:lnTo>
                  <a:pt x="153" y="237"/>
                </a:lnTo>
                <a:lnTo>
                  <a:pt x="194" y="235"/>
                </a:lnTo>
                <a:lnTo>
                  <a:pt x="198" y="233"/>
                </a:lnTo>
                <a:lnTo>
                  <a:pt x="202" y="232"/>
                </a:lnTo>
                <a:lnTo>
                  <a:pt x="205" y="228"/>
                </a:lnTo>
                <a:lnTo>
                  <a:pt x="208" y="223"/>
                </a:lnTo>
                <a:lnTo>
                  <a:pt x="209" y="214"/>
                </a:lnTo>
                <a:lnTo>
                  <a:pt x="211" y="204"/>
                </a:lnTo>
                <a:lnTo>
                  <a:pt x="206" y="111"/>
                </a:lnTo>
                <a:lnTo>
                  <a:pt x="205" y="65"/>
                </a:lnTo>
                <a:lnTo>
                  <a:pt x="202" y="20"/>
                </a:lnTo>
                <a:lnTo>
                  <a:pt x="167" y="17"/>
                </a:lnTo>
                <a:lnTo>
                  <a:pt x="132" y="15"/>
                </a:lnTo>
                <a:lnTo>
                  <a:pt x="98" y="15"/>
                </a:lnTo>
                <a:lnTo>
                  <a:pt x="65" y="17"/>
                </a:lnTo>
                <a:lnTo>
                  <a:pt x="43" y="18"/>
                </a:lnTo>
                <a:lnTo>
                  <a:pt x="32" y="20"/>
                </a:lnTo>
                <a:lnTo>
                  <a:pt x="21" y="22"/>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cs typeface="+mn-ea"/>
              <a:sym typeface="+mn-lt"/>
            </a:endParaRPr>
          </a:p>
        </p:txBody>
      </p:sp>
      <p:sp>
        <p:nvSpPr>
          <p:cNvPr id="529" name="文本框 18"/>
          <p:cNvSpPr txBox="1">
            <a:spLocks noChangeArrowheads="1"/>
          </p:cNvSpPr>
          <p:nvPr/>
        </p:nvSpPr>
        <p:spPr bwMode="auto">
          <a:xfrm>
            <a:off x="5650564" y="4511142"/>
            <a:ext cx="1736725" cy="1015663"/>
          </a:xfrm>
          <a:prstGeom prst="rect">
            <a:avLst/>
          </a:prstGeom>
          <a:noFill/>
          <a:ln w="9525">
            <a:noFill/>
            <a:miter lim="800000"/>
          </a:ln>
        </p:spPr>
        <p:txBody>
          <a:bodyPr>
            <a:spAutoFit/>
          </a:bodyPr>
          <a:lstStyle/>
          <a:p>
            <a:r>
              <a:rPr lang="en-US" altLang="zh-CN" sz="6000">
                <a:solidFill>
                  <a:srgbClr val="DC5D3D"/>
                </a:solidFill>
                <a:cs typeface="+mn-ea"/>
                <a:sym typeface="+mn-lt"/>
              </a:rPr>
              <a:t>70</a:t>
            </a:r>
            <a:r>
              <a:rPr lang="en-US" altLang="zh-CN" sz="2000">
                <a:solidFill>
                  <a:srgbClr val="DC5D3D"/>
                </a:solidFill>
                <a:cs typeface="+mn-ea"/>
                <a:sym typeface="+mn-lt"/>
              </a:rPr>
              <a:t>%</a:t>
            </a:r>
          </a:p>
        </p:txBody>
      </p:sp>
      <p:sp>
        <p:nvSpPr>
          <p:cNvPr id="16422" name="Freeform 105"/>
          <p:cNvSpPr>
            <a:spLocks noEditPoints="1" noChangeArrowheads="1"/>
          </p:cNvSpPr>
          <p:nvPr/>
        </p:nvSpPr>
        <p:spPr bwMode="auto">
          <a:xfrm>
            <a:off x="3026019" y="3497267"/>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cs typeface="+mn-ea"/>
              <a:sym typeface="+mn-lt"/>
            </a:endParaRPr>
          </a:p>
        </p:txBody>
      </p:sp>
      <p:sp>
        <p:nvSpPr>
          <p:cNvPr id="16423" name="Freeform 105"/>
          <p:cNvSpPr>
            <a:spLocks noEditPoints="1" noChangeArrowheads="1"/>
          </p:cNvSpPr>
          <p:nvPr/>
        </p:nvSpPr>
        <p:spPr bwMode="auto">
          <a:xfrm>
            <a:off x="2546595" y="3497267"/>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cs typeface="+mn-ea"/>
              <a:sym typeface="+mn-lt"/>
            </a:endParaRPr>
          </a:p>
        </p:txBody>
      </p:sp>
      <p:sp>
        <p:nvSpPr>
          <p:cNvPr id="16424" name="Freeform 105"/>
          <p:cNvSpPr>
            <a:spLocks noEditPoints="1" noChangeArrowheads="1"/>
          </p:cNvSpPr>
          <p:nvPr/>
        </p:nvSpPr>
        <p:spPr bwMode="auto">
          <a:xfrm>
            <a:off x="3502270" y="4910142"/>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cs typeface="+mn-ea"/>
              <a:sym typeface="+mn-lt"/>
            </a:endParaRPr>
          </a:p>
        </p:txBody>
      </p:sp>
      <p:sp>
        <p:nvSpPr>
          <p:cNvPr id="16425" name="Freeform 105"/>
          <p:cNvSpPr>
            <a:spLocks noEditPoints="1" noChangeArrowheads="1"/>
          </p:cNvSpPr>
          <p:nvPr/>
        </p:nvSpPr>
        <p:spPr bwMode="auto">
          <a:xfrm>
            <a:off x="3022845" y="4910142"/>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cs typeface="+mn-ea"/>
              <a:sym typeface="+mn-lt"/>
            </a:endParaRPr>
          </a:p>
        </p:txBody>
      </p:sp>
      <p:sp>
        <p:nvSpPr>
          <p:cNvPr id="16426" name="Freeform 105"/>
          <p:cNvSpPr>
            <a:spLocks noEditPoints="1" noChangeArrowheads="1"/>
          </p:cNvSpPr>
          <p:nvPr/>
        </p:nvSpPr>
        <p:spPr bwMode="auto">
          <a:xfrm>
            <a:off x="2552945" y="4910142"/>
            <a:ext cx="384175" cy="384175"/>
          </a:xfrm>
          <a:custGeom>
            <a:avLst/>
            <a:gdLst>
              <a:gd name="T0" fmla="*/ 173 w 218"/>
              <a:gd name="T1" fmla="*/ 3 h 247"/>
              <a:gd name="T2" fmla="*/ 211 w 218"/>
              <a:gd name="T3" fmla="*/ 45 h 247"/>
              <a:gd name="T4" fmla="*/ 218 w 218"/>
              <a:gd name="T5" fmla="*/ 159 h 247"/>
              <a:gd name="T6" fmla="*/ 142 w 218"/>
              <a:gd name="T7" fmla="*/ 246 h 247"/>
              <a:gd name="T8" fmla="*/ 13 w 218"/>
              <a:gd name="T9" fmla="*/ 235 h 247"/>
              <a:gd name="T10" fmla="*/ 3 w 218"/>
              <a:gd name="T11" fmla="*/ 136 h 247"/>
              <a:gd name="T12" fmla="*/ 0 w 218"/>
              <a:gd name="T13" fmla="*/ 20 h 247"/>
              <a:gd name="T14" fmla="*/ 6 w 218"/>
              <a:gd name="T15" fmla="*/ 18 h 247"/>
              <a:gd name="T16" fmla="*/ 3 w 218"/>
              <a:gd name="T17" fmla="*/ 5 h 247"/>
              <a:gd name="T18" fmla="*/ 44 w 218"/>
              <a:gd name="T19" fmla="*/ 0 h 247"/>
              <a:gd name="T20" fmla="*/ 53 w 218"/>
              <a:gd name="T21" fmla="*/ 159 h 247"/>
              <a:gd name="T22" fmla="*/ 25 w 218"/>
              <a:gd name="T23" fmla="*/ 198 h 247"/>
              <a:gd name="T24" fmla="*/ 35 w 218"/>
              <a:gd name="T25" fmla="*/ 226 h 247"/>
              <a:gd name="T26" fmla="*/ 108 w 218"/>
              <a:gd name="T27" fmla="*/ 159 h 247"/>
              <a:gd name="T28" fmla="*/ 74 w 218"/>
              <a:gd name="T29" fmla="*/ 177 h 247"/>
              <a:gd name="T30" fmla="*/ 46 w 218"/>
              <a:gd name="T31" fmla="*/ 198 h 247"/>
              <a:gd name="T32" fmla="*/ 139 w 218"/>
              <a:gd name="T33" fmla="*/ 86 h 247"/>
              <a:gd name="T34" fmla="*/ 53 w 218"/>
              <a:gd name="T35" fmla="*/ 168 h 247"/>
              <a:gd name="T36" fmla="*/ 103 w 218"/>
              <a:gd name="T37" fmla="*/ 232 h 247"/>
              <a:gd name="T38" fmla="*/ 173 w 218"/>
              <a:gd name="T39" fmla="*/ 133 h 247"/>
              <a:gd name="T40" fmla="*/ 101 w 218"/>
              <a:gd name="T41" fmla="*/ 194 h 247"/>
              <a:gd name="T42" fmla="*/ 76 w 218"/>
              <a:gd name="T43" fmla="*/ 218 h 247"/>
              <a:gd name="T44" fmla="*/ 20 w 218"/>
              <a:gd name="T45" fmla="*/ 143 h 247"/>
              <a:gd name="T46" fmla="*/ 111 w 218"/>
              <a:gd name="T47" fmla="*/ 63 h 247"/>
              <a:gd name="T48" fmla="*/ 69 w 218"/>
              <a:gd name="T49" fmla="*/ 101 h 247"/>
              <a:gd name="T50" fmla="*/ 72 w 218"/>
              <a:gd name="T51" fmla="*/ 94 h 247"/>
              <a:gd name="T52" fmla="*/ 48 w 218"/>
              <a:gd name="T53" fmla="*/ 121 h 247"/>
              <a:gd name="T54" fmla="*/ 145 w 218"/>
              <a:gd name="T55" fmla="*/ 206 h 247"/>
              <a:gd name="T56" fmla="*/ 140 w 218"/>
              <a:gd name="T57" fmla="*/ 201 h 247"/>
              <a:gd name="T58" fmla="*/ 192 w 218"/>
              <a:gd name="T59" fmla="*/ 154 h 247"/>
              <a:gd name="T60" fmla="*/ 140 w 218"/>
              <a:gd name="T61" fmla="*/ 190 h 247"/>
              <a:gd name="T62" fmla="*/ 138 w 218"/>
              <a:gd name="T63" fmla="*/ 206 h 247"/>
              <a:gd name="T64" fmla="*/ 119 w 218"/>
              <a:gd name="T65" fmla="*/ 230 h 247"/>
              <a:gd name="T66" fmla="*/ 156 w 218"/>
              <a:gd name="T67" fmla="*/ 204 h 247"/>
              <a:gd name="T68" fmla="*/ 150 w 218"/>
              <a:gd name="T69" fmla="*/ 195 h 247"/>
              <a:gd name="T70" fmla="*/ 156 w 218"/>
              <a:gd name="T71" fmla="*/ 133 h 247"/>
              <a:gd name="T72" fmla="*/ 202 w 218"/>
              <a:gd name="T73" fmla="*/ 74 h 247"/>
              <a:gd name="T74" fmla="*/ 170 w 218"/>
              <a:gd name="T75" fmla="*/ 100 h 247"/>
              <a:gd name="T76" fmla="*/ 112 w 218"/>
              <a:gd name="T77" fmla="*/ 174 h 247"/>
              <a:gd name="T78" fmla="*/ 108 w 218"/>
              <a:gd name="T79" fmla="*/ 18 h 247"/>
              <a:gd name="T80" fmla="*/ 42 w 218"/>
              <a:gd name="T81" fmla="*/ 116 h 247"/>
              <a:gd name="T82" fmla="*/ 149 w 218"/>
              <a:gd name="T83" fmla="*/ 15 h 247"/>
              <a:gd name="T84" fmla="*/ 180 w 218"/>
              <a:gd name="T85" fmla="*/ 20 h 247"/>
              <a:gd name="T86" fmla="*/ 67 w 218"/>
              <a:gd name="T87" fmla="*/ 18 h 247"/>
              <a:gd name="T88" fmla="*/ 105 w 218"/>
              <a:gd name="T89" fmla="*/ 18 h 247"/>
              <a:gd name="T90" fmla="*/ 21 w 218"/>
              <a:gd name="T91" fmla="*/ 94 h 247"/>
              <a:gd name="T92" fmla="*/ 22 w 218"/>
              <a:gd name="T93" fmla="*/ 122 h 247"/>
              <a:gd name="T94" fmla="*/ 45 w 218"/>
              <a:gd name="T95" fmla="*/ 74 h 247"/>
              <a:gd name="T96" fmla="*/ 156 w 218"/>
              <a:gd name="T97" fmla="*/ 219 h 247"/>
              <a:gd name="T98" fmla="*/ 159 w 218"/>
              <a:gd name="T99" fmla="*/ 225 h 247"/>
              <a:gd name="T100" fmla="*/ 194 w 218"/>
              <a:gd name="T101" fmla="*/ 199 h 247"/>
              <a:gd name="T102" fmla="*/ 201 w 218"/>
              <a:gd name="T103" fmla="*/ 159 h 247"/>
              <a:gd name="T104" fmla="*/ 194 w 218"/>
              <a:gd name="T105" fmla="*/ 43 h 247"/>
              <a:gd name="T106" fmla="*/ 187 w 218"/>
              <a:gd name="T107" fmla="*/ 38 h 247"/>
              <a:gd name="T108" fmla="*/ 20 w 218"/>
              <a:gd name="T109" fmla="*/ 57 h 247"/>
              <a:gd name="T110" fmla="*/ 45 w 218"/>
              <a:gd name="T111" fmla="*/ 38 h 247"/>
              <a:gd name="T112" fmla="*/ 27 w 218"/>
              <a:gd name="T113" fmla="*/ 43 h 247"/>
              <a:gd name="T114" fmla="*/ 24 w 218"/>
              <a:gd name="T115" fmla="*/ 34 h 247"/>
              <a:gd name="T116" fmla="*/ 42 w 218"/>
              <a:gd name="T117" fmla="*/ 14 h 247"/>
              <a:gd name="T118" fmla="*/ 24 w 218"/>
              <a:gd name="T119" fmla="*/ 34 h 247"/>
              <a:gd name="T120" fmla="*/ 108 w 218"/>
              <a:gd name="T12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47">
                <a:moveTo>
                  <a:pt x="44" y="0"/>
                </a:moveTo>
                <a:lnTo>
                  <a:pt x="44" y="0"/>
                </a:lnTo>
                <a:lnTo>
                  <a:pt x="80" y="1"/>
                </a:lnTo>
                <a:lnTo>
                  <a:pt x="115" y="1"/>
                </a:lnTo>
                <a:lnTo>
                  <a:pt x="153" y="1"/>
                </a:lnTo>
                <a:lnTo>
                  <a:pt x="173" y="3"/>
                </a:lnTo>
                <a:lnTo>
                  <a:pt x="191" y="4"/>
                </a:lnTo>
                <a:lnTo>
                  <a:pt x="197" y="10"/>
                </a:lnTo>
                <a:lnTo>
                  <a:pt x="201" y="15"/>
                </a:lnTo>
                <a:lnTo>
                  <a:pt x="207" y="29"/>
                </a:lnTo>
                <a:lnTo>
                  <a:pt x="211" y="45"/>
                </a:lnTo>
                <a:lnTo>
                  <a:pt x="214" y="62"/>
                </a:lnTo>
                <a:lnTo>
                  <a:pt x="216" y="80"/>
                </a:lnTo>
                <a:lnTo>
                  <a:pt x="216" y="98"/>
                </a:lnTo>
                <a:lnTo>
                  <a:pt x="218" y="135"/>
                </a:lnTo>
                <a:lnTo>
                  <a:pt x="218" y="159"/>
                </a:lnTo>
                <a:lnTo>
                  <a:pt x="215" y="183"/>
                </a:lnTo>
                <a:lnTo>
                  <a:pt x="209" y="229"/>
                </a:lnTo>
                <a:lnTo>
                  <a:pt x="190" y="236"/>
                </a:lnTo>
                <a:lnTo>
                  <a:pt x="167" y="243"/>
                </a:lnTo>
                <a:lnTo>
                  <a:pt x="142" y="246"/>
                </a:lnTo>
                <a:lnTo>
                  <a:pt x="117" y="247"/>
                </a:lnTo>
                <a:lnTo>
                  <a:pt x="90" y="247"/>
                </a:lnTo>
                <a:lnTo>
                  <a:pt x="63" y="244"/>
                </a:lnTo>
                <a:lnTo>
                  <a:pt x="38" y="242"/>
                </a:lnTo>
                <a:lnTo>
                  <a:pt x="13" y="235"/>
                </a:lnTo>
                <a:lnTo>
                  <a:pt x="8" y="225"/>
                </a:lnTo>
                <a:lnTo>
                  <a:pt x="6" y="213"/>
                </a:lnTo>
                <a:lnTo>
                  <a:pt x="4" y="202"/>
                </a:lnTo>
                <a:lnTo>
                  <a:pt x="3" y="190"/>
                </a:lnTo>
                <a:lnTo>
                  <a:pt x="3" y="163"/>
                </a:lnTo>
                <a:lnTo>
                  <a:pt x="3" y="136"/>
                </a:lnTo>
                <a:lnTo>
                  <a:pt x="4" y="36"/>
                </a:lnTo>
                <a:lnTo>
                  <a:pt x="3" y="34"/>
                </a:lnTo>
                <a:lnTo>
                  <a:pt x="1" y="29"/>
                </a:lnTo>
                <a:lnTo>
                  <a:pt x="0" y="25"/>
                </a:lnTo>
                <a:lnTo>
                  <a:pt x="0" y="20"/>
                </a:lnTo>
                <a:lnTo>
                  <a:pt x="6" y="20"/>
                </a:lnTo>
                <a:lnTo>
                  <a:pt x="8" y="20"/>
                </a:lnTo>
                <a:lnTo>
                  <a:pt x="10" y="18"/>
                </a:lnTo>
                <a:lnTo>
                  <a:pt x="6" y="18"/>
                </a:lnTo>
                <a:lnTo>
                  <a:pt x="3" y="17"/>
                </a:lnTo>
                <a:lnTo>
                  <a:pt x="1" y="15"/>
                </a:lnTo>
                <a:lnTo>
                  <a:pt x="0" y="14"/>
                </a:lnTo>
                <a:lnTo>
                  <a:pt x="0" y="8"/>
                </a:lnTo>
                <a:lnTo>
                  <a:pt x="1" y="7"/>
                </a:lnTo>
                <a:lnTo>
                  <a:pt x="3" y="5"/>
                </a:lnTo>
                <a:lnTo>
                  <a:pt x="13" y="3"/>
                </a:lnTo>
                <a:lnTo>
                  <a:pt x="22" y="0"/>
                </a:lnTo>
                <a:lnTo>
                  <a:pt x="34" y="0"/>
                </a:lnTo>
                <a:lnTo>
                  <a:pt x="44" y="0"/>
                </a:lnTo>
                <a:close/>
                <a:moveTo>
                  <a:pt x="53" y="168"/>
                </a:moveTo>
                <a:lnTo>
                  <a:pt x="53" y="168"/>
                </a:lnTo>
                <a:lnTo>
                  <a:pt x="55" y="163"/>
                </a:lnTo>
                <a:lnTo>
                  <a:pt x="55" y="159"/>
                </a:lnTo>
                <a:lnTo>
                  <a:pt x="55" y="157"/>
                </a:lnTo>
                <a:lnTo>
                  <a:pt x="53" y="159"/>
                </a:lnTo>
                <a:lnTo>
                  <a:pt x="51" y="161"/>
                </a:lnTo>
                <a:lnTo>
                  <a:pt x="41" y="174"/>
                </a:lnTo>
                <a:lnTo>
                  <a:pt x="32" y="185"/>
                </a:lnTo>
                <a:lnTo>
                  <a:pt x="28" y="191"/>
                </a:lnTo>
                <a:lnTo>
                  <a:pt x="25" y="198"/>
                </a:lnTo>
                <a:lnTo>
                  <a:pt x="24" y="205"/>
                </a:lnTo>
                <a:lnTo>
                  <a:pt x="22" y="216"/>
                </a:lnTo>
                <a:lnTo>
                  <a:pt x="24" y="219"/>
                </a:lnTo>
                <a:lnTo>
                  <a:pt x="27" y="222"/>
                </a:lnTo>
                <a:lnTo>
                  <a:pt x="35" y="226"/>
                </a:lnTo>
                <a:lnTo>
                  <a:pt x="44" y="227"/>
                </a:lnTo>
                <a:lnTo>
                  <a:pt x="46" y="227"/>
                </a:lnTo>
                <a:lnTo>
                  <a:pt x="49" y="226"/>
                </a:lnTo>
                <a:lnTo>
                  <a:pt x="79" y="192"/>
                </a:lnTo>
                <a:lnTo>
                  <a:pt x="108" y="159"/>
                </a:lnTo>
                <a:lnTo>
                  <a:pt x="138" y="126"/>
                </a:lnTo>
                <a:lnTo>
                  <a:pt x="166" y="93"/>
                </a:lnTo>
                <a:lnTo>
                  <a:pt x="136" y="118"/>
                </a:lnTo>
                <a:lnTo>
                  <a:pt x="105" y="147"/>
                </a:lnTo>
                <a:lnTo>
                  <a:pt x="74" y="177"/>
                </a:lnTo>
                <a:lnTo>
                  <a:pt x="48" y="208"/>
                </a:lnTo>
                <a:lnTo>
                  <a:pt x="46" y="209"/>
                </a:lnTo>
                <a:lnTo>
                  <a:pt x="45" y="208"/>
                </a:lnTo>
                <a:lnTo>
                  <a:pt x="45" y="204"/>
                </a:lnTo>
                <a:lnTo>
                  <a:pt x="46" y="198"/>
                </a:lnTo>
                <a:lnTo>
                  <a:pt x="48" y="194"/>
                </a:lnTo>
                <a:lnTo>
                  <a:pt x="70" y="166"/>
                </a:lnTo>
                <a:lnTo>
                  <a:pt x="93" y="139"/>
                </a:lnTo>
                <a:lnTo>
                  <a:pt x="139" y="86"/>
                </a:lnTo>
                <a:lnTo>
                  <a:pt x="140" y="83"/>
                </a:lnTo>
                <a:lnTo>
                  <a:pt x="140" y="80"/>
                </a:lnTo>
                <a:lnTo>
                  <a:pt x="97" y="122"/>
                </a:lnTo>
                <a:lnTo>
                  <a:pt x="74" y="145"/>
                </a:lnTo>
                <a:lnTo>
                  <a:pt x="53" y="168"/>
                </a:lnTo>
                <a:close/>
                <a:moveTo>
                  <a:pt x="67" y="230"/>
                </a:moveTo>
                <a:lnTo>
                  <a:pt x="67" y="230"/>
                </a:lnTo>
                <a:lnTo>
                  <a:pt x="76" y="232"/>
                </a:lnTo>
                <a:lnTo>
                  <a:pt x="86" y="232"/>
                </a:lnTo>
                <a:lnTo>
                  <a:pt x="103" y="232"/>
                </a:lnTo>
                <a:lnTo>
                  <a:pt x="110" y="218"/>
                </a:lnTo>
                <a:lnTo>
                  <a:pt x="118" y="205"/>
                </a:lnTo>
                <a:lnTo>
                  <a:pt x="136" y="180"/>
                </a:lnTo>
                <a:lnTo>
                  <a:pt x="156" y="157"/>
                </a:lnTo>
                <a:lnTo>
                  <a:pt x="173" y="133"/>
                </a:lnTo>
                <a:lnTo>
                  <a:pt x="135" y="166"/>
                </a:lnTo>
                <a:lnTo>
                  <a:pt x="100" y="201"/>
                </a:lnTo>
                <a:lnTo>
                  <a:pt x="100" y="197"/>
                </a:lnTo>
                <a:lnTo>
                  <a:pt x="101" y="194"/>
                </a:lnTo>
                <a:lnTo>
                  <a:pt x="104" y="191"/>
                </a:lnTo>
                <a:lnTo>
                  <a:pt x="105" y="188"/>
                </a:lnTo>
                <a:lnTo>
                  <a:pt x="94" y="197"/>
                </a:lnTo>
                <a:lnTo>
                  <a:pt x="84" y="206"/>
                </a:lnTo>
                <a:lnTo>
                  <a:pt x="76" y="218"/>
                </a:lnTo>
                <a:lnTo>
                  <a:pt x="67" y="230"/>
                </a:lnTo>
                <a:close/>
                <a:moveTo>
                  <a:pt x="24" y="138"/>
                </a:moveTo>
                <a:lnTo>
                  <a:pt x="24" y="138"/>
                </a:lnTo>
                <a:lnTo>
                  <a:pt x="21" y="139"/>
                </a:lnTo>
                <a:lnTo>
                  <a:pt x="20" y="143"/>
                </a:lnTo>
                <a:lnTo>
                  <a:pt x="20" y="147"/>
                </a:lnTo>
                <a:lnTo>
                  <a:pt x="20" y="153"/>
                </a:lnTo>
                <a:lnTo>
                  <a:pt x="24" y="173"/>
                </a:lnTo>
                <a:lnTo>
                  <a:pt x="124" y="53"/>
                </a:lnTo>
                <a:lnTo>
                  <a:pt x="111" y="63"/>
                </a:lnTo>
                <a:lnTo>
                  <a:pt x="98" y="76"/>
                </a:lnTo>
                <a:lnTo>
                  <a:pt x="86" y="88"/>
                </a:lnTo>
                <a:lnTo>
                  <a:pt x="74" y="98"/>
                </a:lnTo>
                <a:lnTo>
                  <a:pt x="72" y="102"/>
                </a:lnTo>
                <a:lnTo>
                  <a:pt x="69" y="101"/>
                </a:lnTo>
                <a:lnTo>
                  <a:pt x="70" y="100"/>
                </a:lnTo>
                <a:lnTo>
                  <a:pt x="74" y="98"/>
                </a:lnTo>
                <a:lnTo>
                  <a:pt x="74" y="95"/>
                </a:lnTo>
                <a:lnTo>
                  <a:pt x="73" y="94"/>
                </a:lnTo>
                <a:lnTo>
                  <a:pt x="72" y="94"/>
                </a:lnTo>
                <a:lnTo>
                  <a:pt x="70" y="94"/>
                </a:lnTo>
                <a:lnTo>
                  <a:pt x="67" y="95"/>
                </a:lnTo>
                <a:lnTo>
                  <a:pt x="65" y="97"/>
                </a:lnTo>
                <a:lnTo>
                  <a:pt x="56" y="109"/>
                </a:lnTo>
                <a:lnTo>
                  <a:pt x="48" y="121"/>
                </a:lnTo>
                <a:lnTo>
                  <a:pt x="42" y="126"/>
                </a:lnTo>
                <a:lnTo>
                  <a:pt x="36" y="131"/>
                </a:lnTo>
                <a:lnTo>
                  <a:pt x="31" y="135"/>
                </a:lnTo>
                <a:lnTo>
                  <a:pt x="24" y="138"/>
                </a:lnTo>
                <a:close/>
                <a:moveTo>
                  <a:pt x="145" y="206"/>
                </a:moveTo>
                <a:lnTo>
                  <a:pt x="145" y="206"/>
                </a:lnTo>
                <a:lnTo>
                  <a:pt x="142" y="208"/>
                </a:lnTo>
                <a:lnTo>
                  <a:pt x="140" y="206"/>
                </a:lnTo>
                <a:lnTo>
                  <a:pt x="140" y="204"/>
                </a:lnTo>
                <a:lnTo>
                  <a:pt x="140" y="201"/>
                </a:lnTo>
                <a:lnTo>
                  <a:pt x="149" y="195"/>
                </a:lnTo>
                <a:lnTo>
                  <a:pt x="156" y="190"/>
                </a:lnTo>
                <a:lnTo>
                  <a:pt x="170" y="175"/>
                </a:lnTo>
                <a:lnTo>
                  <a:pt x="184" y="161"/>
                </a:lnTo>
                <a:lnTo>
                  <a:pt x="192" y="154"/>
                </a:lnTo>
                <a:lnTo>
                  <a:pt x="201" y="147"/>
                </a:lnTo>
                <a:lnTo>
                  <a:pt x="202" y="116"/>
                </a:lnTo>
                <a:lnTo>
                  <a:pt x="162" y="164"/>
                </a:lnTo>
                <a:lnTo>
                  <a:pt x="140" y="190"/>
                </a:lnTo>
                <a:lnTo>
                  <a:pt x="122" y="216"/>
                </a:lnTo>
                <a:lnTo>
                  <a:pt x="126" y="213"/>
                </a:lnTo>
                <a:lnTo>
                  <a:pt x="131" y="211"/>
                </a:lnTo>
                <a:lnTo>
                  <a:pt x="133" y="208"/>
                </a:lnTo>
                <a:lnTo>
                  <a:pt x="138" y="206"/>
                </a:lnTo>
                <a:lnTo>
                  <a:pt x="138" y="211"/>
                </a:lnTo>
                <a:lnTo>
                  <a:pt x="136" y="213"/>
                </a:lnTo>
                <a:lnTo>
                  <a:pt x="132" y="219"/>
                </a:lnTo>
                <a:lnTo>
                  <a:pt x="125" y="225"/>
                </a:lnTo>
                <a:lnTo>
                  <a:pt x="119" y="230"/>
                </a:lnTo>
                <a:lnTo>
                  <a:pt x="126" y="229"/>
                </a:lnTo>
                <a:lnTo>
                  <a:pt x="133" y="226"/>
                </a:lnTo>
                <a:lnTo>
                  <a:pt x="140" y="220"/>
                </a:lnTo>
                <a:lnTo>
                  <a:pt x="146" y="216"/>
                </a:lnTo>
                <a:lnTo>
                  <a:pt x="156" y="204"/>
                </a:lnTo>
                <a:lnTo>
                  <a:pt x="163" y="192"/>
                </a:lnTo>
                <a:lnTo>
                  <a:pt x="159" y="191"/>
                </a:lnTo>
                <a:lnTo>
                  <a:pt x="155" y="191"/>
                </a:lnTo>
                <a:lnTo>
                  <a:pt x="153" y="192"/>
                </a:lnTo>
                <a:lnTo>
                  <a:pt x="150" y="195"/>
                </a:lnTo>
                <a:lnTo>
                  <a:pt x="147" y="201"/>
                </a:lnTo>
                <a:lnTo>
                  <a:pt x="145" y="206"/>
                </a:lnTo>
                <a:close/>
                <a:moveTo>
                  <a:pt x="115" y="174"/>
                </a:moveTo>
                <a:lnTo>
                  <a:pt x="115" y="174"/>
                </a:lnTo>
                <a:lnTo>
                  <a:pt x="156" y="133"/>
                </a:lnTo>
                <a:lnTo>
                  <a:pt x="198" y="95"/>
                </a:lnTo>
                <a:lnTo>
                  <a:pt x="201" y="91"/>
                </a:lnTo>
                <a:lnTo>
                  <a:pt x="202" y="87"/>
                </a:lnTo>
                <a:lnTo>
                  <a:pt x="202" y="81"/>
                </a:lnTo>
                <a:lnTo>
                  <a:pt x="202" y="74"/>
                </a:lnTo>
                <a:lnTo>
                  <a:pt x="199" y="59"/>
                </a:lnTo>
                <a:lnTo>
                  <a:pt x="195" y="43"/>
                </a:lnTo>
                <a:lnTo>
                  <a:pt x="188" y="64"/>
                </a:lnTo>
                <a:lnTo>
                  <a:pt x="180" y="83"/>
                </a:lnTo>
                <a:lnTo>
                  <a:pt x="170" y="100"/>
                </a:lnTo>
                <a:lnTo>
                  <a:pt x="159" y="116"/>
                </a:lnTo>
                <a:lnTo>
                  <a:pt x="147" y="132"/>
                </a:lnTo>
                <a:lnTo>
                  <a:pt x="135" y="146"/>
                </a:lnTo>
                <a:lnTo>
                  <a:pt x="110" y="173"/>
                </a:lnTo>
                <a:lnTo>
                  <a:pt x="112" y="174"/>
                </a:lnTo>
                <a:lnTo>
                  <a:pt x="115" y="174"/>
                </a:lnTo>
                <a:close/>
                <a:moveTo>
                  <a:pt x="149" y="15"/>
                </a:moveTo>
                <a:lnTo>
                  <a:pt x="105" y="18"/>
                </a:lnTo>
                <a:lnTo>
                  <a:pt x="108" y="18"/>
                </a:lnTo>
                <a:lnTo>
                  <a:pt x="111" y="20"/>
                </a:lnTo>
                <a:lnTo>
                  <a:pt x="112" y="22"/>
                </a:lnTo>
                <a:lnTo>
                  <a:pt x="112" y="25"/>
                </a:lnTo>
                <a:lnTo>
                  <a:pt x="38" y="118"/>
                </a:lnTo>
                <a:lnTo>
                  <a:pt x="42" y="116"/>
                </a:lnTo>
                <a:lnTo>
                  <a:pt x="46" y="115"/>
                </a:lnTo>
                <a:lnTo>
                  <a:pt x="52" y="108"/>
                </a:lnTo>
                <a:lnTo>
                  <a:pt x="58" y="101"/>
                </a:lnTo>
                <a:lnTo>
                  <a:pt x="60" y="98"/>
                </a:lnTo>
                <a:lnTo>
                  <a:pt x="65" y="97"/>
                </a:lnTo>
                <a:lnTo>
                  <a:pt x="149" y="15"/>
                </a:lnTo>
                <a:close/>
                <a:moveTo>
                  <a:pt x="177" y="32"/>
                </a:moveTo>
                <a:lnTo>
                  <a:pt x="177" y="32"/>
                </a:lnTo>
                <a:lnTo>
                  <a:pt x="181" y="28"/>
                </a:lnTo>
                <a:lnTo>
                  <a:pt x="183" y="24"/>
                </a:lnTo>
                <a:lnTo>
                  <a:pt x="183" y="21"/>
                </a:lnTo>
                <a:lnTo>
                  <a:pt x="180" y="20"/>
                </a:lnTo>
                <a:lnTo>
                  <a:pt x="173" y="18"/>
                </a:lnTo>
                <a:lnTo>
                  <a:pt x="169" y="17"/>
                </a:lnTo>
                <a:lnTo>
                  <a:pt x="167" y="15"/>
                </a:lnTo>
                <a:lnTo>
                  <a:pt x="87" y="116"/>
                </a:lnTo>
                <a:lnTo>
                  <a:pt x="177" y="32"/>
                </a:lnTo>
                <a:close/>
                <a:moveTo>
                  <a:pt x="67" y="18"/>
                </a:moveTo>
                <a:lnTo>
                  <a:pt x="24" y="76"/>
                </a:lnTo>
                <a:lnTo>
                  <a:pt x="45" y="63"/>
                </a:lnTo>
                <a:lnTo>
                  <a:pt x="66" y="49"/>
                </a:lnTo>
                <a:lnTo>
                  <a:pt x="105" y="18"/>
                </a:lnTo>
                <a:lnTo>
                  <a:pt x="84" y="17"/>
                </a:lnTo>
                <a:lnTo>
                  <a:pt x="74" y="17"/>
                </a:lnTo>
                <a:lnTo>
                  <a:pt x="70" y="17"/>
                </a:lnTo>
                <a:lnTo>
                  <a:pt x="67" y="18"/>
                </a:lnTo>
                <a:close/>
                <a:moveTo>
                  <a:pt x="21" y="94"/>
                </a:moveTo>
                <a:lnTo>
                  <a:pt x="21" y="94"/>
                </a:lnTo>
                <a:lnTo>
                  <a:pt x="18" y="97"/>
                </a:lnTo>
                <a:lnTo>
                  <a:pt x="18" y="100"/>
                </a:lnTo>
                <a:lnTo>
                  <a:pt x="18" y="108"/>
                </a:lnTo>
                <a:lnTo>
                  <a:pt x="20" y="115"/>
                </a:lnTo>
                <a:lnTo>
                  <a:pt x="22" y="122"/>
                </a:lnTo>
                <a:lnTo>
                  <a:pt x="81" y="50"/>
                </a:lnTo>
                <a:lnTo>
                  <a:pt x="73" y="52"/>
                </a:lnTo>
                <a:lnTo>
                  <a:pt x="72" y="55"/>
                </a:lnTo>
                <a:lnTo>
                  <a:pt x="59" y="64"/>
                </a:lnTo>
                <a:lnTo>
                  <a:pt x="45" y="74"/>
                </a:lnTo>
                <a:lnTo>
                  <a:pt x="31" y="84"/>
                </a:lnTo>
                <a:lnTo>
                  <a:pt x="25" y="88"/>
                </a:lnTo>
                <a:lnTo>
                  <a:pt x="21" y="94"/>
                </a:lnTo>
                <a:close/>
                <a:moveTo>
                  <a:pt x="195" y="168"/>
                </a:moveTo>
                <a:lnTo>
                  <a:pt x="156" y="219"/>
                </a:lnTo>
                <a:lnTo>
                  <a:pt x="152" y="225"/>
                </a:lnTo>
                <a:lnTo>
                  <a:pt x="152" y="226"/>
                </a:lnTo>
                <a:lnTo>
                  <a:pt x="153" y="226"/>
                </a:lnTo>
                <a:lnTo>
                  <a:pt x="159" y="225"/>
                </a:lnTo>
                <a:lnTo>
                  <a:pt x="167" y="219"/>
                </a:lnTo>
                <a:lnTo>
                  <a:pt x="174" y="212"/>
                </a:lnTo>
                <a:lnTo>
                  <a:pt x="183" y="205"/>
                </a:lnTo>
                <a:lnTo>
                  <a:pt x="188" y="201"/>
                </a:lnTo>
                <a:lnTo>
                  <a:pt x="194" y="199"/>
                </a:lnTo>
                <a:lnTo>
                  <a:pt x="197" y="197"/>
                </a:lnTo>
                <a:lnTo>
                  <a:pt x="199" y="192"/>
                </a:lnTo>
                <a:lnTo>
                  <a:pt x="202" y="188"/>
                </a:lnTo>
                <a:lnTo>
                  <a:pt x="202" y="183"/>
                </a:lnTo>
                <a:lnTo>
                  <a:pt x="202" y="171"/>
                </a:lnTo>
                <a:lnTo>
                  <a:pt x="201" y="159"/>
                </a:lnTo>
                <a:lnTo>
                  <a:pt x="195" y="168"/>
                </a:lnTo>
                <a:close/>
                <a:moveTo>
                  <a:pt x="147" y="93"/>
                </a:moveTo>
                <a:lnTo>
                  <a:pt x="194" y="43"/>
                </a:lnTo>
                <a:lnTo>
                  <a:pt x="195" y="41"/>
                </a:lnTo>
                <a:lnTo>
                  <a:pt x="195" y="39"/>
                </a:lnTo>
                <a:lnTo>
                  <a:pt x="194" y="36"/>
                </a:lnTo>
                <a:lnTo>
                  <a:pt x="190" y="35"/>
                </a:lnTo>
                <a:lnTo>
                  <a:pt x="188" y="35"/>
                </a:lnTo>
                <a:lnTo>
                  <a:pt x="187" y="38"/>
                </a:lnTo>
                <a:lnTo>
                  <a:pt x="166" y="64"/>
                </a:lnTo>
                <a:lnTo>
                  <a:pt x="156" y="79"/>
                </a:lnTo>
                <a:lnTo>
                  <a:pt x="147" y="93"/>
                </a:lnTo>
                <a:close/>
                <a:moveTo>
                  <a:pt x="20" y="57"/>
                </a:moveTo>
                <a:lnTo>
                  <a:pt x="20" y="57"/>
                </a:lnTo>
                <a:lnTo>
                  <a:pt x="22" y="53"/>
                </a:lnTo>
                <a:lnTo>
                  <a:pt x="27" y="50"/>
                </a:lnTo>
                <a:lnTo>
                  <a:pt x="36" y="45"/>
                </a:lnTo>
                <a:lnTo>
                  <a:pt x="41" y="42"/>
                </a:lnTo>
                <a:lnTo>
                  <a:pt x="45" y="38"/>
                </a:lnTo>
                <a:lnTo>
                  <a:pt x="48" y="34"/>
                </a:lnTo>
                <a:lnTo>
                  <a:pt x="49" y="28"/>
                </a:lnTo>
                <a:lnTo>
                  <a:pt x="41" y="35"/>
                </a:lnTo>
                <a:lnTo>
                  <a:pt x="31" y="41"/>
                </a:lnTo>
                <a:lnTo>
                  <a:pt x="27" y="43"/>
                </a:lnTo>
                <a:lnTo>
                  <a:pt x="24" y="48"/>
                </a:lnTo>
                <a:lnTo>
                  <a:pt x="21" y="52"/>
                </a:lnTo>
                <a:lnTo>
                  <a:pt x="20" y="57"/>
                </a:lnTo>
                <a:close/>
                <a:moveTo>
                  <a:pt x="24" y="34"/>
                </a:moveTo>
                <a:lnTo>
                  <a:pt x="24" y="34"/>
                </a:lnTo>
                <a:lnTo>
                  <a:pt x="28" y="32"/>
                </a:lnTo>
                <a:lnTo>
                  <a:pt x="32" y="31"/>
                </a:lnTo>
                <a:lnTo>
                  <a:pt x="38" y="25"/>
                </a:lnTo>
                <a:lnTo>
                  <a:pt x="48" y="14"/>
                </a:lnTo>
                <a:lnTo>
                  <a:pt x="42" y="14"/>
                </a:lnTo>
                <a:lnTo>
                  <a:pt x="39" y="14"/>
                </a:lnTo>
                <a:lnTo>
                  <a:pt x="36" y="15"/>
                </a:lnTo>
                <a:lnTo>
                  <a:pt x="31" y="25"/>
                </a:lnTo>
                <a:lnTo>
                  <a:pt x="28" y="29"/>
                </a:lnTo>
                <a:lnTo>
                  <a:pt x="24" y="34"/>
                </a:lnTo>
                <a:close/>
                <a:moveTo>
                  <a:pt x="110" y="173"/>
                </a:moveTo>
                <a:lnTo>
                  <a:pt x="101" y="184"/>
                </a:lnTo>
                <a:lnTo>
                  <a:pt x="104" y="185"/>
                </a:lnTo>
                <a:lnTo>
                  <a:pt x="108" y="180"/>
                </a:lnTo>
                <a:lnTo>
                  <a:pt x="110" y="177"/>
                </a:lnTo>
                <a:lnTo>
                  <a:pt x="110" y="17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2400">
              <a:solidFill>
                <a:srgbClr val="605448"/>
              </a:solidFill>
              <a:cs typeface="+mn-ea"/>
              <a:sym typeface="+mn-lt"/>
            </a:endParaRPr>
          </a:p>
        </p:txBody>
      </p:sp>
      <p:grpSp>
        <p:nvGrpSpPr>
          <p:cNvPr id="91" name="组合 90"/>
          <p:cNvGrpSpPr/>
          <p:nvPr/>
        </p:nvGrpSpPr>
        <p:grpSpPr>
          <a:xfrm>
            <a:off x="7016061" y="1852079"/>
            <a:ext cx="3373361" cy="871531"/>
            <a:chOff x="7085546" y="1683379"/>
            <a:chExt cx="4632610" cy="935165"/>
          </a:xfrm>
        </p:grpSpPr>
        <p:sp>
          <p:nvSpPr>
            <p:cNvPr id="93" name="矩形 39"/>
            <p:cNvSpPr>
              <a:spLocks noChangeArrowheads="1"/>
            </p:cNvSpPr>
            <p:nvPr/>
          </p:nvSpPr>
          <p:spPr bwMode="auto">
            <a:xfrm>
              <a:off x="7085546" y="2222245"/>
              <a:ext cx="4632610" cy="39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a:lnSpc>
                  <a:spcPct val="150000"/>
                </a:lnSpc>
                <a:spcBef>
                  <a:spcPts val="1000"/>
                </a:spcBef>
                <a:defRPr/>
              </a:pPr>
              <a:r>
                <a:rPr lang="zh-CN" altLang="en-US" sz="1200" dirty="0">
                  <a:solidFill>
                    <a:srgbClr val="DC5D3D"/>
                  </a:solidFill>
                  <a:latin typeface="+mn-lt"/>
                  <a:ea typeface="+mn-ea"/>
                  <a:cs typeface="+mn-ea"/>
                  <a:sym typeface="+mn-lt"/>
                </a:rPr>
                <a:t>Click here to add paragraph text Click here to add paragraph text</a:t>
              </a:r>
            </a:p>
          </p:txBody>
        </p:sp>
        <p:sp>
          <p:nvSpPr>
            <p:cNvPr id="140" name="矩形 39"/>
            <p:cNvSpPr>
              <a:spLocks noChangeArrowheads="1"/>
            </p:cNvSpPr>
            <p:nvPr/>
          </p:nvSpPr>
          <p:spPr bwMode="auto">
            <a:xfrm>
              <a:off x="7085546" y="1683379"/>
              <a:ext cx="3265274" cy="59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a:lnSpc>
                  <a:spcPct val="150000"/>
                </a:lnSpc>
                <a:spcBef>
                  <a:spcPts val="1000"/>
                </a:spcBef>
                <a:defRPr/>
              </a:pPr>
              <a:r>
                <a:rPr lang="zh-CN" altLang="en-US" sz="2000" b="1" dirty="0">
                  <a:solidFill>
                    <a:srgbClr val="DC5D3D"/>
                  </a:solidFill>
                  <a:latin typeface="+mn-lt"/>
                  <a:ea typeface="+mn-ea"/>
                  <a:cs typeface="+mn-ea"/>
                  <a:sym typeface="+mn-lt"/>
                </a:rPr>
                <a:t>Click to add a title</a:t>
              </a:r>
            </a:p>
          </p:txBody>
        </p:sp>
      </p:grpSp>
      <p:grpSp>
        <p:nvGrpSpPr>
          <p:cNvPr id="141" name="组合 140"/>
          <p:cNvGrpSpPr/>
          <p:nvPr/>
        </p:nvGrpSpPr>
        <p:grpSpPr>
          <a:xfrm>
            <a:off x="7027579" y="3009911"/>
            <a:ext cx="3276116" cy="871528"/>
            <a:chOff x="7085546" y="1683379"/>
            <a:chExt cx="4499064" cy="935162"/>
          </a:xfrm>
        </p:grpSpPr>
        <p:sp>
          <p:nvSpPr>
            <p:cNvPr id="143" name="矩形 39"/>
            <p:cNvSpPr>
              <a:spLocks noChangeArrowheads="1"/>
            </p:cNvSpPr>
            <p:nvPr/>
          </p:nvSpPr>
          <p:spPr bwMode="auto">
            <a:xfrm>
              <a:off x="7085546" y="2222242"/>
              <a:ext cx="4499064" cy="39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a:lnSpc>
                  <a:spcPct val="150000"/>
                </a:lnSpc>
                <a:spcBef>
                  <a:spcPts val="1000"/>
                </a:spcBef>
                <a:defRPr/>
              </a:pPr>
              <a:r>
                <a:rPr lang="zh-CN" altLang="en-US" sz="1200" dirty="0">
                  <a:solidFill>
                    <a:srgbClr val="DC5D3D"/>
                  </a:solidFill>
                  <a:latin typeface="+mn-lt"/>
                  <a:ea typeface="+mn-ea"/>
                  <a:cs typeface="+mn-ea"/>
                  <a:sym typeface="+mn-lt"/>
                </a:rPr>
                <a:t>Click here to add paragraph text Click here to add paragraph text</a:t>
              </a:r>
            </a:p>
          </p:txBody>
        </p:sp>
        <p:sp>
          <p:nvSpPr>
            <p:cNvPr id="144" name="矩形 39"/>
            <p:cNvSpPr>
              <a:spLocks noChangeArrowheads="1"/>
            </p:cNvSpPr>
            <p:nvPr/>
          </p:nvSpPr>
          <p:spPr bwMode="auto">
            <a:xfrm>
              <a:off x="7085547" y="1683379"/>
              <a:ext cx="3780019" cy="533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a:lnSpc>
                  <a:spcPct val="150000"/>
                </a:lnSpc>
                <a:spcBef>
                  <a:spcPts val="1000"/>
                </a:spcBef>
                <a:defRPr/>
              </a:pPr>
              <a:r>
                <a:rPr lang="zh-CN" altLang="en-US" sz="2000" b="1" dirty="0">
                  <a:solidFill>
                    <a:srgbClr val="DC5D3D"/>
                  </a:solidFill>
                  <a:latin typeface="+mn-lt"/>
                  <a:ea typeface="+mn-ea"/>
                  <a:cs typeface="+mn-ea"/>
                  <a:sym typeface="+mn-lt"/>
                </a:rPr>
                <a:t>Click to add a title</a:t>
              </a:r>
            </a:p>
          </p:txBody>
        </p:sp>
      </p:grpSp>
      <p:grpSp>
        <p:nvGrpSpPr>
          <p:cNvPr id="145" name="组合 144"/>
          <p:cNvGrpSpPr/>
          <p:nvPr/>
        </p:nvGrpSpPr>
        <p:grpSpPr>
          <a:xfrm>
            <a:off x="7027579" y="4422786"/>
            <a:ext cx="3276116" cy="871528"/>
            <a:chOff x="7085546" y="1683379"/>
            <a:chExt cx="4499064" cy="935162"/>
          </a:xfrm>
        </p:grpSpPr>
        <p:sp>
          <p:nvSpPr>
            <p:cNvPr id="146" name="矩形 39"/>
            <p:cNvSpPr>
              <a:spLocks noChangeArrowheads="1"/>
            </p:cNvSpPr>
            <p:nvPr/>
          </p:nvSpPr>
          <p:spPr bwMode="auto">
            <a:xfrm>
              <a:off x="7085546" y="2222242"/>
              <a:ext cx="4499064" cy="39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a:lnSpc>
                  <a:spcPct val="150000"/>
                </a:lnSpc>
                <a:spcBef>
                  <a:spcPts val="1000"/>
                </a:spcBef>
                <a:defRPr/>
              </a:pPr>
              <a:r>
                <a:rPr lang="zh-CN" altLang="en-US" sz="1200" dirty="0">
                  <a:solidFill>
                    <a:srgbClr val="DC5D3D"/>
                  </a:solidFill>
                  <a:latin typeface="+mn-lt"/>
                  <a:ea typeface="+mn-ea"/>
                  <a:cs typeface="+mn-ea"/>
                  <a:sym typeface="+mn-lt"/>
                </a:rPr>
                <a:t>Click here to add paragraph text Click here to add paragraph text</a:t>
              </a:r>
            </a:p>
          </p:txBody>
        </p:sp>
        <p:sp>
          <p:nvSpPr>
            <p:cNvPr id="147" name="矩形 39"/>
            <p:cNvSpPr>
              <a:spLocks noChangeArrowheads="1"/>
            </p:cNvSpPr>
            <p:nvPr/>
          </p:nvSpPr>
          <p:spPr bwMode="auto">
            <a:xfrm>
              <a:off x="7085547" y="1683379"/>
              <a:ext cx="3962912" cy="533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a:lnSpc>
                  <a:spcPct val="150000"/>
                </a:lnSpc>
                <a:spcBef>
                  <a:spcPts val="1000"/>
                </a:spcBef>
                <a:defRPr/>
              </a:pPr>
              <a:r>
                <a:rPr lang="zh-CN" altLang="en-US" sz="2000" b="1" dirty="0">
                  <a:solidFill>
                    <a:srgbClr val="DC5D3D"/>
                  </a:solidFill>
                  <a:latin typeface="+mn-lt"/>
                  <a:ea typeface="+mn-ea"/>
                  <a:cs typeface="+mn-ea"/>
                  <a:sym typeface="+mn-lt"/>
                </a:rPr>
                <a:t>Click to add a title</a:t>
              </a:r>
            </a:p>
          </p:txBody>
        </p:sp>
      </p:grpSp>
      <p:pic>
        <p:nvPicPr>
          <p:cNvPr id="50" name="图片 49" descr="0c045f504095e93b6040beee0837e6cd"/>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00738" y="4511142"/>
            <a:ext cx="2113996" cy="23060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a14="http://schemas.microsoft.com/office/drawing/2010/main"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385"/>
                                        </p:tgtEl>
                                        <p:attrNameLst>
                                          <p:attrName>style.visibility</p:attrName>
                                        </p:attrNameLst>
                                      </p:cBhvr>
                                      <p:to>
                                        <p:strVal val="visible"/>
                                      </p:to>
                                    </p:set>
                                    <p:animEffect transition="in" filter="fade">
                                      <p:cBhvr>
                                        <p:cTn id="7" dur="1000"/>
                                        <p:tgtEl>
                                          <p:spTgt spid="16385"/>
                                        </p:tgtEl>
                                      </p:cBhvr>
                                    </p:animEffect>
                                    <p:anim calcmode="lin" valueType="num">
                                      <p:cBhvr>
                                        <p:cTn id="8" dur="1000" fill="hold"/>
                                        <p:tgtEl>
                                          <p:spTgt spid="16385"/>
                                        </p:tgtEl>
                                        <p:attrNameLst>
                                          <p:attrName>ppt_x</p:attrName>
                                        </p:attrNameLst>
                                      </p:cBhvr>
                                      <p:tavLst>
                                        <p:tav tm="0">
                                          <p:val>
                                            <p:strVal val="#ppt_x"/>
                                          </p:val>
                                        </p:tav>
                                        <p:tav tm="100000">
                                          <p:val>
                                            <p:strVal val="#ppt_x"/>
                                          </p:val>
                                        </p:tav>
                                      </p:tavLst>
                                    </p:anim>
                                    <p:anim calcmode="lin" valueType="num">
                                      <p:cBhvr>
                                        <p:cTn id="9" dur="1000" fill="hold"/>
                                        <p:tgtEl>
                                          <p:spTgt spid="1638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fade">
                                      <p:cBhvr>
                                        <p:cTn id="12" dur="1000"/>
                                        <p:tgtEl>
                                          <p:spTgt spid="16386"/>
                                        </p:tgtEl>
                                      </p:cBhvr>
                                    </p:animEffect>
                                    <p:anim calcmode="lin" valueType="num">
                                      <p:cBhvr>
                                        <p:cTn id="13" dur="1000" fill="hold"/>
                                        <p:tgtEl>
                                          <p:spTgt spid="16386"/>
                                        </p:tgtEl>
                                        <p:attrNameLst>
                                          <p:attrName>ppt_x</p:attrName>
                                        </p:attrNameLst>
                                      </p:cBhvr>
                                      <p:tavLst>
                                        <p:tav tm="0">
                                          <p:val>
                                            <p:strVal val="#ppt_x"/>
                                          </p:val>
                                        </p:tav>
                                        <p:tav tm="100000">
                                          <p:val>
                                            <p:strVal val="#ppt_x"/>
                                          </p:val>
                                        </p:tav>
                                      </p:tavLst>
                                    </p:anim>
                                    <p:anim calcmode="lin" valueType="num">
                                      <p:cBhvr>
                                        <p:cTn id="14" dur="1000" fill="hold"/>
                                        <p:tgtEl>
                                          <p:spTgt spid="1638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387"/>
                                        </p:tgtEl>
                                        <p:attrNameLst>
                                          <p:attrName>style.visibility</p:attrName>
                                        </p:attrNameLst>
                                      </p:cBhvr>
                                      <p:to>
                                        <p:strVal val="visible"/>
                                      </p:to>
                                    </p:set>
                                    <p:animEffect transition="in" filter="fade">
                                      <p:cBhvr>
                                        <p:cTn id="17" dur="1000"/>
                                        <p:tgtEl>
                                          <p:spTgt spid="16387"/>
                                        </p:tgtEl>
                                      </p:cBhvr>
                                    </p:animEffect>
                                    <p:anim calcmode="lin" valueType="num">
                                      <p:cBhvr>
                                        <p:cTn id="18" dur="1000" fill="hold"/>
                                        <p:tgtEl>
                                          <p:spTgt spid="16387"/>
                                        </p:tgtEl>
                                        <p:attrNameLst>
                                          <p:attrName>ppt_x</p:attrName>
                                        </p:attrNameLst>
                                      </p:cBhvr>
                                      <p:tavLst>
                                        <p:tav tm="0">
                                          <p:val>
                                            <p:strVal val="#ppt_x"/>
                                          </p:val>
                                        </p:tav>
                                        <p:tav tm="100000">
                                          <p:val>
                                            <p:strVal val="#ppt_x"/>
                                          </p:val>
                                        </p:tav>
                                      </p:tavLst>
                                    </p:anim>
                                    <p:anim calcmode="lin" valueType="num">
                                      <p:cBhvr>
                                        <p:cTn id="19" dur="1000" fill="hold"/>
                                        <p:tgtEl>
                                          <p:spTgt spid="1638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388"/>
                                        </p:tgtEl>
                                        <p:attrNameLst>
                                          <p:attrName>style.visibility</p:attrName>
                                        </p:attrNameLst>
                                      </p:cBhvr>
                                      <p:to>
                                        <p:strVal val="visible"/>
                                      </p:to>
                                    </p:set>
                                    <p:animEffect transition="in" filter="fade">
                                      <p:cBhvr>
                                        <p:cTn id="22" dur="1000"/>
                                        <p:tgtEl>
                                          <p:spTgt spid="16388"/>
                                        </p:tgtEl>
                                      </p:cBhvr>
                                    </p:animEffect>
                                    <p:anim calcmode="lin" valueType="num">
                                      <p:cBhvr>
                                        <p:cTn id="23" dur="1000" fill="hold"/>
                                        <p:tgtEl>
                                          <p:spTgt spid="16388"/>
                                        </p:tgtEl>
                                        <p:attrNameLst>
                                          <p:attrName>ppt_x</p:attrName>
                                        </p:attrNameLst>
                                      </p:cBhvr>
                                      <p:tavLst>
                                        <p:tav tm="0">
                                          <p:val>
                                            <p:strVal val="#ppt_x"/>
                                          </p:val>
                                        </p:tav>
                                        <p:tav tm="100000">
                                          <p:val>
                                            <p:strVal val="#ppt_x"/>
                                          </p:val>
                                        </p:tav>
                                      </p:tavLst>
                                    </p:anim>
                                    <p:anim calcmode="lin" valueType="num">
                                      <p:cBhvr>
                                        <p:cTn id="24" dur="1000" fill="hold"/>
                                        <p:tgtEl>
                                          <p:spTgt spid="1638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389"/>
                                        </p:tgtEl>
                                        <p:attrNameLst>
                                          <p:attrName>style.visibility</p:attrName>
                                        </p:attrNameLst>
                                      </p:cBhvr>
                                      <p:to>
                                        <p:strVal val="visible"/>
                                      </p:to>
                                    </p:set>
                                    <p:animEffect transition="in" filter="fade">
                                      <p:cBhvr>
                                        <p:cTn id="27" dur="1000"/>
                                        <p:tgtEl>
                                          <p:spTgt spid="16389"/>
                                        </p:tgtEl>
                                      </p:cBhvr>
                                    </p:animEffect>
                                    <p:anim calcmode="lin" valueType="num">
                                      <p:cBhvr>
                                        <p:cTn id="28" dur="1000" fill="hold"/>
                                        <p:tgtEl>
                                          <p:spTgt spid="16389"/>
                                        </p:tgtEl>
                                        <p:attrNameLst>
                                          <p:attrName>ppt_x</p:attrName>
                                        </p:attrNameLst>
                                      </p:cBhvr>
                                      <p:tavLst>
                                        <p:tav tm="0">
                                          <p:val>
                                            <p:strVal val="#ppt_x"/>
                                          </p:val>
                                        </p:tav>
                                        <p:tav tm="100000">
                                          <p:val>
                                            <p:strVal val="#ppt_x"/>
                                          </p:val>
                                        </p:tav>
                                      </p:tavLst>
                                    </p:anim>
                                    <p:anim calcmode="lin" valueType="num">
                                      <p:cBhvr>
                                        <p:cTn id="29" dur="1000" fill="hold"/>
                                        <p:tgtEl>
                                          <p:spTgt spid="1638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390"/>
                                        </p:tgtEl>
                                        <p:attrNameLst>
                                          <p:attrName>style.visibility</p:attrName>
                                        </p:attrNameLst>
                                      </p:cBhvr>
                                      <p:to>
                                        <p:strVal val="visible"/>
                                      </p:to>
                                    </p:set>
                                    <p:animEffect transition="in" filter="fade">
                                      <p:cBhvr>
                                        <p:cTn id="32" dur="1000"/>
                                        <p:tgtEl>
                                          <p:spTgt spid="16390"/>
                                        </p:tgtEl>
                                      </p:cBhvr>
                                    </p:animEffect>
                                    <p:anim calcmode="lin" valueType="num">
                                      <p:cBhvr>
                                        <p:cTn id="33" dur="1000" fill="hold"/>
                                        <p:tgtEl>
                                          <p:spTgt spid="16390"/>
                                        </p:tgtEl>
                                        <p:attrNameLst>
                                          <p:attrName>ppt_x</p:attrName>
                                        </p:attrNameLst>
                                      </p:cBhvr>
                                      <p:tavLst>
                                        <p:tav tm="0">
                                          <p:val>
                                            <p:strVal val="#ppt_x"/>
                                          </p:val>
                                        </p:tav>
                                        <p:tav tm="100000">
                                          <p:val>
                                            <p:strVal val="#ppt_x"/>
                                          </p:val>
                                        </p:tav>
                                      </p:tavLst>
                                    </p:anim>
                                    <p:anim calcmode="lin" valueType="num">
                                      <p:cBhvr>
                                        <p:cTn id="34" dur="1000" fill="hold"/>
                                        <p:tgtEl>
                                          <p:spTgt spid="1639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6391"/>
                                        </p:tgtEl>
                                        <p:attrNameLst>
                                          <p:attrName>style.visibility</p:attrName>
                                        </p:attrNameLst>
                                      </p:cBhvr>
                                      <p:to>
                                        <p:strVal val="visible"/>
                                      </p:to>
                                    </p:set>
                                    <p:animEffect transition="in" filter="fade">
                                      <p:cBhvr>
                                        <p:cTn id="37" dur="1000"/>
                                        <p:tgtEl>
                                          <p:spTgt spid="16391"/>
                                        </p:tgtEl>
                                      </p:cBhvr>
                                    </p:animEffect>
                                    <p:anim calcmode="lin" valueType="num">
                                      <p:cBhvr>
                                        <p:cTn id="38" dur="1000" fill="hold"/>
                                        <p:tgtEl>
                                          <p:spTgt spid="16391"/>
                                        </p:tgtEl>
                                        <p:attrNameLst>
                                          <p:attrName>ppt_x</p:attrName>
                                        </p:attrNameLst>
                                      </p:cBhvr>
                                      <p:tavLst>
                                        <p:tav tm="0">
                                          <p:val>
                                            <p:strVal val="#ppt_x"/>
                                          </p:val>
                                        </p:tav>
                                        <p:tav tm="100000">
                                          <p:val>
                                            <p:strVal val="#ppt_x"/>
                                          </p:val>
                                        </p:tav>
                                      </p:tavLst>
                                    </p:anim>
                                    <p:anim calcmode="lin" valueType="num">
                                      <p:cBhvr>
                                        <p:cTn id="39" dur="1000" fill="hold"/>
                                        <p:tgtEl>
                                          <p:spTgt spid="1639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392"/>
                                        </p:tgtEl>
                                        <p:attrNameLst>
                                          <p:attrName>style.visibility</p:attrName>
                                        </p:attrNameLst>
                                      </p:cBhvr>
                                      <p:to>
                                        <p:strVal val="visible"/>
                                      </p:to>
                                    </p:set>
                                    <p:animEffect transition="in" filter="fade">
                                      <p:cBhvr>
                                        <p:cTn id="42" dur="1000"/>
                                        <p:tgtEl>
                                          <p:spTgt spid="16392"/>
                                        </p:tgtEl>
                                      </p:cBhvr>
                                    </p:animEffect>
                                    <p:anim calcmode="lin" valueType="num">
                                      <p:cBhvr>
                                        <p:cTn id="43" dur="1000" fill="hold"/>
                                        <p:tgtEl>
                                          <p:spTgt spid="16392"/>
                                        </p:tgtEl>
                                        <p:attrNameLst>
                                          <p:attrName>ppt_x</p:attrName>
                                        </p:attrNameLst>
                                      </p:cBhvr>
                                      <p:tavLst>
                                        <p:tav tm="0">
                                          <p:val>
                                            <p:strVal val="#ppt_x"/>
                                          </p:val>
                                        </p:tav>
                                        <p:tav tm="100000">
                                          <p:val>
                                            <p:strVal val="#ppt_x"/>
                                          </p:val>
                                        </p:tav>
                                      </p:tavLst>
                                    </p:anim>
                                    <p:anim calcmode="lin" valueType="num">
                                      <p:cBhvr>
                                        <p:cTn id="44" dur="1000" fill="hold"/>
                                        <p:tgtEl>
                                          <p:spTgt spid="1639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6393"/>
                                        </p:tgtEl>
                                        <p:attrNameLst>
                                          <p:attrName>style.visibility</p:attrName>
                                        </p:attrNameLst>
                                      </p:cBhvr>
                                      <p:to>
                                        <p:strVal val="visible"/>
                                      </p:to>
                                    </p:set>
                                    <p:animEffect transition="in" filter="fade">
                                      <p:cBhvr>
                                        <p:cTn id="47" dur="1000"/>
                                        <p:tgtEl>
                                          <p:spTgt spid="16393"/>
                                        </p:tgtEl>
                                      </p:cBhvr>
                                    </p:animEffect>
                                    <p:anim calcmode="lin" valueType="num">
                                      <p:cBhvr>
                                        <p:cTn id="48" dur="1000" fill="hold"/>
                                        <p:tgtEl>
                                          <p:spTgt spid="16393"/>
                                        </p:tgtEl>
                                        <p:attrNameLst>
                                          <p:attrName>ppt_x</p:attrName>
                                        </p:attrNameLst>
                                      </p:cBhvr>
                                      <p:tavLst>
                                        <p:tav tm="0">
                                          <p:val>
                                            <p:strVal val="#ppt_x"/>
                                          </p:val>
                                        </p:tav>
                                        <p:tav tm="100000">
                                          <p:val>
                                            <p:strVal val="#ppt_x"/>
                                          </p:val>
                                        </p:tav>
                                      </p:tavLst>
                                    </p:anim>
                                    <p:anim calcmode="lin" valueType="num">
                                      <p:cBhvr>
                                        <p:cTn id="49" dur="1000" fill="hold"/>
                                        <p:tgtEl>
                                          <p:spTgt spid="1639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394"/>
                                        </p:tgtEl>
                                        <p:attrNameLst>
                                          <p:attrName>style.visibility</p:attrName>
                                        </p:attrNameLst>
                                      </p:cBhvr>
                                      <p:to>
                                        <p:strVal val="visible"/>
                                      </p:to>
                                    </p:set>
                                    <p:animEffect transition="in" filter="fade">
                                      <p:cBhvr>
                                        <p:cTn id="52" dur="1000"/>
                                        <p:tgtEl>
                                          <p:spTgt spid="16394"/>
                                        </p:tgtEl>
                                      </p:cBhvr>
                                    </p:animEffect>
                                    <p:anim calcmode="lin" valueType="num">
                                      <p:cBhvr>
                                        <p:cTn id="53" dur="1000" fill="hold"/>
                                        <p:tgtEl>
                                          <p:spTgt spid="16394"/>
                                        </p:tgtEl>
                                        <p:attrNameLst>
                                          <p:attrName>ppt_x</p:attrName>
                                        </p:attrNameLst>
                                      </p:cBhvr>
                                      <p:tavLst>
                                        <p:tav tm="0">
                                          <p:val>
                                            <p:strVal val="#ppt_x"/>
                                          </p:val>
                                        </p:tav>
                                        <p:tav tm="100000">
                                          <p:val>
                                            <p:strVal val="#ppt_x"/>
                                          </p:val>
                                        </p:tav>
                                      </p:tavLst>
                                    </p:anim>
                                    <p:anim calcmode="lin" valueType="num">
                                      <p:cBhvr>
                                        <p:cTn id="54" dur="1000" fill="hold"/>
                                        <p:tgtEl>
                                          <p:spTgt spid="1639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501"/>
                                        </p:tgtEl>
                                        <p:attrNameLst>
                                          <p:attrName>style.visibility</p:attrName>
                                        </p:attrNameLst>
                                      </p:cBhvr>
                                      <p:to>
                                        <p:strVal val="visible"/>
                                      </p:to>
                                    </p:set>
                                    <p:animEffect transition="in" filter="fade">
                                      <p:cBhvr>
                                        <p:cTn id="57" dur="1000"/>
                                        <p:tgtEl>
                                          <p:spTgt spid="501"/>
                                        </p:tgtEl>
                                      </p:cBhvr>
                                    </p:animEffect>
                                    <p:anim calcmode="lin" valueType="num">
                                      <p:cBhvr>
                                        <p:cTn id="58" dur="1000" fill="hold"/>
                                        <p:tgtEl>
                                          <p:spTgt spid="501"/>
                                        </p:tgtEl>
                                        <p:attrNameLst>
                                          <p:attrName>ppt_x</p:attrName>
                                        </p:attrNameLst>
                                      </p:cBhvr>
                                      <p:tavLst>
                                        <p:tav tm="0">
                                          <p:val>
                                            <p:strVal val="#ppt_x"/>
                                          </p:val>
                                        </p:tav>
                                        <p:tav tm="100000">
                                          <p:val>
                                            <p:strVal val="#ppt_x"/>
                                          </p:val>
                                        </p:tav>
                                      </p:tavLst>
                                    </p:anim>
                                    <p:anim calcmode="lin" valueType="num">
                                      <p:cBhvr>
                                        <p:cTn id="59" dur="1000" fill="hold"/>
                                        <p:tgtEl>
                                          <p:spTgt spid="501"/>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42" presetClass="entr" presetSubtype="0" fill="hold" grpId="0" nodeType="afterEffect">
                                  <p:stCondLst>
                                    <p:cond delay="0"/>
                                  </p:stCondLst>
                                  <p:childTnLst>
                                    <p:set>
                                      <p:cBhvr>
                                        <p:cTn id="62" dur="1" fill="hold">
                                          <p:stCondLst>
                                            <p:cond delay="0"/>
                                          </p:stCondLst>
                                        </p:cTn>
                                        <p:tgtEl>
                                          <p:spTgt spid="16399"/>
                                        </p:tgtEl>
                                        <p:attrNameLst>
                                          <p:attrName>style.visibility</p:attrName>
                                        </p:attrNameLst>
                                      </p:cBhvr>
                                      <p:to>
                                        <p:strVal val="visible"/>
                                      </p:to>
                                    </p:set>
                                    <p:animEffect transition="in" filter="fade">
                                      <p:cBhvr>
                                        <p:cTn id="63" dur="1000"/>
                                        <p:tgtEl>
                                          <p:spTgt spid="16399"/>
                                        </p:tgtEl>
                                      </p:cBhvr>
                                    </p:animEffect>
                                    <p:anim calcmode="lin" valueType="num">
                                      <p:cBhvr>
                                        <p:cTn id="64" dur="1000" fill="hold"/>
                                        <p:tgtEl>
                                          <p:spTgt spid="16399"/>
                                        </p:tgtEl>
                                        <p:attrNameLst>
                                          <p:attrName>ppt_x</p:attrName>
                                        </p:attrNameLst>
                                      </p:cBhvr>
                                      <p:tavLst>
                                        <p:tav tm="0">
                                          <p:val>
                                            <p:strVal val="#ppt_x"/>
                                          </p:val>
                                        </p:tav>
                                        <p:tav tm="100000">
                                          <p:val>
                                            <p:strVal val="#ppt_x"/>
                                          </p:val>
                                        </p:tav>
                                      </p:tavLst>
                                    </p:anim>
                                    <p:anim calcmode="lin" valueType="num">
                                      <p:cBhvr>
                                        <p:cTn id="65" dur="1000" fill="hold"/>
                                        <p:tgtEl>
                                          <p:spTgt spid="16399"/>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6400"/>
                                        </p:tgtEl>
                                        <p:attrNameLst>
                                          <p:attrName>style.visibility</p:attrName>
                                        </p:attrNameLst>
                                      </p:cBhvr>
                                      <p:to>
                                        <p:strVal val="visible"/>
                                      </p:to>
                                    </p:set>
                                    <p:animEffect transition="in" filter="fade">
                                      <p:cBhvr>
                                        <p:cTn id="68" dur="1000"/>
                                        <p:tgtEl>
                                          <p:spTgt spid="16400"/>
                                        </p:tgtEl>
                                      </p:cBhvr>
                                    </p:animEffect>
                                    <p:anim calcmode="lin" valueType="num">
                                      <p:cBhvr>
                                        <p:cTn id="69" dur="1000" fill="hold"/>
                                        <p:tgtEl>
                                          <p:spTgt spid="16400"/>
                                        </p:tgtEl>
                                        <p:attrNameLst>
                                          <p:attrName>ppt_x</p:attrName>
                                        </p:attrNameLst>
                                      </p:cBhvr>
                                      <p:tavLst>
                                        <p:tav tm="0">
                                          <p:val>
                                            <p:strVal val="#ppt_x"/>
                                          </p:val>
                                        </p:tav>
                                        <p:tav tm="100000">
                                          <p:val>
                                            <p:strVal val="#ppt_x"/>
                                          </p:val>
                                        </p:tav>
                                      </p:tavLst>
                                    </p:anim>
                                    <p:anim calcmode="lin" valueType="num">
                                      <p:cBhvr>
                                        <p:cTn id="70" dur="1000" fill="hold"/>
                                        <p:tgtEl>
                                          <p:spTgt spid="1640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401"/>
                                        </p:tgtEl>
                                        <p:attrNameLst>
                                          <p:attrName>style.visibility</p:attrName>
                                        </p:attrNameLst>
                                      </p:cBhvr>
                                      <p:to>
                                        <p:strVal val="visible"/>
                                      </p:to>
                                    </p:set>
                                    <p:animEffect transition="in" filter="fade">
                                      <p:cBhvr>
                                        <p:cTn id="73" dur="1000"/>
                                        <p:tgtEl>
                                          <p:spTgt spid="16401"/>
                                        </p:tgtEl>
                                      </p:cBhvr>
                                    </p:animEffect>
                                    <p:anim calcmode="lin" valueType="num">
                                      <p:cBhvr>
                                        <p:cTn id="74" dur="1000" fill="hold"/>
                                        <p:tgtEl>
                                          <p:spTgt spid="16401"/>
                                        </p:tgtEl>
                                        <p:attrNameLst>
                                          <p:attrName>ppt_x</p:attrName>
                                        </p:attrNameLst>
                                      </p:cBhvr>
                                      <p:tavLst>
                                        <p:tav tm="0">
                                          <p:val>
                                            <p:strVal val="#ppt_x"/>
                                          </p:val>
                                        </p:tav>
                                        <p:tav tm="100000">
                                          <p:val>
                                            <p:strVal val="#ppt_x"/>
                                          </p:val>
                                        </p:tav>
                                      </p:tavLst>
                                    </p:anim>
                                    <p:anim calcmode="lin" valueType="num">
                                      <p:cBhvr>
                                        <p:cTn id="75" dur="1000" fill="hold"/>
                                        <p:tgtEl>
                                          <p:spTgt spid="16401"/>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6402"/>
                                        </p:tgtEl>
                                        <p:attrNameLst>
                                          <p:attrName>style.visibility</p:attrName>
                                        </p:attrNameLst>
                                      </p:cBhvr>
                                      <p:to>
                                        <p:strVal val="visible"/>
                                      </p:to>
                                    </p:set>
                                    <p:animEffect transition="in" filter="fade">
                                      <p:cBhvr>
                                        <p:cTn id="78" dur="1000"/>
                                        <p:tgtEl>
                                          <p:spTgt spid="16402"/>
                                        </p:tgtEl>
                                      </p:cBhvr>
                                    </p:animEffect>
                                    <p:anim calcmode="lin" valueType="num">
                                      <p:cBhvr>
                                        <p:cTn id="79" dur="1000" fill="hold"/>
                                        <p:tgtEl>
                                          <p:spTgt spid="16402"/>
                                        </p:tgtEl>
                                        <p:attrNameLst>
                                          <p:attrName>ppt_x</p:attrName>
                                        </p:attrNameLst>
                                      </p:cBhvr>
                                      <p:tavLst>
                                        <p:tav tm="0">
                                          <p:val>
                                            <p:strVal val="#ppt_x"/>
                                          </p:val>
                                        </p:tav>
                                        <p:tav tm="100000">
                                          <p:val>
                                            <p:strVal val="#ppt_x"/>
                                          </p:val>
                                        </p:tav>
                                      </p:tavLst>
                                    </p:anim>
                                    <p:anim calcmode="lin" valueType="num">
                                      <p:cBhvr>
                                        <p:cTn id="80" dur="1000" fill="hold"/>
                                        <p:tgtEl>
                                          <p:spTgt spid="16402"/>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16403"/>
                                        </p:tgtEl>
                                        <p:attrNameLst>
                                          <p:attrName>style.visibility</p:attrName>
                                        </p:attrNameLst>
                                      </p:cBhvr>
                                      <p:to>
                                        <p:strVal val="visible"/>
                                      </p:to>
                                    </p:set>
                                    <p:animEffect transition="in" filter="fade">
                                      <p:cBhvr>
                                        <p:cTn id="83" dur="1000"/>
                                        <p:tgtEl>
                                          <p:spTgt spid="16403"/>
                                        </p:tgtEl>
                                      </p:cBhvr>
                                    </p:animEffect>
                                    <p:anim calcmode="lin" valueType="num">
                                      <p:cBhvr>
                                        <p:cTn id="84" dur="1000" fill="hold"/>
                                        <p:tgtEl>
                                          <p:spTgt spid="16403"/>
                                        </p:tgtEl>
                                        <p:attrNameLst>
                                          <p:attrName>ppt_x</p:attrName>
                                        </p:attrNameLst>
                                      </p:cBhvr>
                                      <p:tavLst>
                                        <p:tav tm="0">
                                          <p:val>
                                            <p:strVal val="#ppt_x"/>
                                          </p:val>
                                        </p:tav>
                                        <p:tav tm="100000">
                                          <p:val>
                                            <p:strVal val="#ppt_x"/>
                                          </p:val>
                                        </p:tav>
                                      </p:tavLst>
                                    </p:anim>
                                    <p:anim calcmode="lin" valueType="num">
                                      <p:cBhvr>
                                        <p:cTn id="85" dur="1000" fill="hold"/>
                                        <p:tgtEl>
                                          <p:spTgt spid="16403"/>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6404"/>
                                        </p:tgtEl>
                                        <p:attrNameLst>
                                          <p:attrName>style.visibility</p:attrName>
                                        </p:attrNameLst>
                                      </p:cBhvr>
                                      <p:to>
                                        <p:strVal val="visible"/>
                                      </p:to>
                                    </p:set>
                                    <p:animEffect transition="in" filter="fade">
                                      <p:cBhvr>
                                        <p:cTn id="88" dur="1000"/>
                                        <p:tgtEl>
                                          <p:spTgt spid="16404"/>
                                        </p:tgtEl>
                                      </p:cBhvr>
                                    </p:animEffect>
                                    <p:anim calcmode="lin" valueType="num">
                                      <p:cBhvr>
                                        <p:cTn id="89" dur="1000" fill="hold"/>
                                        <p:tgtEl>
                                          <p:spTgt spid="16404"/>
                                        </p:tgtEl>
                                        <p:attrNameLst>
                                          <p:attrName>ppt_x</p:attrName>
                                        </p:attrNameLst>
                                      </p:cBhvr>
                                      <p:tavLst>
                                        <p:tav tm="0">
                                          <p:val>
                                            <p:strVal val="#ppt_x"/>
                                          </p:val>
                                        </p:tav>
                                        <p:tav tm="100000">
                                          <p:val>
                                            <p:strVal val="#ppt_x"/>
                                          </p:val>
                                        </p:tav>
                                      </p:tavLst>
                                    </p:anim>
                                    <p:anim calcmode="lin" valueType="num">
                                      <p:cBhvr>
                                        <p:cTn id="90" dur="1000" fill="hold"/>
                                        <p:tgtEl>
                                          <p:spTgt spid="16404"/>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16405"/>
                                        </p:tgtEl>
                                        <p:attrNameLst>
                                          <p:attrName>style.visibility</p:attrName>
                                        </p:attrNameLst>
                                      </p:cBhvr>
                                      <p:to>
                                        <p:strVal val="visible"/>
                                      </p:to>
                                    </p:set>
                                    <p:animEffect transition="in" filter="fade">
                                      <p:cBhvr>
                                        <p:cTn id="93" dur="1000"/>
                                        <p:tgtEl>
                                          <p:spTgt spid="16405"/>
                                        </p:tgtEl>
                                      </p:cBhvr>
                                    </p:animEffect>
                                    <p:anim calcmode="lin" valueType="num">
                                      <p:cBhvr>
                                        <p:cTn id="94" dur="1000" fill="hold"/>
                                        <p:tgtEl>
                                          <p:spTgt spid="16405"/>
                                        </p:tgtEl>
                                        <p:attrNameLst>
                                          <p:attrName>ppt_x</p:attrName>
                                        </p:attrNameLst>
                                      </p:cBhvr>
                                      <p:tavLst>
                                        <p:tav tm="0">
                                          <p:val>
                                            <p:strVal val="#ppt_x"/>
                                          </p:val>
                                        </p:tav>
                                        <p:tav tm="100000">
                                          <p:val>
                                            <p:strVal val="#ppt_x"/>
                                          </p:val>
                                        </p:tav>
                                      </p:tavLst>
                                    </p:anim>
                                    <p:anim calcmode="lin" valueType="num">
                                      <p:cBhvr>
                                        <p:cTn id="95" dur="1000" fill="hold"/>
                                        <p:tgtEl>
                                          <p:spTgt spid="16405"/>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6406"/>
                                        </p:tgtEl>
                                        <p:attrNameLst>
                                          <p:attrName>style.visibility</p:attrName>
                                        </p:attrNameLst>
                                      </p:cBhvr>
                                      <p:to>
                                        <p:strVal val="visible"/>
                                      </p:to>
                                    </p:set>
                                    <p:animEffect transition="in" filter="fade">
                                      <p:cBhvr>
                                        <p:cTn id="98" dur="1000"/>
                                        <p:tgtEl>
                                          <p:spTgt spid="16406"/>
                                        </p:tgtEl>
                                      </p:cBhvr>
                                    </p:animEffect>
                                    <p:anim calcmode="lin" valueType="num">
                                      <p:cBhvr>
                                        <p:cTn id="99" dur="1000" fill="hold"/>
                                        <p:tgtEl>
                                          <p:spTgt spid="16406"/>
                                        </p:tgtEl>
                                        <p:attrNameLst>
                                          <p:attrName>ppt_x</p:attrName>
                                        </p:attrNameLst>
                                      </p:cBhvr>
                                      <p:tavLst>
                                        <p:tav tm="0">
                                          <p:val>
                                            <p:strVal val="#ppt_x"/>
                                          </p:val>
                                        </p:tav>
                                        <p:tav tm="100000">
                                          <p:val>
                                            <p:strVal val="#ppt_x"/>
                                          </p:val>
                                        </p:tav>
                                      </p:tavLst>
                                    </p:anim>
                                    <p:anim calcmode="lin" valueType="num">
                                      <p:cBhvr>
                                        <p:cTn id="100" dur="1000" fill="hold"/>
                                        <p:tgtEl>
                                          <p:spTgt spid="16406"/>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515"/>
                                        </p:tgtEl>
                                        <p:attrNameLst>
                                          <p:attrName>style.visibility</p:attrName>
                                        </p:attrNameLst>
                                      </p:cBhvr>
                                      <p:to>
                                        <p:strVal val="visible"/>
                                      </p:to>
                                    </p:set>
                                    <p:animEffect transition="in" filter="fade">
                                      <p:cBhvr>
                                        <p:cTn id="103" dur="1000"/>
                                        <p:tgtEl>
                                          <p:spTgt spid="515"/>
                                        </p:tgtEl>
                                      </p:cBhvr>
                                    </p:animEffect>
                                    <p:anim calcmode="lin" valueType="num">
                                      <p:cBhvr>
                                        <p:cTn id="104" dur="1000" fill="hold"/>
                                        <p:tgtEl>
                                          <p:spTgt spid="515"/>
                                        </p:tgtEl>
                                        <p:attrNameLst>
                                          <p:attrName>ppt_x</p:attrName>
                                        </p:attrNameLst>
                                      </p:cBhvr>
                                      <p:tavLst>
                                        <p:tav tm="0">
                                          <p:val>
                                            <p:strVal val="#ppt_x"/>
                                          </p:val>
                                        </p:tav>
                                        <p:tav tm="100000">
                                          <p:val>
                                            <p:strVal val="#ppt_x"/>
                                          </p:val>
                                        </p:tav>
                                      </p:tavLst>
                                    </p:anim>
                                    <p:anim calcmode="lin" valueType="num">
                                      <p:cBhvr>
                                        <p:cTn id="105" dur="1000" fill="hold"/>
                                        <p:tgtEl>
                                          <p:spTgt spid="515"/>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6422"/>
                                        </p:tgtEl>
                                        <p:attrNameLst>
                                          <p:attrName>style.visibility</p:attrName>
                                        </p:attrNameLst>
                                      </p:cBhvr>
                                      <p:to>
                                        <p:strVal val="visible"/>
                                      </p:to>
                                    </p:set>
                                    <p:animEffect transition="in" filter="fade">
                                      <p:cBhvr>
                                        <p:cTn id="108" dur="1000"/>
                                        <p:tgtEl>
                                          <p:spTgt spid="16422"/>
                                        </p:tgtEl>
                                      </p:cBhvr>
                                    </p:animEffect>
                                    <p:anim calcmode="lin" valueType="num">
                                      <p:cBhvr>
                                        <p:cTn id="109" dur="1000" fill="hold"/>
                                        <p:tgtEl>
                                          <p:spTgt spid="16422"/>
                                        </p:tgtEl>
                                        <p:attrNameLst>
                                          <p:attrName>ppt_x</p:attrName>
                                        </p:attrNameLst>
                                      </p:cBhvr>
                                      <p:tavLst>
                                        <p:tav tm="0">
                                          <p:val>
                                            <p:strVal val="#ppt_x"/>
                                          </p:val>
                                        </p:tav>
                                        <p:tav tm="100000">
                                          <p:val>
                                            <p:strVal val="#ppt_x"/>
                                          </p:val>
                                        </p:tav>
                                      </p:tavLst>
                                    </p:anim>
                                    <p:anim calcmode="lin" valueType="num">
                                      <p:cBhvr>
                                        <p:cTn id="110" dur="1000" fill="hold"/>
                                        <p:tgtEl>
                                          <p:spTgt spid="1642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16423"/>
                                        </p:tgtEl>
                                        <p:attrNameLst>
                                          <p:attrName>style.visibility</p:attrName>
                                        </p:attrNameLst>
                                      </p:cBhvr>
                                      <p:to>
                                        <p:strVal val="visible"/>
                                      </p:to>
                                    </p:set>
                                    <p:animEffect transition="in" filter="fade">
                                      <p:cBhvr>
                                        <p:cTn id="113" dur="1000"/>
                                        <p:tgtEl>
                                          <p:spTgt spid="16423"/>
                                        </p:tgtEl>
                                      </p:cBhvr>
                                    </p:animEffect>
                                    <p:anim calcmode="lin" valueType="num">
                                      <p:cBhvr>
                                        <p:cTn id="114" dur="1000" fill="hold"/>
                                        <p:tgtEl>
                                          <p:spTgt spid="16423"/>
                                        </p:tgtEl>
                                        <p:attrNameLst>
                                          <p:attrName>ppt_x</p:attrName>
                                        </p:attrNameLst>
                                      </p:cBhvr>
                                      <p:tavLst>
                                        <p:tav tm="0">
                                          <p:val>
                                            <p:strVal val="#ppt_x"/>
                                          </p:val>
                                        </p:tav>
                                        <p:tav tm="100000">
                                          <p:val>
                                            <p:strVal val="#ppt_x"/>
                                          </p:val>
                                        </p:tav>
                                      </p:tavLst>
                                    </p:anim>
                                    <p:anim calcmode="lin" valueType="num">
                                      <p:cBhvr>
                                        <p:cTn id="115" dur="1000" fill="hold"/>
                                        <p:tgtEl>
                                          <p:spTgt spid="16423"/>
                                        </p:tgtEl>
                                        <p:attrNameLst>
                                          <p:attrName>ppt_y</p:attrName>
                                        </p:attrNameLst>
                                      </p:cBhvr>
                                      <p:tavLst>
                                        <p:tav tm="0">
                                          <p:val>
                                            <p:strVal val="#ppt_y+.1"/>
                                          </p:val>
                                        </p:tav>
                                        <p:tav tm="100000">
                                          <p:val>
                                            <p:strVal val="#ppt_y"/>
                                          </p:val>
                                        </p:tav>
                                      </p:tavLst>
                                    </p:anim>
                                  </p:childTnLst>
                                </p:cTn>
                              </p:par>
                            </p:childTnLst>
                          </p:cTn>
                        </p:par>
                        <p:par>
                          <p:cTn id="116" fill="hold">
                            <p:stCondLst>
                              <p:cond delay="2000"/>
                            </p:stCondLst>
                            <p:childTnLst>
                              <p:par>
                                <p:cTn id="117" presetID="42" presetClass="entr" presetSubtype="0" fill="hold" grpId="0" nodeType="afterEffect">
                                  <p:stCondLst>
                                    <p:cond delay="0"/>
                                  </p:stCondLst>
                                  <p:childTnLst>
                                    <p:set>
                                      <p:cBhvr>
                                        <p:cTn id="118" dur="1" fill="hold">
                                          <p:stCondLst>
                                            <p:cond delay="0"/>
                                          </p:stCondLst>
                                        </p:cTn>
                                        <p:tgtEl>
                                          <p:spTgt spid="16411"/>
                                        </p:tgtEl>
                                        <p:attrNameLst>
                                          <p:attrName>style.visibility</p:attrName>
                                        </p:attrNameLst>
                                      </p:cBhvr>
                                      <p:to>
                                        <p:strVal val="visible"/>
                                      </p:to>
                                    </p:set>
                                    <p:animEffect transition="in" filter="fade">
                                      <p:cBhvr>
                                        <p:cTn id="119" dur="1000"/>
                                        <p:tgtEl>
                                          <p:spTgt spid="16411"/>
                                        </p:tgtEl>
                                      </p:cBhvr>
                                    </p:animEffect>
                                    <p:anim calcmode="lin" valueType="num">
                                      <p:cBhvr>
                                        <p:cTn id="120" dur="1000" fill="hold"/>
                                        <p:tgtEl>
                                          <p:spTgt spid="16411"/>
                                        </p:tgtEl>
                                        <p:attrNameLst>
                                          <p:attrName>ppt_x</p:attrName>
                                        </p:attrNameLst>
                                      </p:cBhvr>
                                      <p:tavLst>
                                        <p:tav tm="0">
                                          <p:val>
                                            <p:strVal val="#ppt_x"/>
                                          </p:val>
                                        </p:tav>
                                        <p:tav tm="100000">
                                          <p:val>
                                            <p:strVal val="#ppt_x"/>
                                          </p:val>
                                        </p:tav>
                                      </p:tavLst>
                                    </p:anim>
                                    <p:anim calcmode="lin" valueType="num">
                                      <p:cBhvr>
                                        <p:cTn id="121" dur="1000" fill="hold"/>
                                        <p:tgtEl>
                                          <p:spTgt spid="16411"/>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16412"/>
                                        </p:tgtEl>
                                        <p:attrNameLst>
                                          <p:attrName>style.visibility</p:attrName>
                                        </p:attrNameLst>
                                      </p:cBhvr>
                                      <p:to>
                                        <p:strVal val="visible"/>
                                      </p:to>
                                    </p:set>
                                    <p:animEffect transition="in" filter="fade">
                                      <p:cBhvr>
                                        <p:cTn id="124" dur="1000"/>
                                        <p:tgtEl>
                                          <p:spTgt spid="16412"/>
                                        </p:tgtEl>
                                      </p:cBhvr>
                                    </p:animEffect>
                                    <p:anim calcmode="lin" valueType="num">
                                      <p:cBhvr>
                                        <p:cTn id="125" dur="1000" fill="hold"/>
                                        <p:tgtEl>
                                          <p:spTgt spid="16412"/>
                                        </p:tgtEl>
                                        <p:attrNameLst>
                                          <p:attrName>ppt_x</p:attrName>
                                        </p:attrNameLst>
                                      </p:cBhvr>
                                      <p:tavLst>
                                        <p:tav tm="0">
                                          <p:val>
                                            <p:strVal val="#ppt_x"/>
                                          </p:val>
                                        </p:tav>
                                        <p:tav tm="100000">
                                          <p:val>
                                            <p:strVal val="#ppt_x"/>
                                          </p:val>
                                        </p:tav>
                                      </p:tavLst>
                                    </p:anim>
                                    <p:anim calcmode="lin" valueType="num">
                                      <p:cBhvr>
                                        <p:cTn id="126" dur="1000" fill="hold"/>
                                        <p:tgtEl>
                                          <p:spTgt spid="16412"/>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16413"/>
                                        </p:tgtEl>
                                        <p:attrNameLst>
                                          <p:attrName>style.visibility</p:attrName>
                                        </p:attrNameLst>
                                      </p:cBhvr>
                                      <p:to>
                                        <p:strVal val="visible"/>
                                      </p:to>
                                    </p:set>
                                    <p:animEffect transition="in" filter="fade">
                                      <p:cBhvr>
                                        <p:cTn id="129" dur="1000"/>
                                        <p:tgtEl>
                                          <p:spTgt spid="16413"/>
                                        </p:tgtEl>
                                      </p:cBhvr>
                                    </p:animEffect>
                                    <p:anim calcmode="lin" valueType="num">
                                      <p:cBhvr>
                                        <p:cTn id="130" dur="1000" fill="hold"/>
                                        <p:tgtEl>
                                          <p:spTgt spid="16413"/>
                                        </p:tgtEl>
                                        <p:attrNameLst>
                                          <p:attrName>ppt_x</p:attrName>
                                        </p:attrNameLst>
                                      </p:cBhvr>
                                      <p:tavLst>
                                        <p:tav tm="0">
                                          <p:val>
                                            <p:strVal val="#ppt_x"/>
                                          </p:val>
                                        </p:tav>
                                        <p:tav tm="100000">
                                          <p:val>
                                            <p:strVal val="#ppt_x"/>
                                          </p:val>
                                        </p:tav>
                                      </p:tavLst>
                                    </p:anim>
                                    <p:anim calcmode="lin" valueType="num">
                                      <p:cBhvr>
                                        <p:cTn id="131" dur="1000" fill="hold"/>
                                        <p:tgtEl>
                                          <p:spTgt spid="16413"/>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16414"/>
                                        </p:tgtEl>
                                        <p:attrNameLst>
                                          <p:attrName>style.visibility</p:attrName>
                                        </p:attrNameLst>
                                      </p:cBhvr>
                                      <p:to>
                                        <p:strVal val="visible"/>
                                      </p:to>
                                    </p:set>
                                    <p:animEffect transition="in" filter="fade">
                                      <p:cBhvr>
                                        <p:cTn id="134" dur="1000"/>
                                        <p:tgtEl>
                                          <p:spTgt spid="16414"/>
                                        </p:tgtEl>
                                      </p:cBhvr>
                                    </p:animEffect>
                                    <p:anim calcmode="lin" valueType="num">
                                      <p:cBhvr>
                                        <p:cTn id="135" dur="1000" fill="hold"/>
                                        <p:tgtEl>
                                          <p:spTgt spid="16414"/>
                                        </p:tgtEl>
                                        <p:attrNameLst>
                                          <p:attrName>ppt_x</p:attrName>
                                        </p:attrNameLst>
                                      </p:cBhvr>
                                      <p:tavLst>
                                        <p:tav tm="0">
                                          <p:val>
                                            <p:strVal val="#ppt_x"/>
                                          </p:val>
                                        </p:tav>
                                        <p:tav tm="100000">
                                          <p:val>
                                            <p:strVal val="#ppt_x"/>
                                          </p:val>
                                        </p:tav>
                                      </p:tavLst>
                                    </p:anim>
                                    <p:anim calcmode="lin" valueType="num">
                                      <p:cBhvr>
                                        <p:cTn id="136" dur="1000" fill="hold"/>
                                        <p:tgtEl>
                                          <p:spTgt spid="16414"/>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6415"/>
                                        </p:tgtEl>
                                        <p:attrNameLst>
                                          <p:attrName>style.visibility</p:attrName>
                                        </p:attrNameLst>
                                      </p:cBhvr>
                                      <p:to>
                                        <p:strVal val="visible"/>
                                      </p:to>
                                    </p:set>
                                    <p:animEffect transition="in" filter="fade">
                                      <p:cBhvr>
                                        <p:cTn id="139" dur="1000"/>
                                        <p:tgtEl>
                                          <p:spTgt spid="16415"/>
                                        </p:tgtEl>
                                      </p:cBhvr>
                                    </p:animEffect>
                                    <p:anim calcmode="lin" valueType="num">
                                      <p:cBhvr>
                                        <p:cTn id="140" dur="1000" fill="hold"/>
                                        <p:tgtEl>
                                          <p:spTgt spid="16415"/>
                                        </p:tgtEl>
                                        <p:attrNameLst>
                                          <p:attrName>ppt_x</p:attrName>
                                        </p:attrNameLst>
                                      </p:cBhvr>
                                      <p:tavLst>
                                        <p:tav tm="0">
                                          <p:val>
                                            <p:strVal val="#ppt_x"/>
                                          </p:val>
                                        </p:tav>
                                        <p:tav tm="100000">
                                          <p:val>
                                            <p:strVal val="#ppt_x"/>
                                          </p:val>
                                        </p:tav>
                                      </p:tavLst>
                                    </p:anim>
                                    <p:anim calcmode="lin" valueType="num">
                                      <p:cBhvr>
                                        <p:cTn id="141" dur="1000" fill="hold"/>
                                        <p:tgtEl>
                                          <p:spTgt spid="16415"/>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6416"/>
                                        </p:tgtEl>
                                        <p:attrNameLst>
                                          <p:attrName>style.visibility</p:attrName>
                                        </p:attrNameLst>
                                      </p:cBhvr>
                                      <p:to>
                                        <p:strVal val="visible"/>
                                      </p:to>
                                    </p:set>
                                    <p:animEffect transition="in" filter="fade">
                                      <p:cBhvr>
                                        <p:cTn id="144" dur="1000"/>
                                        <p:tgtEl>
                                          <p:spTgt spid="16416"/>
                                        </p:tgtEl>
                                      </p:cBhvr>
                                    </p:animEffect>
                                    <p:anim calcmode="lin" valueType="num">
                                      <p:cBhvr>
                                        <p:cTn id="145" dur="1000" fill="hold"/>
                                        <p:tgtEl>
                                          <p:spTgt spid="16416"/>
                                        </p:tgtEl>
                                        <p:attrNameLst>
                                          <p:attrName>ppt_x</p:attrName>
                                        </p:attrNameLst>
                                      </p:cBhvr>
                                      <p:tavLst>
                                        <p:tav tm="0">
                                          <p:val>
                                            <p:strVal val="#ppt_x"/>
                                          </p:val>
                                        </p:tav>
                                        <p:tav tm="100000">
                                          <p:val>
                                            <p:strVal val="#ppt_x"/>
                                          </p:val>
                                        </p:tav>
                                      </p:tavLst>
                                    </p:anim>
                                    <p:anim calcmode="lin" valueType="num">
                                      <p:cBhvr>
                                        <p:cTn id="146" dur="1000" fill="hold"/>
                                        <p:tgtEl>
                                          <p:spTgt spid="16416"/>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6417"/>
                                        </p:tgtEl>
                                        <p:attrNameLst>
                                          <p:attrName>style.visibility</p:attrName>
                                        </p:attrNameLst>
                                      </p:cBhvr>
                                      <p:to>
                                        <p:strVal val="visible"/>
                                      </p:to>
                                    </p:set>
                                    <p:animEffect transition="in" filter="fade">
                                      <p:cBhvr>
                                        <p:cTn id="149" dur="1000"/>
                                        <p:tgtEl>
                                          <p:spTgt spid="16417"/>
                                        </p:tgtEl>
                                      </p:cBhvr>
                                    </p:animEffect>
                                    <p:anim calcmode="lin" valueType="num">
                                      <p:cBhvr>
                                        <p:cTn id="150" dur="1000" fill="hold"/>
                                        <p:tgtEl>
                                          <p:spTgt spid="16417"/>
                                        </p:tgtEl>
                                        <p:attrNameLst>
                                          <p:attrName>ppt_x</p:attrName>
                                        </p:attrNameLst>
                                      </p:cBhvr>
                                      <p:tavLst>
                                        <p:tav tm="0">
                                          <p:val>
                                            <p:strVal val="#ppt_x"/>
                                          </p:val>
                                        </p:tav>
                                        <p:tav tm="100000">
                                          <p:val>
                                            <p:strVal val="#ppt_x"/>
                                          </p:val>
                                        </p:tav>
                                      </p:tavLst>
                                    </p:anim>
                                    <p:anim calcmode="lin" valueType="num">
                                      <p:cBhvr>
                                        <p:cTn id="151" dur="1000" fill="hold"/>
                                        <p:tgtEl>
                                          <p:spTgt spid="16417"/>
                                        </p:tgtEl>
                                        <p:attrNameLst>
                                          <p:attrName>ppt_y</p:attrName>
                                        </p:attrNameLst>
                                      </p:cBhvr>
                                      <p:tavLst>
                                        <p:tav tm="0">
                                          <p:val>
                                            <p:strVal val="#ppt_y+.1"/>
                                          </p:val>
                                        </p:tav>
                                        <p:tav tm="100000">
                                          <p:val>
                                            <p:strVal val="#ppt_y"/>
                                          </p:val>
                                        </p:tav>
                                      </p:tavLst>
                                    </p:anim>
                                  </p:childTnLst>
                                </p:cTn>
                              </p:par>
                              <p:par>
                                <p:cTn id="152" presetID="42" presetClass="entr" presetSubtype="0" fill="hold" grpId="0" nodeType="withEffect">
                                  <p:stCondLst>
                                    <p:cond delay="0"/>
                                  </p:stCondLst>
                                  <p:childTnLst>
                                    <p:set>
                                      <p:cBhvr>
                                        <p:cTn id="153" dur="1" fill="hold">
                                          <p:stCondLst>
                                            <p:cond delay="0"/>
                                          </p:stCondLst>
                                        </p:cTn>
                                        <p:tgtEl>
                                          <p:spTgt spid="529"/>
                                        </p:tgtEl>
                                        <p:attrNameLst>
                                          <p:attrName>style.visibility</p:attrName>
                                        </p:attrNameLst>
                                      </p:cBhvr>
                                      <p:to>
                                        <p:strVal val="visible"/>
                                      </p:to>
                                    </p:set>
                                    <p:animEffect transition="in" filter="fade">
                                      <p:cBhvr>
                                        <p:cTn id="154" dur="1000"/>
                                        <p:tgtEl>
                                          <p:spTgt spid="529"/>
                                        </p:tgtEl>
                                      </p:cBhvr>
                                    </p:animEffect>
                                    <p:anim calcmode="lin" valueType="num">
                                      <p:cBhvr>
                                        <p:cTn id="155" dur="1000" fill="hold"/>
                                        <p:tgtEl>
                                          <p:spTgt spid="529"/>
                                        </p:tgtEl>
                                        <p:attrNameLst>
                                          <p:attrName>ppt_x</p:attrName>
                                        </p:attrNameLst>
                                      </p:cBhvr>
                                      <p:tavLst>
                                        <p:tav tm="0">
                                          <p:val>
                                            <p:strVal val="#ppt_x"/>
                                          </p:val>
                                        </p:tav>
                                        <p:tav tm="100000">
                                          <p:val>
                                            <p:strVal val="#ppt_x"/>
                                          </p:val>
                                        </p:tav>
                                      </p:tavLst>
                                    </p:anim>
                                    <p:anim calcmode="lin" valueType="num">
                                      <p:cBhvr>
                                        <p:cTn id="156" dur="1000" fill="hold"/>
                                        <p:tgtEl>
                                          <p:spTgt spid="529"/>
                                        </p:tgtEl>
                                        <p:attrNameLst>
                                          <p:attrName>ppt_y</p:attrName>
                                        </p:attrNameLst>
                                      </p:cBhvr>
                                      <p:tavLst>
                                        <p:tav tm="0">
                                          <p:val>
                                            <p:strVal val="#ppt_y+.1"/>
                                          </p:val>
                                        </p:tav>
                                        <p:tav tm="100000">
                                          <p:val>
                                            <p:strVal val="#ppt_y"/>
                                          </p:val>
                                        </p:tav>
                                      </p:tavLst>
                                    </p:anim>
                                  </p:childTnLst>
                                </p:cTn>
                              </p:par>
                              <p:par>
                                <p:cTn id="157" presetID="42" presetClass="entr" presetSubtype="0" fill="hold" grpId="0" nodeType="withEffect">
                                  <p:stCondLst>
                                    <p:cond delay="0"/>
                                  </p:stCondLst>
                                  <p:childTnLst>
                                    <p:set>
                                      <p:cBhvr>
                                        <p:cTn id="158" dur="1" fill="hold">
                                          <p:stCondLst>
                                            <p:cond delay="0"/>
                                          </p:stCondLst>
                                        </p:cTn>
                                        <p:tgtEl>
                                          <p:spTgt spid="16424"/>
                                        </p:tgtEl>
                                        <p:attrNameLst>
                                          <p:attrName>style.visibility</p:attrName>
                                        </p:attrNameLst>
                                      </p:cBhvr>
                                      <p:to>
                                        <p:strVal val="visible"/>
                                      </p:to>
                                    </p:set>
                                    <p:animEffect transition="in" filter="fade">
                                      <p:cBhvr>
                                        <p:cTn id="159" dur="1000"/>
                                        <p:tgtEl>
                                          <p:spTgt spid="16424"/>
                                        </p:tgtEl>
                                      </p:cBhvr>
                                    </p:animEffect>
                                    <p:anim calcmode="lin" valueType="num">
                                      <p:cBhvr>
                                        <p:cTn id="160" dur="1000" fill="hold"/>
                                        <p:tgtEl>
                                          <p:spTgt spid="16424"/>
                                        </p:tgtEl>
                                        <p:attrNameLst>
                                          <p:attrName>ppt_x</p:attrName>
                                        </p:attrNameLst>
                                      </p:cBhvr>
                                      <p:tavLst>
                                        <p:tav tm="0">
                                          <p:val>
                                            <p:strVal val="#ppt_x"/>
                                          </p:val>
                                        </p:tav>
                                        <p:tav tm="100000">
                                          <p:val>
                                            <p:strVal val="#ppt_x"/>
                                          </p:val>
                                        </p:tav>
                                      </p:tavLst>
                                    </p:anim>
                                    <p:anim calcmode="lin" valueType="num">
                                      <p:cBhvr>
                                        <p:cTn id="161" dur="1000" fill="hold"/>
                                        <p:tgtEl>
                                          <p:spTgt spid="164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16425"/>
                                        </p:tgtEl>
                                        <p:attrNameLst>
                                          <p:attrName>style.visibility</p:attrName>
                                        </p:attrNameLst>
                                      </p:cBhvr>
                                      <p:to>
                                        <p:strVal val="visible"/>
                                      </p:to>
                                    </p:set>
                                    <p:animEffect transition="in" filter="fade">
                                      <p:cBhvr>
                                        <p:cTn id="164" dur="1000"/>
                                        <p:tgtEl>
                                          <p:spTgt spid="16425"/>
                                        </p:tgtEl>
                                      </p:cBhvr>
                                    </p:animEffect>
                                    <p:anim calcmode="lin" valueType="num">
                                      <p:cBhvr>
                                        <p:cTn id="165" dur="1000" fill="hold"/>
                                        <p:tgtEl>
                                          <p:spTgt spid="16425"/>
                                        </p:tgtEl>
                                        <p:attrNameLst>
                                          <p:attrName>ppt_x</p:attrName>
                                        </p:attrNameLst>
                                      </p:cBhvr>
                                      <p:tavLst>
                                        <p:tav tm="0">
                                          <p:val>
                                            <p:strVal val="#ppt_x"/>
                                          </p:val>
                                        </p:tav>
                                        <p:tav tm="100000">
                                          <p:val>
                                            <p:strVal val="#ppt_x"/>
                                          </p:val>
                                        </p:tav>
                                      </p:tavLst>
                                    </p:anim>
                                    <p:anim calcmode="lin" valueType="num">
                                      <p:cBhvr>
                                        <p:cTn id="166" dur="1000" fill="hold"/>
                                        <p:tgtEl>
                                          <p:spTgt spid="16425"/>
                                        </p:tgtEl>
                                        <p:attrNameLst>
                                          <p:attrName>ppt_y</p:attrName>
                                        </p:attrNameLst>
                                      </p:cBhvr>
                                      <p:tavLst>
                                        <p:tav tm="0">
                                          <p:val>
                                            <p:strVal val="#ppt_y+.1"/>
                                          </p:val>
                                        </p:tav>
                                        <p:tav tm="100000">
                                          <p:val>
                                            <p:strVal val="#ppt_y"/>
                                          </p:val>
                                        </p:tav>
                                      </p:tavLst>
                                    </p:anim>
                                  </p:childTnLst>
                                </p:cTn>
                              </p:par>
                              <p:par>
                                <p:cTn id="167" presetID="42" presetClass="entr" presetSubtype="0" fill="hold" grpId="0" nodeType="withEffect">
                                  <p:stCondLst>
                                    <p:cond delay="0"/>
                                  </p:stCondLst>
                                  <p:childTnLst>
                                    <p:set>
                                      <p:cBhvr>
                                        <p:cTn id="168" dur="1" fill="hold">
                                          <p:stCondLst>
                                            <p:cond delay="0"/>
                                          </p:stCondLst>
                                        </p:cTn>
                                        <p:tgtEl>
                                          <p:spTgt spid="16426"/>
                                        </p:tgtEl>
                                        <p:attrNameLst>
                                          <p:attrName>style.visibility</p:attrName>
                                        </p:attrNameLst>
                                      </p:cBhvr>
                                      <p:to>
                                        <p:strVal val="visible"/>
                                      </p:to>
                                    </p:set>
                                    <p:animEffect transition="in" filter="fade">
                                      <p:cBhvr>
                                        <p:cTn id="169" dur="1000"/>
                                        <p:tgtEl>
                                          <p:spTgt spid="16426"/>
                                        </p:tgtEl>
                                      </p:cBhvr>
                                    </p:animEffect>
                                    <p:anim calcmode="lin" valueType="num">
                                      <p:cBhvr>
                                        <p:cTn id="170" dur="1000" fill="hold"/>
                                        <p:tgtEl>
                                          <p:spTgt spid="16426"/>
                                        </p:tgtEl>
                                        <p:attrNameLst>
                                          <p:attrName>ppt_x</p:attrName>
                                        </p:attrNameLst>
                                      </p:cBhvr>
                                      <p:tavLst>
                                        <p:tav tm="0">
                                          <p:val>
                                            <p:strVal val="#ppt_x"/>
                                          </p:val>
                                        </p:tav>
                                        <p:tav tm="100000">
                                          <p:val>
                                            <p:strVal val="#ppt_x"/>
                                          </p:val>
                                        </p:tav>
                                      </p:tavLst>
                                    </p:anim>
                                    <p:anim calcmode="lin" valueType="num">
                                      <p:cBhvr>
                                        <p:cTn id="171" dur="1000" fill="hold"/>
                                        <p:tgtEl>
                                          <p:spTgt spid="16426"/>
                                        </p:tgtEl>
                                        <p:attrNameLst>
                                          <p:attrName>ppt_y</p:attrName>
                                        </p:attrNameLst>
                                      </p:cBhvr>
                                      <p:tavLst>
                                        <p:tav tm="0">
                                          <p:val>
                                            <p:strVal val="#ppt_y+.1"/>
                                          </p:val>
                                        </p:tav>
                                        <p:tav tm="100000">
                                          <p:val>
                                            <p:strVal val="#ppt_y"/>
                                          </p:val>
                                        </p:tav>
                                      </p:tavLst>
                                    </p:anim>
                                  </p:childTnLst>
                                </p:cTn>
                              </p:par>
                            </p:childTnLst>
                          </p:cTn>
                        </p:par>
                        <p:par>
                          <p:cTn id="172" fill="hold">
                            <p:stCondLst>
                              <p:cond delay="3000"/>
                            </p:stCondLst>
                            <p:childTnLst>
                              <p:par>
                                <p:cTn id="173" presetID="22" presetClass="entr" presetSubtype="4" fill="hold" nodeType="afterEffect">
                                  <p:stCondLst>
                                    <p:cond delay="0"/>
                                  </p:stCondLst>
                                  <p:childTnLst>
                                    <p:set>
                                      <p:cBhvr>
                                        <p:cTn id="174" dur="1" fill="hold">
                                          <p:stCondLst>
                                            <p:cond delay="0"/>
                                          </p:stCondLst>
                                        </p:cTn>
                                        <p:tgtEl>
                                          <p:spTgt spid="91"/>
                                        </p:tgtEl>
                                        <p:attrNameLst>
                                          <p:attrName>style.visibility</p:attrName>
                                        </p:attrNameLst>
                                      </p:cBhvr>
                                      <p:to>
                                        <p:strVal val="visible"/>
                                      </p:to>
                                    </p:set>
                                    <p:animEffect transition="in" filter="wipe(down)">
                                      <p:cBhvr>
                                        <p:cTn id="175" dur="500"/>
                                        <p:tgtEl>
                                          <p:spTgt spid="91"/>
                                        </p:tgtEl>
                                      </p:cBhvr>
                                    </p:animEffect>
                                  </p:childTnLst>
                                </p:cTn>
                              </p:par>
                            </p:childTnLst>
                          </p:cTn>
                        </p:par>
                        <p:par>
                          <p:cTn id="176" fill="hold">
                            <p:stCondLst>
                              <p:cond delay="3500"/>
                            </p:stCondLst>
                            <p:childTnLst>
                              <p:par>
                                <p:cTn id="177" presetID="22" presetClass="entr" presetSubtype="4" fill="hold" nodeType="afterEffect">
                                  <p:stCondLst>
                                    <p:cond delay="0"/>
                                  </p:stCondLst>
                                  <p:childTnLst>
                                    <p:set>
                                      <p:cBhvr>
                                        <p:cTn id="178" dur="1" fill="hold">
                                          <p:stCondLst>
                                            <p:cond delay="0"/>
                                          </p:stCondLst>
                                        </p:cTn>
                                        <p:tgtEl>
                                          <p:spTgt spid="141"/>
                                        </p:tgtEl>
                                        <p:attrNameLst>
                                          <p:attrName>style.visibility</p:attrName>
                                        </p:attrNameLst>
                                      </p:cBhvr>
                                      <p:to>
                                        <p:strVal val="visible"/>
                                      </p:to>
                                    </p:set>
                                    <p:animEffect transition="in" filter="wipe(down)">
                                      <p:cBhvr>
                                        <p:cTn id="179" dur="500"/>
                                        <p:tgtEl>
                                          <p:spTgt spid="141"/>
                                        </p:tgtEl>
                                      </p:cBhvr>
                                    </p:animEffect>
                                  </p:childTnLst>
                                </p:cTn>
                              </p:par>
                            </p:childTnLst>
                          </p:cTn>
                        </p:par>
                        <p:par>
                          <p:cTn id="180" fill="hold">
                            <p:stCondLst>
                              <p:cond delay="4000"/>
                            </p:stCondLst>
                            <p:childTnLst>
                              <p:par>
                                <p:cTn id="181" presetID="22" presetClass="entr" presetSubtype="4" fill="hold" nodeType="afterEffect">
                                  <p:stCondLst>
                                    <p:cond delay="0"/>
                                  </p:stCondLst>
                                  <p:childTnLst>
                                    <p:set>
                                      <p:cBhvr>
                                        <p:cTn id="182" dur="1" fill="hold">
                                          <p:stCondLst>
                                            <p:cond delay="0"/>
                                          </p:stCondLst>
                                        </p:cTn>
                                        <p:tgtEl>
                                          <p:spTgt spid="145"/>
                                        </p:tgtEl>
                                        <p:attrNameLst>
                                          <p:attrName>style.visibility</p:attrName>
                                        </p:attrNameLst>
                                      </p:cBhvr>
                                      <p:to>
                                        <p:strVal val="visible"/>
                                      </p:to>
                                    </p:set>
                                    <p:animEffect transition="in" filter="wipe(down)">
                                      <p:cBhvr>
                                        <p:cTn id="183"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bldLvl="0" animBg="1"/>
      <p:bldP spid="16386" grpId="0" bldLvl="0" animBg="1"/>
      <p:bldP spid="16387" grpId="0" bldLvl="0" animBg="1"/>
      <p:bldP spid="16388" grpId="0" bldLvl="0" animBg="1"/>
      <p:bldP spid="16389" grpId="0" bldLvl="0" animBg="1"/>
      <p:bldP spid="16390" grpId="0" bldLvl="0" animBg="1"/>
      <p:bldP spid="16391" grpId="0" bldLvl="0" animBg="1"/>
      <p:bldP spid="16392" grpId="0" bldLvl="0" animBg="1"/>
      <p:bldP spid="16393" grpId="0" bldLvl="0" animBg="1"/>
      <p:bldP spid="16394" grpId="0" bldLvl="0" animBg="1"/>
      <p:bldP spid="501" grpId="0"/>
      <p:bldP spid="16399" grpId="0" bldLvl="0" animBg="1"/>
      <p:bldP spid="16400" grpId="0" bldLvl="0" animBg="1"/>
      <p:bldP spid="16401" grpId="0" bldLvl="0" animBg="1"/>
      <p:bldP spid="16402" grpId="0" bldLvl="0" animBg="1"/>
      <p:bldP spid="16403" grpId="0" bldLvl="0" animBg="1"/>
      <p:bldP spid="16404" grpId="0" bldLvl="0" animBg="1"/>
      <p:bldP spid="16405" grpId="0" bldLvl="0" animBg="1"/>
      <p:bldP spid="16406" grpId="0" bldLvl="0" animBg="1"/>
      <p:bldP spid="515" grpId="0"/>
      <p:bldP spid="16411" grpId="0" bldLvl="0" animBg="1"/>
      <p:bldP spid="16412" grpId="0" bldLvl="0" animBg="1"/>
      <p:bldP spid="16413" grpId="0" bldLvl="0" animBg="1"/>
      <p:bldP spid="16414" grpId="0" bldLvl="0" animBg="1"/>
      <p:bldP spid="16415" grpId="0" bldLvl="0" animBg="1"/>
      <p:bldP spid="16416" grpId="0" bldLvl="0" animBg="1"/>
      <p:bldP spid="16417" grpId="0" bldLvl="0" animBg="1"/>
      <p:bldP spid="529" grpId="0"/>
      <p:bldP spid="16422" grpId="0" bldLvl="0" animBg="1"/>
      <p:bldP spid="16423" grpId="0" bldLvl="0" animBg="1"/>
      <p:bldP spid="16424" grpId="0" bldLvl="0" animBg="1"/>
      <p:bldP spid="16425" grpId="0" bldLvl="0" animBg="1"/>
      <p:bldP spid="16426"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3594895" y="56367"/>
            <a:ext cx="5002213" cy="1549970"/>
          </a:xfrm>
          <a:prstGeom prst="rect">
            <a:avLst/>
          </a:prstGeom>
        </p:spPr>
      </p:pic>
      <p:sp>
        <p:nvSpPr>
          <p:cNvPr id="5" name="文本框 4"/>
          <p:cNvSpPr txBox="1">
            <a:spLocks noChangeArrowheads="1"/>
          </p:cNvSpPr>
          <p:nvPr/>
        </p:nvSpPr>
        <p:spPr bwMode="auto">
          <a:xfrm>
            <a:off x="3594691" y="304081"/>
            <a:ext cx="5100408" cy="4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b="1" dirty="0">
                <a:solidFill>
                  <a:srgbClr val="DC5D3D"/>
                </a:solidFill>
                <a:latin typeface="+mn-lt"/>
                <a:ea typeface="+mn-ea"/>
                <a:cs typeface="+mn-ea"/>
                <a:sym typeface="+mn-lt"/>
              </a:rPr>
              <a:t>Teaching process</a:t>
            </a:r>
          </a:p>
        </p:txBody>
      </p:sp>
      <p:sp>
        <p:nvSpPr>
          <p:cNvPr id="6" name="六边形 8"/>
          <p:cNvSpPr>
            <a:spLocks noChangeArrowheads="1"/>
          </p:cNvSpPr>
          <p:nvPr/>
        </p:nvSpPr>
        <p:spPr bwMode="auto">
          <a:xfrm rot="5400000">
            <a:off x="905668" y="2191200"/>
            <a:ext cx="3232150" cy="2203451"/>
          </a:xfrm>
          <a:prstGeom prst="hexagon">
            <a:avLst>
              <a:gd name="adj" fmla="val 25018"/>
              <a:gd name="vf" fmla="val 115470"/>
            </a:avLst>
          </a:prstGeom>
          <a:noFill/>
          <a:ln w="19050">
            <a:solidFill>
              <a:srgbClr val="DC5D3D"/>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a:solidFill>
                <a:srgbClr val="EF8570"/>
              </a:solidFill>
              <a:latin typeface="+mn-lt"/>
              <a:ea typeface="+mn-ea"/>
              <a:cs typeface="+mn-ea"/>
              <a:sym typeface="+mn-lt"/>
            </a:endParaRPr>
          </a:p>
        </p:txBody>
      </p:sp>
      <p:sp>
        <p:nvSpPr>
          <p:cNvPr id="7" name="六边形 10"/>
          <p:cNvSpPr>
            <a:spLocks noChangeArrowheads="1"/>
          </p:cNvSpPr>
          <p:nvPr/>
        </p:nvSpPr>
        <p:spPr bwMode="auto">
          <a:xfrm rot="5400000">
            <a:off x="4495800" y="2190407"/>
            <a:ext cx="3232150" cy="2205037"/>
          </a:xfrm>
          <a:prstGeom prst="hexagon">
            <a:avLst>
              <a:gd name="adj" fmla="val 25000"/>
              <a:gd name="vf" fmla="val 115470"/>
            </a:avLst>
          </a:prstGeom>
          <a:noFill/>
          <a:ln w="19050">
            <a:solidFill>
              <a:srgbClr val="DC5D3D"/>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a:solidFill>
                <a:srgbClr val="EF8570"/>
              </a:solidFill>
              <a:latin typeface="+mn-lt"/>
              <a:ea typeface="+mn-ea"/>
              <a:cs typeface="+mn-ea"/>
              <a:sym typeface="+mn-lt"/>
            </a:endParaRPr>
          </a:p>
        </p:txBody>
      </p:sp>
      <p:sp>
        <p:nvSpPr>
          <p:cNvPr id="8" name="六边形 12"/>
          <p:cNvSpPr>
            <a:spLocks noChangeArrowheads="1"/>
          </p:cNvSpPr>
          <p:nvPr/>
        </p:nvSpPr>
        <p:spPr bwMode="auto">
          <a:xfrm rot="5400000">
            <a:off x="8125617" y="2191200"/>
            <a:ext cx="3232150" cy="2203451"/>
          </a:xfrm>
          <a:prstGeom prst="hexagon">
            <a:avLst>
              <a:gd name="adj" fmla="val 25018"/>
              <a:gd name="vf" fmla="val 115470"/>
            </a:avLst>
          </a:prstGeom>
          <a:noFill/>
          <a:ln w="19050">
            <a:solidFill>
              <a:srgbClr val="DC5D3D"/>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a:solidFill>
                <a:srgbClr val="EF8570"/>
              </a:solidFill>
              <a:latin typeface="+mn-lt"/>
              <a:ea typeface="+mn-ea"/>
              <a:cs typeface="+mn-ea"/>
              <a:sym typeface="+mn-lt"/>
            </a:endParaRPr>
          </a:p>
        </p:txBody>
      </p:sp>
      <p:pic>
        <p:nvPicPr>
          <p:cNvPr id="21" name="图片 2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61176" y="2182122"/>
            <a:ext cx="1441075" cy="1612631"/>
          </a:xfrm>
          <a:prstGeom prst="rect">
            <a:avLst/>
          </a:prstGeom>
        </p:spPr>
      </p:pic>
      <p:pic>
        <p:nvPicPr>
          <p:cNvPr id="22" name="图片 2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54588" y="2063447"/>
            <a:ext cx="1921113" cy="1785034"/>
          </a:xfrm>
          <a:prstGeom prst="rect">
            <a:avLst/>
          </a:prstGeom>
        </p:spPr>
      </p:pic>
      <p:pic>
        <p:nvPicPr>
          <p:cNvPr id="23" name="图片 2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128963" y="2092525"/>
            <a:ext cx="1926989" cy="1825081"/>
          </a:xfrm>
          <a:prstGeom prst="rect">
            <a:avLst/>
          </a:prstGeom>
        </p:spPr>
      </p:pic>
      <p:grpSp>
        <p:nvGrpSpPr>
          <p:cNvPr id="33" name="组合 32"/>
          <p:cNvGrpSpPr/>
          <p:nvPr/>
        </p:nvGrpSpPr>
        <p:grpSpPr>
          <a:xfrm>
            <a:off x="2463165" y="5154299"/>
            <a:ext cx="1981200" cy="711835"/>
            <a:chOff x="2408" y="3190"/>
            <a:chExt cx="3120" cy="1121"/>
          </a:xfrm>
        </p:grpSpPr>
        <p:sp>
          <p:nvSpPr>
            <p:cNvPr id="34"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rgbClr val="DC5D3D"/>
                  </a:solidFill>
                  <a:cs typeface="+mn-ea"/>
                  <a:sym typeface="+mn-lt"/>
                </a:rPr>
                <a:t>Title text presets</a:t>
              </a:r>
            </a:p>
          </p:txBody>
        </p:sp>
        <p:sp>
          <p:nvSpPr>
            <p:cNvPr id="35"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rgbClr val="DC5D3D"/>
                  </a:solidFill>
                  <a:cs typeface="+mn-ea"/>
                  <a:sym typeface="+mn-lt"/>
                </a:rPr>
                <a:t>This section is displayed as a text layout</a:t>
              </a:r>
              <a:br>
                <a:rPr lang="zh-CN" altLang="en-US" sz="1200">
                  <a:solidFill>
                    <a:srgbClr val="DC5D3D"/>
                  </a:solidFill>
                  <a:cs typeface="+mn-ea"/>
                  <a:sym typeface="+mn-lt"/>
                </a:rPr>
              </a:br>
              <a:r>
                <a:rPr lang="zh-CN" altLang="en-US" sz="1200">
                  <a:solidFill>
                    <a:srgbClr val="DC5D3D"/>
                  </a:solidFill>
                  <a:cs typeface="+mn-ea"/>
                  <a:sym typeface="+mn-lt"/>
                </a:rPr>
                <a:t>(It is recommended to use theme font)</a:t>
              </a:r>
            </a:p>
          </p:txBody>
        </p:sp>
      </p:grpSp>
      <p:grpSp>
        <p:nvGrpSpPr>
          <p:cNvPr id="36" name="组合 35"/>
          <p:cNvGrpSpPr/>
          <p:nvPr/>
        </p:nvGrpSpPr>
        <p:grpSpPr>
          <a:xfrm>
            <a:off x="5128895" y="5154299"/>
            <a:ext cx="1981200" cy="711835"/>
            <a:chOff x="2408" y="3190"/>
            <a:chExt cx="3120" cy="1121"/>
          </a:xfrm>
        </p:grpSpPr>
        <p:sp>
          <p:nvSpPr>
            <p:cNvPr id="37"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rgbClr val="DC5D3D"/>
                  </a:solidFill>
                  <a:cs typeface="+mn-ea"/>
                  <a:sym typeface="+mn-lt"/>
                </a:rPr>
                <a:t>Title text presets</a:t>
              </a:r>
            </a:p>
          </p:txBody>
        </p:sp>
        <p:sp>
          <p:nvSpPr>
            <p:cNvPr id="38"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rgbClr val="DC5D3D"/>
                  </a:solidFill>
                  <a:cs typeface="+mn-ea"/>
                  <a:sym typeface="+mn-lt"/>
                </a:rPr>
                <a:t>This section is displayed as a text layout</a:t>
              </a:r>
              <a:br>
                <a:rPr lang="zh-CN" altLang="en-US" sz="1200">
                  <a:solidFill>
                    <a:srgbClr val="DC5D3D"/>
                  </a:solidFill>
                  <a:cs typeface="+mn-ea"/>
                  <a:sym typeface="+mn-lt"/>
                </a:rPr>
              </a:br>
              <a:r>
                <a:rPr lang="zh-CN" altLang="en-US" sz="1200">
                  <a:solidFill>
                    <a:srgbClr val="DC5D3D"/>
                  </a:solidFill>
                  <a:cs typeface="+mn-ea"/>
                  <a:sym typeface="+mn-lt"/>
                </a:rPr>
                <a:t>(It is recommended to use theme font)</a:t>
              </a:r>
            </a:p>
          </p:txBody>
        </p:sp>
      </p:grpSp>
      <p:grpSp>
        <p:nvGrpSpPr>
          <p:cNvPr id="3" name="组合 2"/>
          <p:cNvGrpSpPr/>
          <p:nvPr/>
        </p:nvGrpSpPr>
        <p:grpSpPr>
          <a:xfrm>
            <a:off x="7501891" y="5154299"/>
            <a:ext cx="1981200" cy="711835"/>
            <a:chOff x="2408" y="3190"/>
            <a:chExt cx="3120" cy="1121"/>
          </a:xfrm>
        </p:grpSpPr>
        <p:sp>
          <p:nvSpPr>
            <p:cNvPr id="15"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rgbClr val="DC5D3D"/>
                  </a:solidFill>
                  <a:cs typeface="+mn-ea"/>
                  <a:sym typeface="+mn-lt"/>
                </a:rPr>
                <a:t>Title text presets</a:t>
              </a:r>
            </a:p>
          </p:txBody>
        </p:sp>
        <p:sp>
          <p:nvSpPr>
            <p:cNvPr id="16"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rgbClr val="DC5D3D"/>
                  </a:solidFill>
                  <a:cs typeface="+mn-ea"/>
                  <a:sym typeface="+mn-lt"/>
                </a:rPr>
                <a:t>This section is displayed as a text layout</a:t>
              </a:r>
              <a:br>
                <a:rPr lang="zh-CN" altLang="en-US" sz="1200">
                  <a:solidFill>
                    <a:srgbClr val="DC5D3D"/>
                  </a:solidFill>
                  <a:cs typeface="+mn-ea"/>
                  <a:sym typeface="+mn-lt"/>
                </a:rPr>
              </a:br>
              <a:r>
                <a:rPr lang="zh-CN" altLang="en-US" sz="1200">
                  <a:solidFill>
                    <a:srgbClr val="DC5D3D"/>
                  </a:solidFill>
                  <a:cs typeface="+mn-ea"/>
                  <a:sym typeface="+mn-lt"/>
                </a:rPr>
                <a:t>(It is recommended to use theme font)</a:t>
              </a:r>
            </a:p>
          </p:txBody>
        </p:sp>
      </p:gr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a14="http://schemas.microsoft.com/office/drawing/2010/main"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par>
                                <p:cTn id="14" presetID="5" presetClass="entr" presetSubtype="1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heckerboard(across)">
                                      <p:cBhvr>
                                        <p:cTn id="16" dur="500"/>
                                        <p:tgtEl>
                                          <p:spTgt spid="21"/>
                                        </p:tgtEl>
                                      </p:cBhvr>
                                    </p:animEffect>
                                  </p:childTnLst>
                                </p:cTn>
                              </p:par>
                              <p:par>
                                <p:cTn id="17" presetID="5" presetClass="entr" presetSubtype="1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checkerboard(across)">
                                      <p:cBhvr>
                                        <p:cTn id="19" dur="500"/>
                                        <p:tgtEl>
                                          <p:spTgt spid="22"/>
                                        </p:tgtEl>
                                      </p:cBhvr>
                                    </p:animEffect>
                                  </p:childTnLst>
                                </p:cTn>
                              </p:par>
                              <p:par>
                                <p:cTn id="20" presetID="5" presetClass="entr" presetSubtype="1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heckerboard(across)">
                                      <p:cBhvr>
                                        <p:cTn id="22" dur="500"/>
                                        <p:tgtEl>
                                          <p:spTgt spid="23"/>
                                        </p:tgtEl>
                                      </p:cBhvr>
                                    </p:animEffect>
                                  </p:childTnLst>
                                </p:cTn>
                              </p:par>
                            </p:childTnLst>
                          </p:cTn>
                        </p:par>
                        <p:par>
                          <p:cTn id="23" fill="hold">
                            <p:stCondLst>
                              <p:cond delay="500"/>
                            </p:stCondLst>
                            <p:childTnLst>
                              <p:par>
                                <p:cTn id="24" presetID="5" presetClass="entr" presetSubtype="10"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checkerboard(across)">
                                      <p:cBhvr>
                                        <p:cTn id="26" dur="500"/>
                                        <p:tgtEl>
                                          <p:spTgt spid="33"/>
                                        </p:tgtEl>
                                      </p:cBhvr>
                                    </p:animEffect>
                                  </p:childTnLst>
                                </p:cTn>
                              </p:par>
                            </p:childTnLst>
                          </p:cTn>
                        </p:par>
                        <p:par>
                          <p:cTn id="27" fill="hold">
                            <p:stCondLst>
                              <p:cond delay="1000"/>
                            </p:stCondLst>
                            <p:childTnLst>
                              <p:par>
                                <p:cTn id="28" presetID="5" presetClass="entr" presetSubtype="1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checkerboard(across)">
                                      <p:cBhvr>
                                        <p:cTn id="30" dur="500"/>
                                        <p:tgtEl>
                                          <p:spTgt spid="36"/>
                                        </p:tgtEl>
                                      </p:cBhvr>
                                    </p:animEffect>
                                  </p:childTnLst>
                                </p:cTn>
                              </p:par>
                            </p:childTnLst>
                          </p:cTn>
                        </p:par>
                        <p:par>
                          <p:cTn id="31" fill="hold">
                            <p:stCondLst>
                              <p:cond delay="1500"/>
                            </p:stCondLst>
                            <p:childTnLst>
                              <p:par>
                                <p:cTn id="32" presetID="5" presetClass="entr" presetSubtype="1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checkerboard(across)">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3594895" y="56367"/>
            <a:ext cx="5002213" cy="1549970"/>
          </a:xfrm>
          <a:prstGeom prst="rect">
            <a:avLst/>
          </a:prstGeom>
        </p:spPr>
      </p:pic>
      <p:sp>
        <p:nvSpPr>
          <p:cNvPr id="5" name="文本框 4"/>
          <p:cNvSpPr txBox="1">
            <a:spLocks noChangeArrowheads="1"/>
          </p:cNvSpPr>
          <p:nvPr/>
        </p:nvSpPr>
        <p:spPr bwMode="auto">
          <a:xfrm>
            <a:off x="3594691" y="304081"/>
            <a:ext cx="5100408" cy="4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b="1" dirty="0">
                <a:solidFill>
                  <a:srgbClr val="DC5D3D"/>
                </a:solidFill>
                <a:latin typeface="+mn-lt"/>
                <a:ea typeface="+mn-ea"/>
                <a:cs typeface="+mn-ea"/>
                <a:sym typeface="+mn-lt"/>
              </a:rPr>
              <a:t>Teaching process</a:t>
            </a:r>
          </a:p>
        </p:txBody>
      </p:sp>
      <p:pic>
        <p:nvPicPr>
          <p:cNvPr id="4" name="图片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29869">
            <a:off x="1673227" y="-457200"/>
            <a:ext cx="8943340" cy="8431530"/>
          </a:xfrm>
          <a:prstGeom prst="rect">
            <a:avLst/>
          </a:prstGeom>
        </p:spPr>
      </p:pic>
      <p:grpSp>
        <p:nvGrpSpPr>
          <p:cNvPr id="3" name="组合 2"/>
          <p:cNvGrpSpPr/>
          <p:nvPr/>
        </p:nvGrpSpPr>
        <p:grpSpPr>
          <a:xfrm>
            <a:off x="3481475" y="2003100"/>
            <a:ext cx="4924247" cy="2297417"/>
            <a:chOff x="6689476" y="1258887"/>
            <a:chExt cx="4924246" cy="2297417"/>
          </a:xfrm>
        </p:grpSpPr>
        <p:sp>
          <p:nvSpPr>
            <p:cNvPr id="6" name="矩形 39"/>
            <p:cNvSpPr>
              <a:spLocks noChangeArrowheads="1"/>
            </p:cNvSpPr>
            <p:nvPr/>
          </p:nvSpPr>
          <p:spPr bwMode="auto">
            <a:xfrm>
              <a:off x="6689476" y="1858403"/>
              <a:ext cx="4924246" cy="1697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a:lnSpc>
                  <a:spcPct val="150000"/>
                </a:lnSpc>
                <a:spcBef>
                  <a:spcPts val="1000"/>
                </a:spcBef>
                <a:defRPr/>
              </a:pPr>
              <a:r>
                <a:rPr lang="zh-CN" altLang="en-US" sz="1600" dirty="0">
                  <a:solidFill>
                    <a:srgbClr val="DC5D3D"/>
                  </a:solidFill>
                  <a:latin typeface="+mn-lt"/>
                  <a:ea typeface="+mn-ea"/>
                  <a:cs typeface="+mn-ea"/>
                  <a:sym typeface="+mn-lt"/>
                </a:rPr>
                <a:t>Click here to add paragraph text Click here add paragraph text Click add paragraph text Click click add paragraph text Click click add paragraph text Click click to add paragraph text Click to add paragraph text Click to add paragraph text</a:t>
              </a:r>
            </a:p>
            <a:p>
              <a:pPr defTabSz="1218565">
                <a:lnSpc>
                  <a:spcPct val="150000"/>
                </a:lnSpc>
                <a:spcBef>
                  <a:spcPts val="1000"/>
                </a:spcBef>
                <a:defRPr/>
              </a:pPr>
              <a:endParaRPr lang="zh-CN" altLang="en-US" sz="1600" dirty="0">
                <a:solidFill>
                  <a:srgbClr val="DC5D3D"/>
                </a:solidFill>
                <a:latin typeface="+mn-lt"/>
                <a:ea typeface="+mn-ea"/>
                <a:cs typeface="+mn-ea"/>
                <a:sym typeface="+mn-lt"/>
              </a:endParaRPr>
            </a:p>
          </p:txBody>
        </p:sp>
        <p:sp>
          <p:nvSpPr>
            <p:cNvPr id="7" name="矩形 39"/>
            <p:cNvSpPr>
              <a:spLocks noChangeArrowheads="1"/>
            </p:cNvSpPr>
            <p:nvPr/>
          </p:nvSpPr>
          <p:spPr bwMode="auto">
            <a:xfrm>
              <a:off x="7117391" y="1258887"/>
              <a:ext cx="4068417"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a:lnSpc>
                  <a:spcPct val="150000"/>
                </a:lnSpc>
                <a:spcBef>
                  <a:spcPts val="1000"/>
                </a:spcBef>
                <a:defRPr/>
              </a:pPr>
              <a:r>
                <a:rPr lang="zh-CN" altLang="en-US" sz="3200" b="1" dirty="0">
                  <a:solidFill>
                    <a:srgbClr val="DC5D3D"/>
                  </a:solidFill>
                  <a:latin typeface="+mn-lt"/>
                  <a:ea typeface="+mn-ea"/>
                  <a:cs typeface="+mn-ea"/>
                  <a:sym typeface="+mn-lt"/>
                </a:rPr>
                <a:t>Click to add a title</a:t>
              </a:r>
            </a:p>
          </p:txBody>
        </p:sp>
      </p:grpSp>
      <p:pic>
        <p:nvPicPr>
          <p:cNvPr id="8" name="图片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82324" y="699126"/>
            <a:ext cx="2353061" cy="24109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a14="http://schemas.microsoft.com/office/drawing/2010/main"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9"/>
          <p:cNvPicPr>
            <a:picLocks noChangeAspect="1"/>
          </p:cNvPicPr>
          <p:nvPr/>
        </p:nvPicPr>
        <p:blipFill>
          <a:blip r:embed="rId3" cstate="screen">
            <a:extLst>
              <a:ext uri="{28A0092B-C50C-407E-A947-70E740481C1C}">
                <a14:useLocalDpi xmlns:a14="http://schemas.microsoft.com/office/drawing/2010/main"/>
              </a:ext>
            </a:extLst>
          </a:blip>
          <a:srcRect l="11908" t="16713" b="14111"/>
          <a:stretch>
            <a:fillRect/>
          </a:stretch>
        </p:blipFill>
        <p:spPr>
          <a:xfrm>
            <a:off x="2634615" y="666115"/>
            <a:ext cx="6550660" cy="5034280"/>
          </a:xfrm>
          <a:prstGeom prst="rect">
            <a:avLst/>
          </a:prstGeom>
          <a:noFill/>
          <a:ln w="9525">
            <a:noFill/>
          </a:ln>
        </p:spPr>
      </p:pic>
      <p:pic>
        <p:nvPicPr>
          <p:cNvPr id="13" name="图片 12"/>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3311684" y="3239622"/>
            <a:ext cx="5002213" cy="1549970"/>
          </a:xfrm>
          <a:prstGeom prst="rect">
            <a:avLst/>
          </a:prstGeom>
        </p:spPr>
      </p:pic>
      <p:pic>
        <p:nvPicPr>
          <p:cNvPr id="2" name="图片 1"/>
          <p:cNvPicPr>
            <a:picLocks noChangeAspect="1"/>
          </p:cNvPicPr>
          <p:nvPr/>
        </p:nvPicPr>
        <p:blipFill rotWithShape="1">
          <a:blip r:embed="rId5" cstate="screen">
            <a:extLst>
              <a:ext uri="{28A0092B-C50C-407E-A947-70E740481C1C}">
                <a14:useLocalDpi xmlns:a14="http://schemas.microsoft.com/office/drawing/2010/main"/>
              </a:ext>
            </a:extLst>
          </a:blip>
          <a:srcRect l="4193" t="2191" r="2694" b="6031"/>
          <a:stretch>
            <a:fillRect/>
          </a:stretch>
        </p:blipFill>
        <p:spPr>
          <a:xfrm>
            <a:off x="112395" y="3453134"/>
            <a:ext cx="3482340" cy="3165475"/>
          </a:xfrm>
          <a:prstGeom prst="rect">
            <a:avLst/>
          </a:prstGeom>
        </p:spPr>
      </p:pic>
      <p:sp>
        <p:nvSpPr>
          <p:cNvPr id="4" name="文本框 26"/>
          <p:cNvSpPr txBox="1">
            <a:spLocks noChangeArrowheads="1"/>
          </p:cNvSpPr>
          <p:nvPr/>
        </p:nvSpPr>
        <p:spPr bwMode="auto">
          <a:xfrm>
            <a:off x="3214371" y="2746378"/>
            <a:ext cx="519684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dist">
              <a:lnSpc>
                <a:spcPct val="100000"/>
              </a:lnSpc>
              <a:spcBef>
                <a:spcPct val="0"/>
              </a:spcBef>
              <a:buFontTx/>
              <a:buNone/>
            </a:pPr>
            <a:r>
              <a:rPr lang="zh-CN" altLang="en-US" sz="4000" b="1" dirty="0">
                <a:solidFill>
                  <a:srgbClr val="DC5D3D"/>
                </a:solidFill>
                <a:latin typeface="+mn-lt"/>
                <a:ea typeface="+mn-ea"/>
                <a:cs typeface="+mn-ea"/>
                <a:sym typeface="+mn-lt"/>
              </a:rPr>
              <a:t>Thanks for listening.</a:t>
            </a:r>
          </a:p>
        </p:txBody>
      </p:sp>
      <p:pic>
        <p:nvPicPr>
          <p:cNvPr id="7173" name="图片 2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6137" y="142240"/>
            <a:ext cx="1630363" cy="1485900"/>
          </a:xfrm>
          <a:prstGeom prst="rect">
            <a:avLst/>
          </a:prstGeom>
          <a:noFill/>
          <a:ln w="9525">
            <a:noFill/>
          </a:ln>
        </p:spPr>
      </p:pic>
      <p:pic>
        <p:nvPicPr>
          <p:cNvPr id="10" name="图片 9" descr="7025f93bab81e29a45dfc8ebfbf481b9"/>
          <p:cNvPicPr>
            <a:picLocks noChangeAspect="1"/>
          </p:cNvPicPr>
          <p:nvPr/>
        </p:nvPicPr>
        <p:blipFill>
          <a:blip r:embed="rId7"/>
          <a:stretch>
            <a:fillRect/>
          </a:stretch>
        </p:blipFill>
        <p:spPr>
          <a:xfrm>
            <a:off x="7913372" y="955675"/>
            <a:ext cx="4785995" cy="6764020"/>
          </a:xfrm>
          <a:prstGeom prst="rect">
            <a:avLst/>
          </a:prstGeom>
        </p:spPr>
      </p:pic>
      <p:sp>
        <p:nvSpPr>
          <p:cNvPr id="9" name="矩形 8"/>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TextBox 3">
            <a:hlinkClick r:id="rId8"/>
            <a:extLst>
              <a:ext uri="{FF2B5EF4-FFF2-40B4-BE49-F238E27FC236}">
                <a16:creationId xmlns:a16="http://schemas.microsoft.com/office/drawing/2014/main" id="{B0B230B1-0EE0-41D2-A2C0-D295A480BD90}"/>
              </a:ext>
            </a:extLst>
          </p:cNvPr>
          <p:cNvSpPr txBox="1"/>
          <p:nvPr/>
        </p:nvSpPr>
        <p:spPr>
          <a:xfrm>
            <a:off x="6582440" y="6467568"/>
            <a:ext cx="5169613" cy="246221"/>
          </a:xfrm>
          <a:prstGeom prst="rect">
            <a:avLst/>
          </a:prstGeom>
          <a:noFill/>
        </p:spPr>
        <p:txBody>
          <a:bodyPr wrap="square" rtlCol="0">
            <a:spAutoFit/>
          </a:bodyPr>
          <a:lstStyle/>
          <a:p>
            <a:pPr algn="r"/>
            <a:r>
              <a:rPr lang="en-US" altLang="zh-CN" sz="1000" dirty="0">
                <a:solidFill>
                  <a:schemeClr val="tx1">
                    <a:lumMod val="75000"/>
                    <a:lumOff val="25000"/>
                  </a:schemeClr>
                </a:solidFill>
                <a:cs typeface="Arial" pitchFamily="34" charset="0"/>
                <a:hlinkClick r:id="rId8">
                  <a:extLst>
                    <a:ext uri="{A12FA001-AC4F-418D-AE19-62706E023703}">
                      <ahyp:hlinkClr xmlns:ahyp="http://schemas.microsoft.com/office/drawing/2018/hyperlinkcolor" val="tx"/>
                    </a:ext>
                  </a:extLst>
                </a:hlinkClick>
              </a:rPr>
              <a:t>https://www.freeppt7.com</a:t>
            </a:r>
            <a:endParaRPr lang="ko-KR" altLang="en-US" sz="1000" dirty="0">
              <a:solidFill>
                <a:schemeClr val="tx1">
                  <a:lumMod val="75000"/>
                  <a:lumOff val="25000"/>
                </a:schemeClr>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ahyp="http://schemas.microsoft.com/office/drawing/2018/hyperlinkcolor" xmlns:a16="http://schemas.microsoft.com/office/drawing/2014/main" xmlns:a14="http://schemas.microsoft.com/office/drawing/2010/main"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16" presetClass="entr" presetSubtype="21" fill="hold" nodeType="withEffect">
                                  <p:stCondLst>
                                    <p:cond delay="0"/>
                                  </p:stCondLst>
                                  <p:childTnLst>
                                    <p:set>
                                      <p:cBhvr>
                                        <p:cTn id="14" dur="1" fill="hold">
                                          <p:stCondLst>
                                            <p:cond delay="0"/>
                                          </p:stCondLst>
                                        </p:cTn>
                                        <p:tgtEl>
                                          <p:spTgt spid="7173"/>
                                        </p:tgtEl>
                                        <p:attrNameLst>
                                          <p:attrName>style.visibility</p:attrName>
                                        </p:attrNameLst>
                                      </p:cBhvr>
                                      <p:to>
                                        <p:strVal val="visible"/>
                                      </p:to>
                                    </p:set>
                                    <p:animEffect transition="in" filter="barn(inVertical)">
                                      <p:cBhvr>
                                        <p:cTn id="15" dur="500"/>
                                        <p:tgtEl>
                                          <p:spTgt spid="7173"/>
                                        </p:tgtEl>
                                      </p:cBhvr>
                                    </p:animEffect>
                                  </p:childTnLst>
                                </p:cTn>
                              </p:par>
                            </p:childTnLst>
                          </p:cTn>
                        </p:par>
                        <p:par>
                          <p:cTn id="16" fill="hold">
                            <p:stCondLst>
                              <p:cond delay="1000"/>
                            </p:stCondLst>
                            <p:childTnLst>
                              <p:par>
                                <p:cTn id="17" presetID="55"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strVal val="#ppt_w*0.70"/>
                                          </p:val>
                                        </p:tav>
                                        <p:tav tm="100000">
                                          <p:val>
                                            <p:strVal val="#ppt_w"/>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animEffect transition="in" filter="fade">
                                      <p:cBhvr>
                                        <p:cTn id="2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70000" lnSpcReduction="20000"/>
          </a:bodyPr>
          <a:lstStyle/>
          <a:p>
            <a:r>
              <a:rPr lang="en-US" dirty="0"/>
              <a:t>Fully Editable Icon Set: A</a:t>
            </a:r>
          </a:p>
        </p:txBody>
      </p:sp>
      <p:sp>
        <p:nvSpPr>
          <p:cNvPr id="54" name="Diamond 5">
            <a:extLst>
              <a:ext uri="{FF2B5EF4-FFF2-40B4-BE49-F238E27FC236}">
                <a16:creationId xmlns:a16="http://schemas.microsoft.com/office/drawing/2014/main" id="{AEDEE15B-09BE-4416-8D55-46095E20C00D}"/>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Freeform 19">
            <a:extLst>
              <a:ext uri="{FF2B5EF4-FFF2-40B4-BE49-F238E27FC236}">
                <a16:creationId xmlns:a16="http://schemas.microsoft.com/office/drawing/2014/main" id="{DD59881D-26FD-493B-8AE1-06C59DF34840}"/>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Rectangle 30">
            <a:extLst>
              <a:ext uri="{FF2B5EF4-FFF2-40B4-BE49-F238E27FC236}">
                <a16:creationId xmlns:a16="http://schemas.microsoft.com/office/drawing/2014/main" id="{3BFEE74E-183A-4C32-9BDF-AC2573B061E0}"/>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ectangle 7">
            <a:extLst>
              <a:ext uri="{FF2B5EF4-FFF2-40B4-BE49-F238E27FC236}">
                <a16:creationId xmlns:a16="http://schemas.microsoft.com/office/drawing/2014/main" id="{A2454068-D6A0-42C7-BCE1-D03833DCF2E4}"/>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Pie 24">
            <a:extLst>
              <a:ext uri="{FF2B5EF4-FFF2-40B4-BE49-F238E27FC236}">
                <a16:creationId xmlns:a16="http://schemas.microsoft.com/office/drawing/2014/main" id="{DB38F196-AF37-4B00-AA3E-183F9372FBAD}"/>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Oval 27">
            <a:extLst>
              <a:ext uri="{FF2B5EF4-FFF2-40B4-BE49-F238E27FC236}">
                <a16:creationId xmlns:a16="http://schemas.microsoft.com/office/drawing/2014/main"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Oval 26">
            <a:extLst>
              <a:ext uri="{FF2B5EF4-FFF2-40B4-BE49-F238E27FC236}">
                <a16:creationId xmlns:a16="http://schemas.microsoft.com/office/drawing/2014/main" id="{A8611118-4553-45C9-837B-A5EA5C617D63}"/>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Freeform 32">
            <a:extLst>
              <a:ext uri="{FF2B5EF4-FFF2-40B4-BE49-F238E27FC236}">
                <a16:creationId xmlns:a16="http://schemas.microsoft.com/office/drawing/2014/main" id="{9C5A04AA-A50B-457A-A783-D941E78BCCDF}"/>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10">
            <a:extLst>
              <a:ext uri="{FF2B5EF4-FFF2-40B4-BE49-F238E27FC236}">
                <a16:creationId xmlns:a16="http://schemas.microsoft.com/office/drawing/2014/main" id="{B55467B8-5BFB-46FE-82D2-AA896BC192F1}"/>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32">
            <a:extLst>
              <a:ext uri="{FF2B5EF4-FFF2-40B4-BE49-F238E27FC236}">
                <a16:creationId xmlns:a16="http://schemas.microsoft.com/office/drawing/2014/main"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rapezoid 13">
            <a:extLst>
              <a:ext uri="{FF2B5EF4-FFF2-40B4-BE49-F238E27FC236}">
                <a16:creationId xmlns:a16="http://schemas.microsoft.com/office/drawing/2014/main" id="{EAB635DE-58EF-4585-A0F5-0790A1957A5B}"/>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Rounded Rectangle 7">
            <a:extLst>
              <a:ext uri="{FF2B5EF4-FFF2-40B4-BE49-F238E27FC236}">
                <a16:creationId xmlns:a16="http://schemas.microsoft.com/office/drawing/2014/main" id="{890A206E-8EB0-46CB-87E5-BB62DA827BE4}"/>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Rectangle 18">
            <a:extLst>
              <a:ext uri="{FF2B5EF4-FFF2-40B4-BE49-F238E27FC236}">
                <a16:creationId xmlns:a16="http://schemas.microsoft.com/office/drawing/2014/main" id="{D8BFBE69-EC90-491A-A905-789398F4B3A8}"/>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Rounded Rectangle 25">
            <a:extLst>
              <a:ext uri="{FF2B5EF4-FFF2-40B4-BE49-F238E27FC236}">
                <a16:creationId xmlns:a16="http://schemas.microsoft.com/office/drawing/2014/main" id="{4572E89B-D1A8-4A73-807F-C57BE0137D47}"/>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Chord 14">
            <a:extLst>
              <a:ext uri="{FF2B5EF4-FFF2-40B4-BE49-F238E27FC236}">
                <a16:creationId xmlns:a16="http://schemas.microsoft.com/office/drawing/2014/main" id="{55CB0732-5078-415F-A13A-7992B69C1679}"/>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ounded Rectangle 6">
            <a:extLst>
              <a:ext uri="{FF2B5EF4-FFF2-40B4-BE49-F238E27FC236}">
                <a16:creationId xmlns:a16="http://schemas.microsoft.com/office/drawing/2014/main" id="{11DB8BB9-D675-470D-AC1D-C9EF80405172}"/>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3" name="Smiley Face 14">
            <a:extLst>
              <a:ext uri="{FF2B5EF4-FFF2-40B4-BE49-F238E27FC236}">
                <a16:creationId xmlns:a16="http://schemas.microsoft.com/office/drawing/2014/main" id="{BD37565A-D14C-4133-B9E1-D7F8BF1C655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4" name="Smiley Face 12">
            <a:extLst>
              <a:ext uri="{FF2B5EF4-FFF2-40B4-BE49-F238E27FC236}">
                <a16:creationId xmlns:a16="http://schemas.microsoft.com/office/drawing/2014/main" id="{7F01996A-EF70-44A8-AD2D-1E270513DCED}"/>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Smiley Face 15">
            <a:extLst>
              <a:ext uri="{FF2B5EF4-FFF2-40B4-BE49-F238E27FC236}">
                <a16:creationId xmlns:a16="http://schemas.microsoft.com/office/drawing/2014/main"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6" name="Oval 37">
            <a:extLst>
              <a:ext uri="{FF2B5EF4-FFF2-40B4-BE49-F238E27FC236}">
                <a16:creationId xmlns:a16="http://schemas.microsoft.com/office/drawing/2014/main" id="{1430B71C-D580-4CA6-A442-26AED5FAE293}"/>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a:extLst>
              <a:ext uri="{FF2B5EF4-FFF2-40B4-BE49-F238E27FC236}">
                <a16:creationId xmlns:a16="http://schemas.microsoft.com/office/drawing/2014/main"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a:extLst>
              <a:ext uri="{FF2B5EF4-FFF2-40B4-BE49-F238E27FC236}">
                <a16:creationId xmlns:a16="http://schemas.microsoft.com/office/drawing/2014/main" id="{444E6227-4972-4DE6-BEB0-C3FC42991182}"/>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1" name="Frame 17">
            <a:extLst>
              <a:ext uri="{FF2B5EF4-FFF2-40B4-BE49-F238E27FC236}">
                <a16:creationId xmlns:a16="http://schemas.microsoft.com/office/drawing/2014/main" id="{1278BF84-DDF3-43F8-88E4-A0F28E4079EF}"/>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a:extLst>
              <a:ext uri="{FF2B5EF4-FFF2-40B4-BE49-F238E27FC236}">
                <a16:creationId xmlns:a16="http://schemas.microsoft.com/office/drawing/2014/main" id="{45BBC696-75E7-44AB-A411-9B80C52FFE5A}"/>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13758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70000" lnSpcReduction="20000"/>
          </a:bodyPr>
          <a:lstStyle/>
          <a:p>
            <a:r>
              <a:rPr lang="en-US" dirty="0"/>
              <a:t>Fully Editable Icon Set: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a:extLst>
              <a:ext uri="{FF2B5EF4-FFF2-40B4-BE49-F238E27FC236}">
                <a16:creationId xmlns:a16="http://schemas.microsoft.com/office/drawing/2014/main"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a:extLst>
              <a:ext uri="{FF2B5EF4-FFF2-40B4-BE49-F238E27FC236}">
                <a16:creationId xmlns:a16="http://schemas.microsoft.com/office/drawing/2014/main"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a:extLst>
              <a:ext uri="{FF2B5EF4-FFF2-40B4-BE49-F238E27FC236}">
                <a16:creationId xmlns:a16="http://schemas.microsoft.com/office/drawing/2014/main"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a:extLst>
              <a:ext uri="{FF2B5EF4-FFF2-40B4-BE49-F238E27FC236}">
                <a16:creationId xmlns:a16="http://schemas.microsoft.com/office/drawing/2014/main"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291981" y="2416730"/>
            <a:ext cx="501857" cy="554554"/>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a:extLst>
              <a:ext uri="{FF2B5EF4-FFF2-40B4-BE49-F238E27FC236}">
                <a16:creationId xmlns:a16="http://schemas.microsoft.com/office/drawing/2014/main"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a:extLst>
              <a:ext uri="{FF2B5EF4-FFF2-40B4-BE49-F238E27FC236}">
                <a16:creationId xmlns:a16="http://schemas.microsoft.com/office/drawing/2014/main"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a:extLst>
              <a:ext uri="{FF2B5EF4-FFF2-40B4-BE49-F238E27FC236}">
                <a16:creationId xmlns:a16="http://schemas.microsoft.com/office/drawing/2014/main"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a:extLst>
              <a:ext uri="{FF2B5EF4-FFF2-40B4-BE49-F238E27FC236}">
                <a16:creationId xmlns:a16="http://schemas.microsoft.com/office/drawing/2014/main"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ounded Rectangle 2">
            <a:extLst>
              <a:ext uri="{FF2B5EF4-FFF2-40B4-BE49-F238E27FC236}">
                <a16:creationId xmlns:a16="http://schemas.microsoft.com/office/drawing/2014/main"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a:extLst>
              <a:ext uri="{FF2B5EF4-FFF2-40B4-BE49-F238E27FC236}">
                <a16:creationId xmlns:a16="http://schemas.microsoft.com/office/drawing/2014/main"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a:extLst>
              <a:ext uri="{FF2B5EF4-FFF2-40B4-BE49-F238E27FC236}">
                <a16:creationId xmlns:a16="http://schemas.microsoft.com/office/drawing/2014/main"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12682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70000" lnSpcReduction="20000"/>
          </a:bodyPr>
          <a:lstStyle/>
          <a:p>
            <a:r>
              <a:rPr lang="en-US" dirty="0"/>
              <a:t>Fully Editable Icon Set: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Rectangle 9">
            <a:extLst>
              <a:ext uri="{FF2B5EF4-FFF2-40B4-BE49-F238E27FC236}">
                <a16:creationId xmlns:a16="http://schemas.microsoft.com/office/drawing/2014/main" id="{F4DF7C3C-D955-465B-A7ED-DA6CEFF7420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Donut 8">
            <a:extLst>
              <a:ext uri="{FF2B5EF4-FFF2-40B4-BE49-F238E27FC236}">
                <a16:creationId xmlns:a16="http://schemas.microsoft.com/office/drawing/2014/main"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Oval 7">
            <a:extLst>
              <a:ext uri="{FF2B5EF4-FFF2-40B4-BE49-F238E27FC236}">
                <a16:creationId xmlns:a16="http://schemas.microsoft.com/office/drawing/2014/main" id="{5B3365E1-0E4A-4E37-8487-402BEAEC4C18}"/>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Freeform 20">
            <a:extLst>
              <a:ext uri="{FF2B5EF4-FFF2-40B4-BE49-F238E27FC236}">
                <a16:creationId xmlns:a16="http://schemas.microsoft.com/office/drawing/2014/main" id="{E674EC10-6DF4-4D79-8C68-8E0E302F4814}"/>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Block Arc 41">
            <a:extLst>
              <a:ext uri="{FF2B5EF4-FFF2-40B4-BE49-F238E27FC236}">
                <a16:creationId xmlns:a16="http://schemas.microsoft.com/office/drawing/2014/main" id="{36DCD789-FED8-401C-8C81-CF9F331DAB6D}"/>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Donut 39">
            <a:extLst>
              <a:ext uri="{FF2B5EF4-FFF2-40B4-BE49-F238E27FC236}">
                <a16:creationId xmlns:a16="http://schemas.microsoft.com/office/drawing/2014/main"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Rectangle 36">
            <a:extLst>
              <a:ext uri="{FF2B5EF4-FFF2-40B4-BE49-F238E27FC236}">
                <a16:creationId xmlns:a16="http://schemas.microsoft.com/office/drawing/2014/main" id="{11A06711-0A15-47E5-AAA2-F0E6DC05BD1B}"/>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7" name="Rounded Rectangle 27">
            <a:extLst>
              <a:ext uri="{FF2B5EF4-FFF2-40B4-BE49-F238E27FC236}">
                <a16:creationId xmlns:a16="http://schemas.microsoft.com/office/drawing/2014/main" id="{7A5ED58F-9964-4886-8BFC-E301F23293AB}"/>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Rounded Rectangle 7">
            <a:extLst>
              <a:ext uri="{FF2B5EF4-FFF2-40B4-BE49-F238E27FC236}">
                <a16:creationId xmlns:a16="http://schemas.microsoft.com/office/drawing/2014/main" id="{7D6C3C70-FD86-419A-8B89-365FC328FB88}"/>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Chord 15">
            <a:extLst>
              <a:ext uri="{FF2B5EF4-FFF2-40B4-BE49-F238E27FC236}">
                <a16:creationId xmlns:a16="http://schemas.microsoft.com/office/drawing/2014/main"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ectangle 16">
            <a:extLst>
              <a:ext uri="{FF2B5EF4-FFF2-40B4-BE49-F238E27FC236}">
                <a16:creationId xmlns:a16="http://schemas.microsoft.com/office/drawing/2014/main"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Rounded Rectangle 6">
            <a:extLst>
              <a:ext uri="{FF2B5EF4-FFF2-40B4-BE49-F238E27FC236}">
                <a16:creationId xmlns:a16="http://schemas.microsoft.com/office/drawing/2014/main"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Rounded Rectangle 6">
            <a:extLst>
              <a:ext uri="{FF2B5EF4-FFF2-40B4-BE49-F238E27FC236}">
                <a16:creationId xmlns:a16="http://schemas.microsoft.com/office/drawing/2014/main"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6">
            <a:extLst>
              <a:ext uri="{FF2B5EF4-FFF2-40B4-BE49-F238E27FC236}">
                <a16:creationId xmlns:a16="http://schemas.microsoft.com/office/drawing/2014/main" id="{740CC869-4793-4E41-A92A-FDB14A2B194C}"/>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6">
            <a:extLst>
              <a:ext uri="{FF2B5EF4-FFF2-40B4-BE49-F238E27FC236}">
                <a16:creationId xmlns:a16="http://schemas.microsoft.com/office/drawing/2014/main"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eardrop 6">
            <a:extLst>
              <a:ext uri="{FF2B5EF4-FFF2-40B4-BE49-F238E27FC236}">
                <a16:creationId xmlns:a16="http://schemas.microsoft.com/office/drawing/2014/main" id="{3FF8E6D1-A5CA-4857-BFE4-E947E4F2F934}"/>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Donut 24">
            <a:extLst>
              <a:ext uri="{FF2B5EF4-FFF2-40B4-BE49-F238E27FC236}">
                <a16:creationId xmlns:a16="http://schemas.microsoft.com/office/drawing/2014/main" id="{2358F6B7-5407-478C-BBCE-24DB33354B7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a:extLst>
              <a:ext uri="{FF2B5EF4-FFF2-40B4-BE49-F238E27FC236}">
                <a16:creationId xmlns:a16="http://schemas.microsoft.com/office/drawing/2014/main" id="{07191768-391A-445C-9738-68FC969D5D3B}"/>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a:extLst>
              <a:ext uri="{FF2B5EF4-FFF2-40B4-BE49-F238E27FC236}">
                <a16:creationId xmlns:a16="http://schemas.microsoft.com/office/drawing/2014/main" id="{411254AD-C704-4DA8-B5ED-2CB7E0E42884}"/>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a:extLst>
              <a:ext uri="{FF2B5EF4-FFF2-40B4-BE49-F238E27FC236}">
                <a16:creationId xmlns:a16="http://schemas.microsoft.com/office/drawing/2014/main" id="{9CEA4298-5C72-495F-935E-04B7A42F93E1}"/>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a:extLst>
              <a:ext uri="{FF2B5EF4-FFF2-40B4-BE49-F238E27FC236}">
                <a16:creationId xmlns:a16="http://schemas.microsoft.com/office/drawing/2014/main" id="{D1D013BE-5839-41BC-BC72-D7D6A426C477}"/>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a:extLst>
              <a:ext uri="{FF2B5EF4-FFF2-40B4-BE49-F238E27FC236}">
                <a16:creationId xmlns:a16="http://schemas.microsoft.com/office/drawing/2014/main" id="{F2B4C20E-6F83-4700-819A-B889CC4F802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a:extLst>
              <a:ext uri="{FF2B5EF4-FFF2-40B4-BE49-F238E27FC236}">
                <a16:creationId xmlns:a16="http://schemas.microsoft.com/office/drawing/2014/main" id="{2246F171-72B7-42E7-B6C0-D78C12504E9B}"/>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a:extLst>
              <a:ext uri="{FF2B5EF4-FFF2-40B4-BE49-F238E27FC236}">
                <a16:creationId xmlns:a16="http://schemas.microsoft.com/office/drawing/2014/main" id="{4E09E652-E42B-4D35-B750-1E418CF08FA6}"/>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a:extLst>
              <a:ext uri="{FF2B5EF4-FFF2-40B4-BE49-F238E27FC236}">
                <a16:creationId xmlns:a16="http://schemas.microsoft.com/office/drawing/2014/main" id="{5F7FD4D6-1C06-4ABB-98F4-AC79D3C6A6D8}"/>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a:extLst>
              <a:ext uri="{FF2B5EF4-FFF2-40B4-BE49-F238E27FC236}">
                <a16:creationId xmlns:a16="http://schemas.microsoft.com/office/drawing/2014/main" id="{75C14C12-5F78-4BDD-B8A3-69BB465A2216}"/>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32">
            <a:extLst>
              <a:ext uri="{FF2B5EF4-FFF2-40B4-BE49-F238E27FC236}">
                <a16:creationId xmlns:a16="http://schemas.microsoft.com/office/drawing/2014/main"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8617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3594895" y="56367"/>
            <a:ext cx="5002213" cy="1549970"/>
          </a:xfrm>
          <a:prstGeom prst="rect">
            <a:avLst/>
          </a:prstGeom>
        </p:spPr>
      </p:pic>
      <p:pic>
        <p:nvPicPr>
          <p:cNvPr id="18" name="PA_图片 2"/>
          <p:cNvPicPr>
            <a:picLocks noChangeAspect="1"/>
          </p:cNvPicPr>
          <p:nvPr>
            <p:custDataLst>
              <p:tags r:id="rId1"/>
            </p:custDataLst>
          </p:nvPr>
        </p:nvPicPr>
        <p:blipFill>
          <a:blip r:embed="rId5"/>
          <a:stretch>
            <a:fillRect/>
          </a:stretch>
        </p:blipFill>
        <p:spPr>
          <a:xfrm>
            <a:off x="2519366" y="1072515"/>
            <a:ext cx="7145337" cy="5748338"/>
          </a:xfrm>
          <a:prstGeom prst="rect">
            <a:avLst/>
          </a:prstGeom>
          <a:noFill/>
          <a:ln w="9525">
            <a:noFill/>
          </a:ln>
        </p:spPr>
      </p:pic>
      <p:sp>
        <p:nvSpPr>
          <p:cNvPr id="5" name="文本框 4"/>
          <p:cNvSpPr txBox="1">
            <a:spLocks noChangeArrowheads="1"/>
          </p:cNvSpPr>
          <p:nvPr/>
        </p:nvSpPr>
        <p:spPr bwMode="auto">
          <a:xfrm>
            <a:off x="3392623" y="3429000"/>
            <a:ext cx="5100408"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a:r>
              <a:rPr lang="en-US" altLang="zh-CN" sz="3200" b="1" dirty="0">
                <a:solidFill>
                  <a:srgbClr val="DC5D3D"/>
                </a:solidFill>
                <a:latin typeface="+mn-lt"/>
                <a:ea typeface="+mn-ea"/>
                <a:cs typeface="+mn-ea"/>
                <a:sym typeface="+mn-lt"/>
              </a:rPr>
              <a:t> </a:t>
            </a:r>
            <a:r>
              <a:rPr lang="zh-CN" altLang="en-US" sz="3200" b="1" dirty="0">
                <a:solidFill>
                  <a:srgbClr val="DC5D3D"/>
                </a:solidFill>
                <a:latin typeface="+mn-lt"/>
                <a:ea typeface="+mn-ea"/>
                <a:cs typeface="+mn-ea"/>
                <a:sym typeface="+mn-lt"/>
              </a:rPr>
              <a:t>Teaching background</a:t>
            </a:r>
          </a:p>
        </p:txBody>
      </p:sp>
      <p:pic>
        <p:nvPicPr>
          <p:cNvPr id="23" name="图片 2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199881" y="4085590"/>
            <a:ext cx="2421891" cy="2250440"/>
          </a:xfrm>
          <a:prstGeom prst="rect">
            <a:avLst/>
          </a:prstGeom>
        </p:spPr>
      </p:pic>
      <p:pic>
        <p:nvPicPr>
          <p:cNvPr id="7173" name="图片 2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337" y="408940"/>
            <a:ext cx="1630363" cy="148590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a14="http://schemas.microsoft.com/office/drawing/2010/main"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1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2100"/>
                            </p:stCondLst>
                            <p:childTnLst>
                              <p:par>
                                <p:cTn id="11" presetID="3"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descr="图片包含 镜子, 汽车, 室内, 反射&#10;&#10;已生成高可信度的说明"/>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5460" y="-261618"/>
            <a:ext cx="8234680" cy="8123555"/>
          </a:xfrm>
          <a:prstGeom prst="rect">
            <a:avLst/>
          </a:prstGeom>
        </p:spPr>
      </p:pic>
      <p:sp>
        <p:nvSpPr>
          <p:cNvPr id="2" name="矩形 1"/>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3594895" y="56367"/>
            <a:ext cx="5002213" cy="1549970"/>
          </a:xfrm>
          <a:prstGeom prst="rect">
            <a:avLst/>
          </a:prstGeom>
        </p:spPr>
      </p:pic>
      <p:sp>
        <p:nvSpPr>
          <p:cNvPr id="5" name="文本框 4"/>
          <p:cNvSpPr txBox="1">
            <a:spLocks noChangeArrowheads="1"/>
          </p:cNvSpPr>
          <p:nvPr/>
        </p:nvSpPr>
        <p:spPr bwMode="auto">
          <a:xfrm>
            <a:off x="3594691" y="304081"/>
            <a:ext cx="5100408" cy="4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b="1" dirty="0">
                <a:solidFill>
                  <a:srgbClr val="DC5D3D"/>
                </a:solidFill>
                <a:latin typeface="+mn-lt"/>
                <a:ea typeface="+mn-ea"/>
                <a:cs typeface="+mn-ea"/>
                <a:sym typeface="+mn-lt"/>
              </a:rPr>
              <a:t>Teaching background</a:t>
            </a:r>
          </a:p>
        </p:txBody>
      </p:sp>
      <p:pic>
        <p:nvPicPr>
          <p:cNvPr id="17" name="图片 16" descr="2223be3d229db37d30f334096b91514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8075" y="2595776"/>
            <a:ext cx="3454919" cy="3251200"/>
          </a:xfrm>
          <a:prstGeom prst="rect">
            <a:avLst/>
          </a:prstGeom>
        </p:spPr>
      </p:pic>
      <p:grpSp>
        <p:nvGrpSpPr>
          <p:cNvPr id="6" name="组合 5"/>
          <p:cNvGrpSpPr/>
          <p:nvPr/>
        </p:nvGrpSpPr>
        <p:grpSpPr>
          <a:xfrm>
            <a:off x="4743081" y="2516742"/>
            <a:ext cx="5131876" cy="1291123"/>
            <a:chOff x="6454317" y="1666069"/>
            <a:chExt cx="5131876" cy="1291123"/>
          </a:xfrm>
        </p:grpSpPr>
        <p:sp>
          <p:nvSpPr>
            <p:cNvPr id="4" name="矩形 3"/>
            <p:cNvSpPr>
              <a:spLocks noChangeArrowheads="1"/>
            </p:cNvSpPr>
            <p:nvPr/>
          </p:nvSpPr>
          <p:spPr bwMode="auto">
            <a:xfrm>
              <a:off x="6471364" y="1666069"/>
              <a:ext cx="203132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CN" altLang="en-US" b="1" dirty="0">
                  <a:solidFill>
                    <a:srgbClr val="DC5D3D"/>
                  </a:solidFill>
                  <a:cs typeface="+mn-ea"/>
                  <a:sym typeface="+mn-lt"/>
                </a:rPr>
                <a:t>Click here to add a title</a:t>
              </a:r>
              <a:endParaRPr lang="zh-CN" altLang="en-US" sz="2800" b="1" dirty="0">
                <a:solidFill>
                  <a:srgbClr val="DC5D3D"/>
                </a:solidFill>
                <a:cs typeface="+mn-ea"/>
                <a:sym typeface="+mn-lt"/>
              </a:endParaRPr>
            </a:p>
          </p:txBody>
        </p:sp>
        <p:sp>
          <p:nvSpPr>
            <p:cNvPr id="8" name="文本框 18"/>
            <p:cNvSpPr txBox="1">
              <a:spLocks noChangeArrowheads="1"/>
            </p:cNvSpPr>
            <p:nvPr/>
          </p:nvSpPr>
          <p:spPr bwMode="auto">
            <a:xfrm>
              <a:off x="6454317" y="2126195"/>
              <a:ext cx="51318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pPr>
              <a:r>
                <a:rPr lang="zh-CN" altLang="en-US" sz="1600" b="1" dirty="0">
                  <a:solidFill>
                    <a:schemeClr val="tx1">
                      <a:lumMod val="85000"/>
                      <a:lumOff val="15000"/>
                    </a:schemeClr>
                  </a:solidFill>
                  <a:latin typeface="+mn-lt"/>
                  <a:ea typeface="+mn-ea"/>
                  <a:cs typeface="+mn-ea"/>
                  <a:sym typeface="+mn-lt"/>
                </a:rPr>
                <a:t>Click Enter details to add your specific content. Click Enter details to add your specific content. Click Enter details to add your specific content.</a:t>
              </a:r>
            </a:p>
          </p:txBody>
        </p:sp>
      </p:grpSp>
      <p:grpSp>
        <p:nvGrpSpPr>
          <p:cNvPr id="10" name="组合 9"/>
          <p:cNvGrpSpPr/>
          <p:nvPr/>
        </p:nvGrpSpPr>
        <p:grpSpPr>
          <a:xfrm>
            <a:off x="4743081" y="3923830"/>
            <a:ext cx="5131876" cy="1291123"/>
            <a:chOff x="6454317" y="1666069"/>
            <a:chExt cx="5131876" cy="1291123"/>
          </a:xfrm>
        </p:grpSpPr>
        <p:sp>
          <p:nvSpPr>
            <p:cNvPr id="18" name="矩形 17"/>
            <p:cNvSpPr>
              <a:spLocks noChangeArrowheads="1"/>
            </p:cNvSpPr>
            <p:nvPr/>
          </p:nvSpPr>
          <p:spPr bwMode="auto">
            <a:xfrm>
              <a:off x="6471364" y="1666069"/>
              <a:ext cx="203132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CN" altLang="en-US" b="1" dirty="0">
                  <a:solidFill>
                    <a:srgbClr val="DC5D3D"/>
                  </a:solidFill>
                  <a:cs typeface="+mn-ea"/>
                  <a:sym typeface="+mn-lt"/>
                </a:rPr>
                <a:t>Click here to add a title</a:t>
              </a:r>
              <a:endParaRPr lang="zh-CN" altLang="en-US" sz="2800" b="1" dirty="0">
                <a:solidFill>
                  <a:srgbClr val="DC5D3D"/>
                </a:solidFill>
                <a:cs typeface="+mn-ea"/>
                <a:sym typeface="+mn-lt"/>
              </a:endParaRPr>
            </a:p>
          </p:txBody>
        </p:sp>
        <p:sp>
          <p:nvSpPr>
            <p:cNvPr id="19" name="文本框 18"/>
            <p:cNvSpPr txBox="1">
              <a:spLocks noChangeArrowheads="1"/>
            </p:cNvSpPr>
            <p:nvPr/>
          </p:nvSpPr>
          <p:spPr bwMode="auto">
            <a:xfrm>
              <a:off x="6454317" y="2126195"/>
              <a:ext cx="51318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pPr>
              <a:r>
                <a:rPr lang="zh-CN" altLang="en-US" sz="1600" b="1" dirty="0">
                  <a:solidFill>
                    <a:schemeClr val="tx1">
                      <a:lumMod val="85000"/>
                      <a:lumOff val="15000"/>
                    </a:schemeClr>
                  </a:solidFill>
                  <a:latin typeface="+mn-lt"/>
                  <a:ea typeface="+mn-ea"/>
                  <a:cs typeface="+mn-ea"/>
                  <a:sym typeface="+mn-lt"/>
                </a:rPr>
                <a:t>Click Enter details to add your specific content. Click Enter details to add your specific content. Click Enter details to add your specific content.</a:t>
              </a:r>
            </a:p>
          </p:txBody>
        </p:sp>
      </p:gr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a14="http://schemas.microsoft.com/office/drawing/2010/main"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5" presetClass="entr" presetSubtype="10"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checkerboard(across)">
                                      <p:cBhvr>
                                        <p:cTn id="20"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3594895" y="56367"/>
            <a:ext cx="5002213" cy="1549970"/>
          </a:xfrm>
          <a:prstGeom prst="rect">
            <a:avLst/>
          </a:prstGeom>
        </p:spPr>
      </p:pic>
      <p:sp>
        <p:nvSpPr>
          <p:cNvPr id="5" name="文本框 4"/>
          <p:cNvSpPr txBox="1">
            <a:spLocks noChangeArrowheads="1"/>
          </p:cNvSpPr>
          <p:nvPr/>
        </p:nvSpPr>
        <p:spPr bwMode="auto">
          <a:xfrm>
            <a:off x="3594691" y="304081"/>
            <a:ext cx="5100408" cy="4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b="1" dirty="0">
                <a:solidFill>
                  <a:srgbClr val="DC5D3D"/>
                </a:solidFill>
                <a:latin typeface="+mn-lt"/>
                <a:ea typeface="+mn-ea"/>
                <a:cs typeface="+mn-ea"/>
                <a:sym typeface="+mn-lt"/>
              </a:rPr>
              <a:t>Teaching background</a:t>
            </a:r>
          </a:p>
        </p:txBody>
      </p:sp>
      <p:pic>
        <p:nvPicPr>
          <p:cNvPr id="3" name="图片 2" descr="3ec4e4e06a09aaf30d412a85484ee088"/>
          <p:cNvPicPr>
            <a:picLocks noChangeAspect="1"/>
          </p:cNvPicPr>
          <p:nvPr/>
        </p:nvPicPr>
        <p:blipFill>
          <a:blip r:embed="rId4"/>
          <a:stretch>
            <a:fillRect/>
          </a:stretch>
        </p:blipFill>
        <p:spPr>
          <a:xfrm>
            <a:off x="2481582" y="782320"/>
            <a:ext cx="7459980" cy="7185660"/>
          </a:xfrm>
          <a:prstGeom prst="rect">
            <a:avLst/>
          </a:prstGeom>
        </p:spPr>
      </p:pic>
      <p:sp>
        <p:nvSpPr>
          <p:cNvPr id="11" name="文本框 10"/>
          <p:cNvSpPr txBox="1"/>
          <p:nvPr/>
        </p:nvSpPr>
        <p:spPr>
          <a:xfrm>
            <a:off x="2291082" y="2877185"/>
            <a:ext cx="7840980" cy="960776"/>
          </a:xfrm>
          <a:prstGeom prst="rect">
            <a:avLst/>
          </a:prstGeom>
          <a:noFill/>
        </p:spPr>
        <p:txBody>
          <a:bodyPr wrap="square" rtlCol="0">
            <a:spAutoFit/>
          </a:bodyPr>
          <a:lstStyle/>
          <a:p>
            <a:pPr algn="l">
              <a:lnSpc>
                <a:spcPct val="150000"/>
              </a:lnSpc>
            </a:pPr>
            <a:r>
              <a:rPr lang="zh-CN" altLang="en-US" sz="2000" b="1" dirty="0">
                <a:solidFill>
                  <a:srgbClr val="DC5D3D"/>
                </a:solidFill>
                <a:cs typeface="+mn-ea"/>
                <a:sym typeface="+mn-lt"/>
              </a:rPr>
              <a:t>Please enter the text please enter the text please enter the text please enter the text please enter the text please enter the text</a:t>
            </a:r>
          </a:p>
          <a:p>
            <a:pPr algn="l">
              <a:lnSpc>
                <a:spcPct val="150000"/>
              </a:lnSpc>
            </a:pPr>
            <a:r>
              <a:rPr lang="zh-CN" altLang="en-US" sz="2000" b="1" dirty="0">
                <a:solidFill>
                  <a:srgbClr val="DC5D3D"/>
                </a:solidFill>
                <a:cs typeface="+mn-ea"/>
                <a:sym typeface="+mn-lt"/>
              </a:rPr>
              <a:t>Please enter the text please enter the text please enter the text please enter the text please enter the text please enter the text</a:t>
            </a:r>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a14="http://schemas.microsoft.com/office/drawing/2010/main"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childTnLst>
                          </p:cTn>
                        </p:par>
                        <p:par>
                          <p:cTn id="8" fill="hold">
                            <p:stCondLst>
                              <p:cond delay="1000"/>
                            </p:stCondLst>
                            <p:childTnLst>
                              <p:par>
                                <p:cTn id="9" presetID="22" presetClass="entr" presetSubtype="1"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3594895" y="56367"/>
            <a:ext cx="5002213" cy="1549970"/>
          </a:xfrm>
          <a:prstGeom prst="rect">
            <a:avLst/>
          </a:prstGeom>
        </p:spPr>
      </p:pic>
      <p:sp>
        <p:nvSpPr>
          <p:cNvPr id="5" name="文本框 4"/>
          <p:cNvSpPr txBox="1">
            <a:spLocks noChangeArrowheads="1"/>
          </p:cNvSpPr>
          <p:nvPr/>
        </p:nvSpPr>
        <p:spPr bwMode="auto">
          <a:xfrm>
            <a:off x="3594895" y="127591"/>
            <a:ext cx="5100408" cy="4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b="1" dirty="0">
                <a:solidFill>
                  <a:srgbClr val="DC5D3D"/>
                </a:solidFill>
                <a:latin typeface="+mn-lt"/>
                <a:ea typeface="+mn-ea"/>
                <a:cs typeface="+mn-ea"/>
                <a:sym typeface="+mn-lt"/>
              </a:rPr>
              <a:t>Teaching background</a:t>
            </a:r>
          </a:p>
        </p:txBody>
      </p:sp>
      <p:grpSp>
        <p:nvGrpSpPr>
          <p:cNvPr id="7" name="组合 6"/>
          <p:cNvGrpSpPr/>
          <p:nvPr/>
        </p:nvGrpSpPr>
        <p:grpSpPr>
          <a:xfrm>
            <a:off x="970918" y="1384300"/>
            <a:ext cx="10645753" cy="2343150"/>
            <a:chOff x="1021" y="1992"/>
            <a:chExt cx="17377" cy="4228"/>
          </a:xfrm>
        </p:grpSpPr>
        <p:pic>
          <p:nvPicPr>
            <p:cNvPr id="3" name="图片 2" descr="999ba5066198f2db59d550c4dbd2090b"/>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1" y="1992"/>
              <a:ext cx="17377" cy="4228"/>
            </a:xfrm>
            <a:prstGeom prst="rect">
              <a:avLst/>
            </a:prstGeom>
          </p:spPr>
        </p:pic>
        <p:sp>
          <p:nvSpPr>
            <p:cNvPr id="11" name="文本框 10"/>
            <p:cNvSpPr txBox="1"/>
            <p:nvPr/>
          </p:nvSpPr>
          <p:spPr>
            <a:xfrm>
              <a:off x="2271" y="3420"/>
              <a:ext cx="3888" cy="1055"/>
            </a:xfrm>
            <a:prstGeom prst="rect">
              <a:avLst/>
            </a:prstGeom>
            <a:noFill/>
          </p:spPr>
          <p:txBody>
            <a:bodyPr wrap="square" rtlCol="0">
              <a:spAutoFit/>
            </a:bodyPr>
            <a:lstStyle/>
            <a:p>
              <a:r>
                <a:rPr lang="zh-CN" altLang="en-US" sz="3200" b="1" dirty="0">
                  <a:solidFill>
                    <a:srgbClr val="DC5D3D"/>
                  </a:solidFill>
                  <a:cs typeface="+mn-ea"/>
                  <a:sym typeface="+mn-lt"/>
                </a:rPr>
                <a:t>Teaching skills</a:t>
              </a:r>
            </a:p>
          </p:txBody>
        </p:sp>
        <p:sp>
          <p:nvSpPr>
            <p:cNvPr id="4" name="文本框 3"/>
            <p:cNvSpPr txBox="1"/>
            <p:nvPr/>
          </p:nvSpPr>
          <p:spPr>
            <a:xfrm>
              <a:off x="7966" y="3420"/>
              <a:ext cx="3888" cy="1055"/>
            </a:xfrm>
            <a:prstGeom prst="rect">
              <a:avLst/>
            </a:prstGeom>
            <a:noFill/>
          </p:spPr>
          <p:txBody>
            <a:bodyPr wrap="square" rtlCol="0">
              <a:spAutoFit/>
            </a:bodyPr>
            <a:lstStyle/>
            <a:p>
              <a:r>
                <a:rPr lang="zh-CN" altLang="en-US" sz="3200" b="1">
                  <a:solidFill>
                    <a:srgbClr val="DC5D3D"/>
                  </a:solidFill>
                  <a:cs typeface="+mn-ea"/>
                  <a:sym typeface="+mn-lt"/>
                </a:rPr>
                <a:t>Potential goals</a:t>
              </a:r>
            </a:p>
          </p:txBody>
        </p:sp>
        <p:sp>
          <p:nvSpPr>
            <p:cNvPr id="6" name="文本框 5"/>
            <p:cNvSpPr txBox="1"/>
            <p:nvPr/>
          </p:nvSpPr>
          <p:spPr>
            <a:xfrm>
              <a:off x="13749" y="3420"/>
              <a:ext cx="3888" cy="1055"/>
            </a:xfrm>
            <a:prstGeom prst="rect">
              <a:avLst/>
            </a:prstGeom>
            <a:noFill/>
          </p:spPr>
          <p:txBody>
            <a:bodyPr wrap="square" rtlCol="0">
              <a:spAutoFit/>
            </a:bodyPr>
            <a:lstStyle/>
            <a:p>
              <a:r>
                <a:rPr lang="zh-CN" altLang="en-US" sz="3200" b="1">
                  <a:solidFill>
                    <a:srgbClr val="DC5D3D"/>
                  </a:solidFill>
                  <a:cs typeface="+mn-ea"/>
                  <a:sym typeface="+mn-lt"/>
                </a:rPr>
                <a:t>Emotional goals</a:t>
              </a:r>
            </a:p>
          </p:txBody>
        </p:sp>
      </p:grpSp>
      <p:pic>
        <p:nvPicPr>
          <p:cNvPr id="8" name="图片 7" descr="8691fc963511599ce3dc24771297d54e"/>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36927" y="3727450"/>
            <a:ext cx="5260340" cy="27038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a14="http://schemas.microsoft.com/office/drawing/2010/main"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12" presetClass="entr" presetSubtype="4"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p:tgtEl>
                                          <p:spTgt spid="8"/>
                                        </p:tgtEl>
                                        <p:attrNameLst>
                                          <p:attrName>ppt_y</p:attrName>
                                        </p:attrNameLst>
                                      </p:cBhvr>
                                      <p:tavLst>
                                        <p:tav tm="0">
                                          <p:val>
                                            <p:strVal val="#ppt_y+#ppt_h*1.125000"/>
                                          </p:val>
                                        </p:tav>
                                        <p:tav tm="100000">
                                          <p:val>
                                            <p:strVal val="#ppt_y"/>
                                          </p:val>
                                        </p:tav>
                                      </p:tavLst>
                                    </p:anim>
                                    <p:animEffect transition="in" filter="wipe(up)">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3594895" y="56367"/>
            <a:ext cx="5002213" cy="1549970"/>
          </a:xfrm>
          <a:prstGeom prst="rect">
            <a:avLst/>
          </a:prstGeom>
        </p:spPr>
      </p:pic>
      <p:sp>
        <p:nvSpPr>
          <p:cNvPr id="5" name="文本框 4"/>
          <p:cNvSpPr txBox="1">
            <a:spLocks noChangeArrowheads="1"/>
          </p:cNvSpPr>
          <p:nvPr/>
        </p:nvSpPr>
        <p:spPr bwMode="auto">
          <a:xfrm>
            <a:off x="3594895" y="164386"/>
            <a:ext cx="5100408" cy="4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b="1" dirty="0">
                <a:solidFill>
                  <a:srgbClr val="DC5D3D"/>
                </a:solidFill>
                <a:latin typeface="+mn-lt"/>
                <a:ea typeface="+mn-ea"/>
                <a:cs typeface="+mn-ea"/>
                <a:sym typeface="+mn-lt"/>
              </a:rPr>
              <a:t>Teaching background</a:t>
            </a:r>
          </a:p>
        </p:txBody>
      </p:sp>
      <p:grpSp>
        <p:nvGrpSpPr>
          <p:cNvPr id="4" name="组合 3"/>
          <p:cNvGrpSpPr/>
          <p:nvPr/>
        </p:nvGrpSpPr>
        <p:grpSpPr>
          <a:xfrm>
            <a:off x="6875422" y="1355426"/>
            <a:ext cx="3501751" cy="4698291"/>
            <a:chOff x="6875420" y="1355423"/>
            <a:chExt cx="3501750" cy="4698291"/>
          </a:xfrm>
        </p:grpSpPr>
        <p:pic>
          <p:nvPicPr>
            <p:cNvPr id="33" name="图片 32"/>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9914" b="89978" l="9985" r="89862"/>
                      </a14:imgEffect>
                    </a14:imgLayer>
                  </a14:imgProps>
                </a:ext>
                <a:ext uri="{28A0092B-C50C-407E-A947-70E740481C1C}">
                  <a14:useLocalDpi xmlns:a14="http://schemas.microsoft.com/office/drawing/2010/main"/>
                </a:ext>
              </a:extLst>
            </a:blip>
            <a:srcRect/>
            <a:stretch>
              <a:fillRect/>
            </a:stretch>
          </p:blipFill>
          <p:spPr>
            <a:xfrm>
              <a:off x="7634466" y="1355423"/>
              <a:ext cx="2122213" cy="3029361"/>
            </a:xfrm>
            <a:prstGeom prst="rect">
              <a:avLst/>
            </a:prstGeom>
          </p:spPr>
        </p:pic>
        <p:sp>
          <p:nvSpPr>
            <p:cNvPr id="34" name="矩形 33"/>
            <p:cNvSpPr/>
            <p:nvPr/>
          </p:nvSpPr>
          <p:spPr>
            <a:xfrm>
              <a:off x="6875420" y="4299388"/>
              <a:ext cx="3501750" cy="1754326"/>
            </a:xfrm>
            <a:prstGeom prst="rect">
              <a:avLst/>
            </a:prstGeom>
          </p:spPr>
          <p:txBody>
            <a:bodyPr wrap="square">
              <a:spAutoFit/>
            </a:bodyPr>
            <a:lstStyle/>
            <a:p>
              <a:pPr algn="ctr">
                <a:lnSpc>
                  <a:spcPct val="150000"/>
                </a:lnSpc>
                <a:defRPr/>
              </a:pPr>
              <a:r>
                <a:rPr lang="zh-CN" altLang="en-US" sz="3600" b="1" spc="300" dirty="0">
                  <a:solidFill>
                    <a:srgbClr val="DC5D3D"/>
                  </a:solidFill>
                  <a:cs typeface="+mn-ea"/>
                  <a:sym typeface="+mn-lt"/>
                </a:rPr>
                <a:t>Difficulties</a:t>
              </a:r>
            </a:p>
            <a:p>
              <a:pPr algn="ctr">
                <a:lnSpc>
                  <a:spcPct val="150000"/>
                </a:lnSpc>
                <a:defRPr/>
              </a:pPr>
              <a:endParaRPr lang="zh-CN" altLang="en-US" sz="3600" b="1" spc="300" dirty="0">
                <a:solidFill>
                  <a:srgbClr val="DC5D3D"/>
                </a:solidFill>
                <a:cs typeface="+mn-ea"/>
                <a:sym typeface="+mn-lt"/>
              </a:endParaRPr>
            </a:p>
          </p:txBody>
        </p:sp>
      </p:grpSp>
      <p:sp>
        <p:nvSpPr>
          <p:cNvPr id="3" name="PA_文本框 1"/>
          <p:cNvSpPr txBox="1"/>
          <p:nvPr>
            <p:custDataLst>
              <p:tags r:id="rId1"/>
            </p:custDataLst>
          </p:nvPr>
        </p:nvSpPr>
        <p:spPr>
          <a:xfrm>
            <a:off x="5388657" y="2488788"/>
            <a:ext cx="1763259" cy="1446550"/>
          </a:xfrm>
          <a:prstGeom prst="rect">
            <a:avLst/>
          </a:prstGeom>
          <a:noFill/>
        </p:spPr>
        <p:txBody>
          <a:bodyPr wrap="square" rtlCol="0">
            <a:spAutoFit/>
          </a:bodyPr>
          <a:lstStyle/>
          <a:p>
            <a:r>
              <a:rPr lang="en-US" altLang="zh-CN" sz="8800" b="1" dirty="0">
                <a:solidFill>
                  <a:srgbClr val="DC5D3D"/>
                </a:solidFill>
                <a:cs typeface="+mn-ea"/>
                <a:sym typeface="+mn-lt"/>
              </a:rPr>
              <a:t>Vs</a:t>
            </a:r>
          </a:p>
        </p:txBody>
      </p:sp>
      <p:grpSp>
        <p:nvGrpSpPr>
          <p:cNvPr id="6" name="组合 5"/>
          <p:cNvGrpSpPr/>
          <p:nvPr/>
        </p:nvGrpSpPr>
        <p:grpSpPr>
          <a:xfrm>
            <a:off x="1617622" y="1507762"/>
            <a:ext cx="3501751" cy="4545952"/>
            <a:chOff x="1617620" y="1507762"/>
            <a:chExt cx="3501750" cy="4545952"/>
          </a:xfrm>
        </p:grpSpPr>
        <p:pic>
          <p:nvPicPr>
            <p:cNvPr id="32" name="图片 31"/>
            <p:cNvPicPr>
              <a:picLocks noChangeAspect="1"/>
            </p:cNvPicPr>
            <p:nvPr/>
          </p:nvPicPr>
          <p:blipFill rotWithShape="1">
            <a:blip r:embed="rId7" cstate="screen">
              <a:extLst>
                <a:ext uri="{28A0092B-C50C-407E-A947-70E740481C1C}">
                  <a14:useLocalDpi xmlns:a14="http://schemas.microsoft.com/office/drawing/2010/main"/>
                </a:ext>
              </a:extLst>
            </a:blip>
            <a:srcRect/>
            <a:stretch>
              <a:fillRect/>
            </a:stretch>
          </p:blipFill>
          <p:spPr>
            <a:xfrm>
              <a:off x="1999890" y="1507762"/>
              <a:ext cx="2871104" cy="3028481"/>
            </a:xfrm>
            <a:prstGeom prst="rect">
              <a:avLst/>
            </a:prstGeom>
          </p:spPr>
        </p:pic>
        <p:sp>
          <p:nvSpPr>
            <p:cNvPr id="35" name="矩形 34"/>
            <p:cNvSpPr/>
            <p:nvPr/>
          </p:nvSpPr>
          <p:spPr>
            <a:xfrm>
              <a:off x="1617620" y="4299388"/>
              <a:ext cx="3501750" cy="1754326"/>
            </a:xfrm>
            <a:prstGeom prst="rect">
              <a:avLst/>
            </a:prstGeom>
          </p:spPr>
          <p:txBody>
            <a:bodyPr wrap="square">
              <a:spAutoFit/>
            </a:bodyPr>
            <a:lstStyle/>
            <a:p>
              <a:pPr algn="ctr">
                <a:lnSpc>
                  <a:spcPct val="150000"/>
                </a:lnSpc>
                <a:defRPr/>
              </a:pPr>
              <a:r>
                <a:rPr lang="zh-CN" altLang="en-US" sz="3600" b="1" spc="300" dirty="0">
                  <a:solidFill>
                    <a:srgbClr val="DC5D3D"/>
                  </a:solidFill>
                  <a:cs typeface="+mn-ea"/>
                  <a:sym typeface="+mn-lt"/>
                </a:rPr>
                <a:t>Focus </a:t>
              </a:r>
            </a:p>
            <a:p>
              <a:pPr algn="ctr">
                <a:lnSpc>
                  <a:spcPct val="150000"/>
                </a:lnSpc>
                <a:defRPr/>
              </a:pPr>
              <a:endParaRPr lang="zh-CN" altLang="en-US" sz="3600" b="1" spc="300" dirty="0">
                <a:solidFill>
                  <a:srgbClr val="DC5D3D"/>
                </a:solidFill>
                <a:cs typeface="+mn-ea"/>
                <a:sym typeface="+mn-lt"/>
              </a:endParaRPr>
            </a:p>
          </p:txBody>
        </p:sp>
      </p:grpSp>
      <p:sp>
        <p:nvSpPr>
          <p:cNvPr id="30" name="文本框 18"/>
          <p:cNvSpPr txBox="1">
            <a:spLocks noChangeArrowheads="1"/>
          </p:cNvSpPr>
          <p:nvPr/>
        </p:nvSpPr>
        <p:spPr bwMode="auto">
          <a:xfrm>
            <a:off x="7159174" y="5210186"/>
            <a:ext cx="28758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pPr>
            <a:r>
              <a:rPr lang="zh-CN" altLang="en-US" sz="1600" b="1" dirty="0">
                <a:solidFill>
                  <a:schemeClr val="tx1">
                    <a:lumMod val="95000"/>
                    <a:lumOff val="5000"/>
                  </a:schemeClr>
                </a:solidFill>
                <a:latin typeface="+mn-lt"/>
                <a:ea typeface="+mn-ea"/>
                <a:cs typeface="+mn-ea"/>
                <a:sym typeface="+mn-lt"/>
              </a:rPr>
              <a:t>Click Enter details to add your specific content.</a:t>
            </a:r>
          </a:p>
        </p:txBody>
      </p:sp>
      <p:sp>
        <p:nvSpPr>
          <p:cNvPr id="7" name="文本框 18"/>
          <p:cNvSpPr txBox="1">
            <a:spLocks noChangeArrowheads="1"/>
          </p:cNvSpPr>
          <p:nvPr/>
        </p:nvSpPr>
        <p:spPr bwMode="auto">
          <a:xfrm>
            <a:off x="2435160" y="5177836"/>
            <a:ext cx="26552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pPr>
            <a:r>
              <a:rPr lang="zh-CN" altLang="en-US" sz="1600" b="1" dirty="0">
                <a:solidFill>
                  <a:schemeClr val="tx1">
                    <a:lumMod val="95000"/>
                    <a:lumOff val="5000"/>
                  </a:schemeClr>
                </a:solidFill>
                <a:latin typeface="+mn-lt"/>
                <a:ea typeface="+mn-ea"/>
                <a:cs typeface="+mn-ea"/>
                <a:sym typeface="+mn-lt"/>
              </a:rPr>
              <a:t>Click Enter details to add your specific content.</a:t>
            </a:r>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a14="http://schemas.microsoft.com/office/drawing/2010/main"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3" presetClass="entr" presetSubtype="32"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strVal val="4*#ppt_w"/>
                                          </p:val>
                                        </p:tav>
                                        <p:tav tm="100000">
                                          <p:val>
                                            <p:strVal val="#ppt_w"/>
                                          </p:val>
                                        </p:tav>
                                      </p:tavLst>
                                    </p:anim>
                                    <p:anim calcmode="lin" valueType="num">
                                      <p:cBhvr>
                                        <p:cTn id="20" dur="500" fill="hold"/>
                                        <p:tgtEl>
                                          <p:spTgt spid="3"/>
                                        </p:tgtEl>
                                        <p:attrNameLst>
                                          <p:attrName>ppt_h</p:attrName>
                                        </p:attrNameLst>
                                      </p:cBhvr>
                                      <p:tavLst>
                                        <p:tav tm="0">
                                          <p:val>
                                            <p:strVal val="4*#ppt_h"/>
                                          </p:val>
                                        </p:tav>
                                        <p:tav tm="100000">
                                          <p:val>
                                            <p:strVal val="#ppt_h"/>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ppt_x"/>
                                          </p:val>
                                        </p:tav>
                                        <p:tav tm="100000">
                                          <p:val>
                                            <p:strVal val="#ppt_x"/>
                                          </p:val>
                                        </p:tav>
                                      </p:tavLst>
                                    </p:anim>
                                    <p:anim calcmode="lin" valueType="num">
                                      <p:cBhvr additive="base">
                                        <p:cTn id="2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0"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3594895" y="56367"/>
            <a:ext cx="5002213" cy="1549970"/>
          </a:xfrm>
          <a:prstGeom prst="rect">
            <a:avLst/>
          </a:prstGeom>
        </p:spPr>
      </p:pic>
      <p:pic>
        <p:nvPicPr>
          <p:cNvPr id="18" name="PA_图片 2"/>
          <p:cNvPicPr>
            <a:picLocks noChangeAspect="1"/>
          </p:cNvPicPr>
          <p:nvPr>
            <p:custDataLst>
              <p:tags r:id="rId1"/>
            </p:custDataLst>
          </p:nvPr>
        </p:nvPicPr>
        <p:blipFill>
          <a:blip r:embed="rId5"/>
          <a:stretch>
            <a:fillRect/>
          </a:stretch>
        </p:blipFill>
        <p:spPr>
          <a:xfrm>
            <a:off x="2519366" y="1072515"/>
            <a:ext cx="7145337" cy="5748338"/>
          </a:xfrm>
          <a:prstGeom prst="rect">
            <a:avLst/>
          </a:prstGeom>
          <a:noFill/>
          <a:ln w="9525">
            <a:noFill/>
          </a:ln>
        </p:spPr>
      </p:pic>
      <p:sp>
        <p:nvSpPr>
          <p:cNvPr id="5" name="文本框 4"/>
          <p:cNvSpPr txBox="1">
            <a:spLocks noChangeArrowheads="1"/>
          </p:cNvSpPr>
          <p:nvPr/>
        </p:nvSpPr>
        <p:spPr bwMode="auto">
          <a:xfrm>
            <a:off x="3167336" y="3452410"/>
            <a:ext cx="5100408" cy="70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a:r>
              <a:rPr lang="en-US" altLang="zh-CN" sz="4400" b="1" dirty="0">
                <a:solidFill>
                  <a:srgbClr val="DC5D3D"/>
                </a:solidFill>
                <a:latin typeface="+mn-lt"/>
                <a:ea typeface="+mn-ea"/>
                <a:cs typeface="+mn-ea"/>
                <a:sym typeface="+mn-lt"/>
              </a:rPr>
              <a:t> </a:t>
            </a:r>
            <a:r>
              <a:rPr lang="zh-CN" altLang="en-US" sz="4400" b="1" dirty="0">
                <a:solidFill>
                  <a:srgbClr val="DC5D3D"/>
                </a:solidFill>
                <a:latin typeface="+mn-lt"/>
                <a:ea typeface="+mn-ea"/>
                <a:cs typeface="+mn-ea"/>
                <a:sym typeface="+mn-lt"/>
              </a:rPr>
              <a:t>Teaching use</a:t>
            </a:r>
          </a:p>
        </p:txBody>
      </p:sp>
      <p:pic>
        <p:nvPicPr>
          <p:cNvPr id="23" name="图片 2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199881" y="4085590"/>
            <a:ext cx="2421891" cy="2250440"/>
          </a:xfrm>
          <a:prstGeom prst="rect">
            <a:avLst/>
          </a:prstGeom>
        </p:spPr>
      </p:pic>
      <p:pic>
        <p:nvPicPr>
          <p:cNvPr id="7173" name="图片 2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337" y="408940"/>
            <a:ext cx="1630363" cy="148590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a14="http://schemas.microsoft.com/office/drawing/2010/main"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1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2100"/>
                            </p:stCondLst>
                            <p:childTnLst>
                              <p:par>
                                <p:cTn id="11" presetID="3"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3594895" y="56367"/>
            <a:ext cx="5002213" cy="1549970"/>
          </a:xfrm>
          <a:prstGeom prst="rect">
            <a:avLst/>
          </a:prstGeom>
        </p:spPr>
      </p:pic>
      <p:sp>
        <p:nvSpPr>
          <p:cNvPr id="5" name="文本框 4"/>
          <p:cNvSpPr txBox="1">
            <a:spLocks noChangeArrowheads="1"/>
          </p:cNvSpPr>
          <p:nvPr/>
        </p:nvSpPr>
        <p:spPr bwMode="auto">
          <a:xfrm>
            <a:off x="3594691" y="304081"/>
            <a:ext cx="51004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indent="0" algn="ctr">
              <a:buNone/>
            </a:pPr>
            <a:r>
              <a:rPr lang="zh-CN" altLang="en-US" sz="2000" b="1" dirty="0">
                <a:solidFill>
                  <a:srgbClr val="DC5D3D"/>
                </a:solidFill>
                <a:latin typeface="+mn-lt"/>
                <a:ea typeface="+mn-ea"/>
                <a:cs typeface="+mn-ea"/>
                <a:sym typeface="+mn-lt"/>
              </a:rPr>
              <a:t>The application of sharia law</a:t>
            </a:r>
          </a:p>
        </p:txBody>
      </p:sp>
      <p:pic>
        <p:nvPicPr>
          <p:cNvPr id="14" name="图片 1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5131" y="1174750"/>
            <a:ext cx="4508500" cy="4508500"/>
          </a:xfrm>
          <a:prstGeom prst="rect">
            <a:avLst/>
          </a:prstGeom>
        </p:spPr>
      </p:pic>
      <p:grpSp>
        <p:nvGrpSpPr>
          <p:cNvPr id="17" name="组合 16"/>
          <p:cNvGrpSpPr/>
          <p:nvPr/>
        </p:nvGrpSpPr>
        <p:grpSpPr>
          <a:xfrm>
            <a:off x="4244976" y="1174750"/>
            <a:ext cx="7476491" cy="5035550"/>
            <a:chOff x="6737" y="1709"/>
            <a:chExt cx="11774" cy="7930"/>
          </a:xfrm>
        </p:grpSpPr>
        <p:pic>
          <p:nvPicPr>
            <p:cNvPr id="13" name="图片 12" descr="8c028dabe04d64ea3c3aa11767f6d8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37" y="1709"/>
              <a:ext cx="11774" cy="7930"/>
            </a:xfrm>
            <a:prstGeom prst="rect">
              <a:avLst/>
            </a:prstGeom>
          </p:spPr>
        </p:pic>
        <p:sp>
          <p:nvSpPr>
            <p:cNvPr id="15" name="文本框 14"/>
            <p:cNvSpPr txBox="1"/>
            <p:nvPr/>
          </p:nvSpPr>
          <p:spPr>
            <a:xfrm>
              <a:off x="11080" y="2977"/>
              <a:ext cx="3118" cy="824"/>
            </a:xfrm>
            <a:prstGeom prst="rect">
              <a:avLst/>
            </a:prstGeom>
            <a:noFill/>
          </p:spPr>
          <p:txBody>
            <a:bodyPr wrap="none" rtlCol="0">
              <a:spAutoFit/>
            </a:bodyPr>
            <a:lstStyle/>
            <a:p>
              <a:r>
                <a:rPr lang="zh-CN" altLang="en-US" sz="2800" b="1">
                  <a:solidFill>
                    <a:schemeClr val="bg1"/>
                  </a:solidFill>
                  <a:cs typeface="+mn-ea"/>
                  <a:sym typeface="+mn-lt"/>
                </a:rPr>
                <a:t>Please enter the title</a:t>
              </a:r>
            </a:p>
          </p:txBody>
        </p:sp>
        <p:sp>
          <p:nvSpPr>
            <p:cNvPr id="16" name="文本框 15"/>
            <p:cNvSpPr txBox="1"/>
            <p:nvPr/>
          </p:nvSpPr>
          <p:spPr>
            <a:xfrm>
              <a:off x="8599" y="4402"/>
              <a:ext cx="8351" cy="3853"/>
            </a:xfrm>
            <a:prstGeom prst="rect">
              <a:avLst/>
            </a:prstGeom>
            <a:noFill/>
          </p:spPr>
          <p:txBody>
            <a:bodyPr wrap="square" rtlCol="0" anchor="t">
              <a:spAutoFit/>
            </a:bodyPr>
            <a:lstStyle/>
            <a:p>
              <a:pPr algn="dist">
                <a:lnSpc>
                  <a:spcPct val="170000"/>
                </a:lnSpc>
              </a:pPr>
              <a:r>
                <a:rPr lang="zh-CN" altLang="en-US" dirty="0">
                  <a:solidFill>
                    <a:srgbClr val="DC5D3D"/>
                  </a:solidFill>
                  <a:cs typeface="+mn-ea"/>
                  <a:sym typeface="+mn-lt"/>
                </a:rPr>
                <a:t>Please enter the text please enter the text please enter the text please enter the text</a:t>
              </a:r>
            </a:p>
            <a:p>
              <a:pPr algn="dist">
                <a:lnSpc>
                  <a:spcPct val="170000"/>
                </a:lnSpc>
              </a:pPr>
              <a:r>
                <a:rPr lang="zh-CN" altLang="en-US" dirty="0">
                  <a:solidFill>
                    <a:srgbClr val="DC5D3D"/>
                  </a:solidFill>
                  <a:cs typeface="+mn-ea"/>
                  <a:sym typeface="+mn-lt"/>
                </a:rPr>
                <a:t>Please enter the text please enter the text please enter the text please enter the text</a:t>
              </a:r>
            </a:p>
            <a:p>
              <a:pPr algn="dist">
                <a:lnSpc>
                  <a:spcPct val="170000"/>
                </a:lnSpc>
              </a:pPr>
              <a:r>
                <a:rPr lang="zh-CN" altLang="en-US" dirty="0">
                  <a:solidFill>
                    <a:srgbClr val="DC5D3D"/>
                  </a:solidFill>
                  <a:cs typeface="+mn-ea"/>
                  <a:sym typeface="+mn-lt"/>
                </a:rPr>
                <a:t>Please enter the text please enter the text</a:t>
              </a:r>
            </a:p>
          </p:txBody>
        </p:sp>
      </p:gr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a14="http://schemas.microsoft.com/office/drawing/2010/main"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 presetClass="entr" presetSubtype="1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F5227563-2D2A-4A86-BDF5-6F7862AB6668"/>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内容列表"/>
  <p:tag name="ISPRINGCLOUDFOLDERID" val="0"/>
  <p:tag name="ISPRINGCLOUDFOLDERPATH" val="资源库"/>
  <p:tag name="ISPRING_OUTPUT_FOLDER" val="G:\第十四批\614121"/>
  <p:tag name="ISPRING_PRESENTATION_TITLE" val="5a962cc57b967"/>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3"/>
  <p:tag name="KSO_WM_TEMPLATE_CATEGORY" val="custom"/>
  <p:tag name="KSO_WM_TEMPLATE_INDEX" val="20177907"/>
  <p:tag name="KSO_WM_UNIT_ID" val="custom20177907_24*i*53"/>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4"/>
  <p:tag name="KSO_WM_TEMPLATE_CATEGORY" val="custom"/>
  <p:tag name="KSO_WM_TEMPLATE_INDEX" val="20177907"/>
  <p:tag name="KSO_WM_UNIT_ID" val="custom20177907_24*i*54"/>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5"/>
  <p:tag name="KSO_WM_TEMPLATE_CATEGORY" val="custom"/>
  <p:tag name="KSO_WM_TEMPLATE_INDEX" val="20177907"/>
  <p:tag name="KSO_WM_UNIT_ID" val="custom20177907_24*i*55"/>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6"/>
  <p:tag name="KSO_WM_TEMPLATE_CATEGORY" val="custom"/>
  <p:tag name="KSO_WM_TEMPLATE_INDEX" val="20177907"/>
  <p:tag name="KSO_WM_UNIT_ID" val="custom20177907_24*i*56"/>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7"/>
  <p:tag name="KSO_WM_TEMPLATE_CATEGORY" val="custom"/>
  <p:tag name="KSO_WM_TEMPLATE_INDEX" val="20177907"/>
  <p:tag name="KSO_WM_UNIT_ID" val="custom20177907_24*i*57"/>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8"/>
  <p:tag name="KSO_WM_TEMPLATE_CATEGORY" val="custom"/>
  <p:tag name="KSO_WM_TEMPLATE_INDEX" val="20177907"/>
  <p:tag name="KSO_WM_UNIT_ID" val="custom20177907_24*i*58"/>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9"/>
  <p:tag name="KSO_WM_TEMPLATE_CATEGORY" val="custom"/>
  <p:tag name="KSO_WM_TEMPLATE_INDEX" val="20177907"/>
  <p:tag name="KSO_WM_UNIT_ID" val="custom20177907_24*i*59"/>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MH" val="20170808105605"/>
  <p:tag name="MH_LIBRARY" val="GRAPHIC"/>
  <p:tag name="MH_TYPE" val="Other"/>
  <p:tag name="MH_ORDER" val="16"/>
</p:tagLst>
</file>

<file path=ppt/tags/tag19.xml><?xml version="1.0" encoding="utf-8"?>
<p:tagLst xmlns:a="http://schemas.openxmlformats.org/drawingml/2006/main" xmlns:r="http://schemas.openxmlformats.org/officeDocument/2006/relationships" xmlns:p="http://schemas.openxmlformats.org/presentationml/2006/main">
  <p:tag name="MH" val="20170808105605"/>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MH" val="20170808105605"/>
  <p:tag name="MH_LIBRARY" val="GRAPHIC"/>
  <p:tag name="MH_TYPE" val="Other"/>
  <p:tag name="MH_ORDER" val="2"/>
</p:tagLst>
</file>

<file path=ppt/tags/tag21.xml><?xml version="1.0" encoding="utf-8"?>
<p:tagLst xmlns:a="http://schemas.openxmlformats.org/drawingml/2006/main" xmlns:r="http://schemas.openxmlformats.org/officeDocument/2006/relationships" xmlns:p="http://schemas.openxmlformats.org/presentationml/2006/main">
  <p:tag name="MH" val="20170808105605"/>
  <p:tag name="MH_LIBRARY" val="GRAPHIC"/>
  <p:tag name="MH_TYPE" val="SubTitle"/>
  <p:tag name="MH_ORDER" val="2"/>
</p:tagLst>
</file>

<file path=ppt/tags/tag22.xml><?xml version="1.0" encoding="utf-8"?>
<p:tagLst xmlns:a="http://schemas.openxmlformats.org/drawingml/2006/main" xmlns:r="http://schemas.openxmlformats.org/officeDocument/2006/relationships" xmlns:p="http://schemas.openxmlformats.org/presentationml/2006/main">
  <p:tag name="MH" val="20170808105605"/>
  <p:tag name="MH_LIBRARY" val="GRAPHIC"/>
  <p:tag name="MH_TYPE" val="Other"/>
  <p:tag name="MH_ORDER" val="2"/>
</p:tagLst>
</file>

<file path=ppt/tags/tag23.xml><?xml version="1.0" encoding="utf-8"?>
<p:tagLst xmlns:a="http://schemas.openxmlformats.org/drawingml/2006/main" xmlns:r="http://schemas.openxmlformats.org/officeDocument/2006/relationships" xmlns:p="http://schemas.openxmlformats.org/presentationml/2006/main">
  <p:tag name="MH" val="20170808105605"/>
  <p:tag name="MH_LIBRARY" val="GRAPHIC"/>
  <p:tag name="MH_TYPE" val="SubTitle"/>
  <p:tag name="MH_ORDER" val="2"/>
</p:tagLst>
</file>

<file path=ppt/tags/tag24.xml><?xml version="1.0" encoding="utf-8"?>
<p:tagLst xmlns:a="http://schemas.openxmlformats.org/drawingml/2006/main" xmlns:r="http://schemas.openxmlformats.org/officeDocument/2006/relationships" xmlns:p="http://schemas.openxmlformats.org/presentationml/2006/main">
  <p:tag name="MH" val="20170808105605"/>
  <p:tag name="MH_LIBRARY" val="GRAPHIC"/>
  <p:tag name="MH_TYPE" val="Other"/>
  <p:tag name="MH_ORDER" val="2"/>
</p:tagLst>
</file>

<file path=ppt/tags/tag25.xml><?xml version="1.0" encoding="utf-8"?>
<p:tagLst xmlns:a="http://schemas.openxmlformats.org/drawingml/2006/main" xmlns:r="http://schemas.openxmlformats.org/officeDocument/2006/relationships" xmlns:p="http://schemas.openxmlformats.org/presentationml/2006/main">
  <p:tag name="MH" val="20170808105605"/>
  <p:tag name="MH_LIBRARY" val="GRAPHIC"/>
  <p:tag name="MH_TYPE" val="SubTitle"/>
  <p:tag name="MH_ORDER" val="2"/>
</p:tagLst>
</file>

<file path=ppt/tags/tag26.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41"/>
  <p:tag name="KSO_WM_TEMPLATE_CATEGORY" val="custom"/>
  <p:tag name="KSO_WM_TEMPLATE_INDEX" val="20177907"/>
  <p:tag name="KSO_WM_UNIT_ID" val="custom20177907_24*i*4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h_a"/>
  <p:tag name="KSO_WM_UNIT_INDEX" val="1_1"/>
  <p:tag name="KSO_WM_UNIT_LAYERLEVEL" val="1_1"/>
  <p:tag name="KSO_WM_UNIT_VALUE" val="11"/>
  <p:tag name="KSO_WM_UNIT_HIGHLIGHT" val="0"/>
  <p:tag name="KSO_WM_UNIT_COMPATIBLE" val="0"/>
  <p:tag name="KSO_WM_UNIT_CLEAR" val="0"/>
  <p:tag name="KSO_WM_UNIT_PRESET_TEXT" val="请在此输入您的标题"/>
  <p:tag name="KSO_WM_TEMPLATE_CATEGORY" val="custom"/>
  <p:tag name="KSO_WM_TEMPLATE_INDEX" val="20177907"/>
  <p:tag name="KSO_WM_UNIT_ID" val="custom20177907_24*h_a*1_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h_f"/>
  <p:tag name="KSO_WM_UNIT_INDEX" val="1_1"/>
  <p:tag name="KSO_WM_UNIT_LAYERLEVEL" val="1_1"/>
  <p:tag name="KSO_WM_UNIT_VALUE" val="84"/>
  <p:tag name="KSO_WM_UNIT_HIGHLIGHT" val="0"/>
  <p:tag name="KSO_WM_UNIT_COMPATIBLE" val="0"/>
  <p:tag name="KSO_WM_UNIT_CLEAR" val="0"/>
  <p:tag name="KSO_WM_UNIT_PRESET_TEXT" val="请在此输入您的文本。请在此输入您的文本。请在此输入您的文本。请在此输入您的文本。请在此输入您的文本。请在此输入您的文本。请在此输入您的文本。请在此输入您的文本。"/>
  <p:tag name="KSO_WM_TEMPLATE_CATEGORY" val="custom"/>
  <p:tag name="KSO_WM_TEMPLATE_INDEX" val="20177907"/>
  <p:tag name="KSO_WM_UNIT_ID" val="custom20177907_24*h_f*1_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1"/>
  <p:tag name="KSO_WM_TEMPLATE_CATEGORY" val="custom"/>
  <p:tag name="KSO_WM_TEMPLATE_INDEX" val="20177907"/>
  <p:tag name="KSO_WM_UNIT_ID" val="custom20177907_24*i*5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2"/>
  <p:tag name="KSO_WM_TEMPLATE_CATEGORY" val="custom"/>
  <p:tag name="KSO_WM_TEMPLATE_INDEX" val="20177907"/>
  <p:tag name="KSO_WM_UNIT_ID" val="custom20177907_24*i*52"/>
</p:tagLst>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ljho3q">
      <a:majorFont>
        <a:latin typeface="Arial"/>
        <a:ea typeface="汉仪跳跳体简"/>
        <a:cs typeface=""/>
      </a:majorFont>
      <a:minorFont>
        <a:latin typeface="Arial"/>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1025</Words>
  <Application>Microsoft Office PowerPoint</Application>
  <PresentationFormat>宽屏</PresentationFormat>
  <Paragraphs>149</Paragraphs>
  <Slides>27</Slides>
  <Notes>24</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27</vt:i4>
      </vt:variant>
    </vt:vector>
  </HeadingPairs>
  <TitlesOfParts>
    <vt:vector size="31" baseType="lpstr">
      <vt:lpstr>微软雅黑</vt:lpstr>
      <vt:lpstr>Arial</vt:lpstr>
      <vt:lpstr>Calibri</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宇 之灵</cp:lastModifiedBy>
  <cp:revision>144</cp:revision>
  <dcterms:created xsi:type="dcterms:W3CDTF">2017-08-03T09:01:00Z</dcterms:created>
  <dcterms:modified xsi:type="dcterms:W3CDTF">2020-06-24T00:51:18Z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2052-10.1.0.7106</vt:lpwstr>
  </property>
</Properties>
</file>