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304" r:id="rId13"/>
    <p:sldId id="305" r:id="rId14"/>
    <p:sldId id="306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000000"/>
    <a:srgbClr val="DEA900"/>
    <a:srgbClr val="3F9DD1"/>
    <a:srgbClr val="FFFFFF"/>
    <a:srgbClr val="35345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90" d="100"/>
          <a:sy n="90" d="100"/>
        </p:scale>
        <p:origin x="87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/>
            </a:solidFill>
            <a:ln w="6350">
              <a:solidFill>
                <a:schemeClr val="bg1">
                  <a:lumMod val="95000"/>
                </a:schemeClr>
              </a:solidFill>
            </a:ln>
            <a:effectLst/>
          </c:spPr>
          <c:explosion val="2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5-4C0E-9ADA-8BD210C84438}"/>
              </c:ext>
            </c:extLst>
          </c:dPt>
          <c:dPt>
            <c:idx val="1"/>
            <c:bubble3D val="0"/>
            <c:explosion val="12"/>
            <c:spPr>
              <a:solidFill>
                <a:srgbClr val="FFC000"/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65-4C0E-9ADA-8BD210C84438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65-4C0E-9ADA-8BD210C8443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65-4C0E-9ADA-8BD210C844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32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65-4C0E-9ADA-8BD210C84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5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9273A7-81FC-4C4A-9654-9123E0247913}" type="datetimeFigureOut">
              <a:rPr lang="zh-CN" altLang="en-US"/>
              <a:pPr>
                <a:defRPr/>
              </a:pPr>
              <a:t>2020/6/29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CDA083F-83BE-416B-9215-70308063B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926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51A3EAF-78BD-4F81-B474-F431CBCD8642}" type="datetimeFigureOut">
              <a:rPr lang="zh-CN" altLang="en-US"/>
              <a:pPr>
                <a:defRPr/>
              </a:pPr>
              <a:t>2020/6/29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F4C2FE-7309-4692-83A5-4265E52C1F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138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未标题-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749300"/>
            <a:ext cx="40259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4957770" cy="4917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2143122"/>
            <a:ext cx="4957770" cy="3214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7987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7987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8358214" y="0"/>
            <a:ext cx="785786" cy="5143500"/>
          </a:xfrm>
          <a:prstGeom prst="rect">
            <a:avLst/>
          </a:prstGeom>
        </p:spPr>
      </p:pic>
      <p:cxnSp>
        <p:nvCxnSpPr>
          <p:cNvPr id="4" name="直接连接符 5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6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8"/>
          <p:cNvSpPr/>
          <p:nvPr userDrawn="1"/>
        </p:nvSpPr>
        <p:spPr>
          <a:xfrm>
            <a:off x="0" y="5072063"/>
            <a:ext cx="9144000" cy="71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91" y="309633"/>
            <a:ext cx="8229600" cy="365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8" b="1962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7"/>
          <a:stretch>
            <a:fillRect/>
          </a:stretch>
        </p:blipFill>
        <p:spPr bwMode="auto">
          <a:xfrm>
            <a:off x="2286000" y="0"/>
            <a:ext cx="6858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4" b="53687"/>
          <a:stretch>
            <a:fillRect/>
          </a:stretch>
        </p:blipFill>
        <p:spPr bwMode="auto">
          <a:xfrm>
            <a:off x="2143125" y="3714750"/>
            <a:ext cx="4714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15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6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67591" y="309633"/>
            <a:ext cx="8229600" cy="365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1965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线条9.png"/>
          <p:cNvPicPr>
            <a:picLocks noChangeAspect="1"/>
          </p:cNvPicPr>
          <p:nvPr userDrawn="1"/>
        </p:nvPicPr>
        <p:blipFill>
          <a:blip r:embed="rId8"/>
          <a:srcRect r="26488"/>
          <a:stretch>
            <a:fillRect/>
          </a:stretch>
        </p:blipFill>
        <p:spPr bwMode="auto">
          <a:xfrm>
            <a:off x="8358188" y="0"/>
            <a:ext cx="785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rtl="0" fontAlgn="base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ctrTitle"/>
          </p:nvPr>
        </p:nvSpPr>
        <p:spPr bwMode="auto">
          <a:xfrm>
            <a:off x="714374" y="1131590"/>
            <a:ext cx="4957763" cy="588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CN" sz="3200" dirty="0"/>
              <a:t>Free </a:t>
            </a:r>
            <a:br>
              <a:rPr lang="en-US" altLang="zh-CN" sz="3200" dirty="0"/>
            </a:br>
            <a:r>
              <a:rPr lang="en-US" altLang="zh-CN" sz="3200" dirty="0"/>
              <a:t>PPT Templates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75" y="2071688"/>
            <a:ext cx="4957763" cy="320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1200" dirty="0"/>
              <a:t>Insert the Subtitle of Your Presentation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9160131-DD06-4BD7-AD98-0A6A4CB1FAF7}"/>
              </a:ext>
            </a:extLst>
          </p:cNvPr>
          <p:cNvSpPr/>
          <p:nvPr/>
        </p:nvSpPr>
        <p:spPr>
          <a:xfrm>
            <a:off x="7164288" y="411510"/>
            <a:ext cx="1152128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5" name="TextBox 3">
            <a:hlinkClick r:id="rId2"/>
            <a:extLst>
              <a:ext uri="{FF2B5EF4-FFF2-40B4-BE49-F238E27FC236}">
                <a16:creationId xmlns:a16="http://schemas.microsoft.com/office/drawing/2014/main" id="{4DCC4BCA-CCAD-4C6E-AA02-E602119B67FB}"/>
              </a:ext>
            </a:extLst>
          </p:cNvPr>
          <p:cNvSpPr txBox="1"/>
          <p:nvPr/>
        </p:nvSpPr>
        <p:spPr>
          <a:xfrm>
            <a:off x="827584" y="451596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36" name="组合 12"/>
          <p:cNvGrpSpPr>
            <a:grpSpLocks/>
          </p:cNvGrpSpPr>
          <p:nvPr/>
        </p:nvGrpSpPr>
        <p:grpSpPr bwMode="auto">
          <a:xfrm>
            <a:off x="1143000" y="785813"/>
            <a:ext cx="6858000" cy="3500437"/>
            <a:chOff x="1214414" y="821528"/>
            <a:chExt cx="6858048" cy="3500444"/>
          </a:xfrm>
        </p:grpSpPr>
        <p:grpSp>
          <p:nvGrpSpPr>
            <p:cNvPr id="18438" name="组合 11"/>
            <p:cNvGrpSpPr>
              <a:grpSpLocks/>
            </p:cNvGrpSpPr>
            <p:nvPr/>
          </p:nvGrpSpPr>
          <p:grpSpPr bwMode="auto">
            <a:xfrm>
              <a:off x="2821769" y="821528"/>
              <a:ext cx="3643338" cy="3500444"/>
              <a:chOff x="2661029" y="821528"/>
              <a:chExt cx="3643338" cy="350044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733260" y="821528"/>
                <a:ext cx="3500462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1823" y="1856580"/>
                <a:ext cx="3643337" cy="1570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text</a:t>
                </a:r>
                <a:endParaRPr lang="en-US" altLang="zh-CN" sz="4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the comprehensive analysis conclusions of the above chart here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the comprehensive analysis conclusions of the above chart here</a:t>
                </a:r>
                <a:endParaRPr lang="en-US" altLang="zh-CN" sz="1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439" name="组合 10"/>
            <p:cNvGrpSpPr>
              <a:grpSpLocks/>
            </p:cNvGrpSpPr>
            <p:nvPr/>
          </p:nvGrpSpPr>
          <p:grpSpPr bwMode="auto">
            <a:xfrm>
              <a:off x="1214414" y="1640726"/>
              <a:ext cx="6858048" cy="1862048"/>
              <a:chOff x="1214414" y="928676"/>
              <a:chExt cx="6858048" cy="186204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214414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"</a:t>
                </a:r>
                <a:endParaRPr lang="zh-CN" altLang="en-US" sz="11500" dirty="0">
                  <a:solidFill>
                    <a:schemeClr val="accent3">
                      <a:lumMod val="75000"/>
                    </a:scheme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flipV="1">
                <a:off x="6500826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"</a:t>
                </a:r>
              </a:p>
            </p:txBody>
          </p:sp>
        </p:grpSp>
      </p:grpSp>
      <p:sp>
        <p:nvSpPr>
          <p:cNvPr id="21" name="图文框 2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1143000" y="785813"/>
            <a:ext cx="6858000" cy="3500437"/>
            <a:chOff x="1214414" y="821528"/>
            <a:chExt cx="6858048" cy="3500444"/>
          </a:xfrm>
        </p:grpSpPr>
        <p:grpSp>
          <p:nvGrpSpPr>
            <p:cNvPr id="19465" name="组合 11"/>
            <p:cNvGrpSpPr>
              <a:grpSpLocks/>
            </p:cNvGrpSpPr>
            <p:nvPr/>
          </p:nvGrpSpPr>
          <p:grpSpPr bwMode="auto">
            <a:xfrm>
              <a:off x="2821769" y="821528"/>
              <a:ext cx="3643338" cy="3500444"/>
              <a:chOff x="2661029" y="821528"/>
              <a:chExt cx="3643338" cy="350044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33260" y="821528"/>
                <a:ext cx="3500462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61823" y="1856580"/>
                <a:ext cx="3643337" cy="15700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text</a:t>
                </a:r>
                <a:endParaRPr lang="en-US" altLang="zh-CN" sz="40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the comprehensive analysis conclusions of the above chart here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the comprehensive analysis conclusions of the above chart here</a:t>
                </a:r>
                <a:endParaRPr lang="en-US" altLang="zh-CN" sz="1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the comprehensive analysis conclusions of the above chart here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Enter the comprehensive analysis conclusions of the above chart here</a:t>
                </a:r>
              </a:p>
            </p:txBody>
          </p:sp>
        </p:grpSp>
        <p:grpSp>
          <p:nvGrpSpPr>
            <p:cNvPr id="19466" name="组合 10"/>
            <p:cNvGrpSpPr>
              <a:grpSpLocks/>
            </p:cNvGrpSpPr>
            <p:nvPr/>
          </p:nvGrpSpPr>
          <p:grpSpPr bwMode="auto">
            <a:xfrm>
              <a:off x="1214414" y="1640726"/>
              <a:ext cx="6858048" cy="1862048"/>
              <a:chOff x="1214414" y="928676"/>
              <a:chExt cx="6858048" cy="186204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214414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"</a:t>
                </a:r>
                <a:endParaRPr lang="zh-CN" altLang="en-US" sz="11500" dirty="0">
                  <a:solidFill>
                    <a:schemeClr val="accent3">
                      <a:lumMod val="75000"/>
                    </a:scheme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V="1">
                <a:off x="6500826" y="928630"/>
                <a:ext cx="1571636" cy="18621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1500" dirty="0">
                    <a:solidFill>
                      <a:schemeClr val="accent3">
                        <a:lumMod val="75000"/>
                      </a:schemeClr>
                    </a:solidFill>
                    <a:latin typeface="方正姚体" pitchFamily="2" charset="-122"/>
                    <a:ea typeface="方正姚体" pitchFamily="2" charset="-122"/>
                  </a:rPr>
                  <a:t>"</a:t>
                </a:r>
              </a:p>
            </p:txBody>
          </p:sp>
        </p:grpSp>
      </p:grpSp>
      <p:cxnSp>
        <p:nvCxnSpPr>
          <p:cNvPr id="17" name="直接连接符 16"/>
          <p:cNvCxnSpPr/>
          <p:nvPr/>
        </p:nvCxnSpPr>
        <p:spPr>
          <a:xfrm rot="5400000">
            <a:off x="144463" y="306388"/>
            <a:ext cx="611187" cy="15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331787" y="179388"/>
            <a:ext cx="36036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-142875" y="-142875"/>
            <a:ext cx="9429750" cy="52863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" name="图片 13" descr="未标式 题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5058684" y="2082973"/>
            <a:ext cx="1015259" cy="1500198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9537" y="1691103"/>
            <a:ext cx="4676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Verdana" pitchFamily="34" charset="0"/>
                <a:ea typeface="微软雅黑" pitchFamily="34" charset="-122"/>
              </a:rPr>
              <a:t>Thank you</a:t>
            </a:r>
          </a:p>
        </p:txBody>
      </p:sp>
      <p:sp>
        <p:nvSpPr>
          <p:cNvPr id="16" name="图文框 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C4D2843E-C863-4AFC-BD74-AEE97A4A872B}"/>
              </a:ext>
            </a:extLst>
          </p:cNvPr>
          <p:cNvSpPr/>
          <p:nvPr/>
        </p:nvSpPr>
        <p:spPr>
          <a:xfrm>
            <a:off x="7164288" y="411510"/>
            <a:ext cx="1152128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20" name="TextBox 3">
            <a:hlinkClick r:id="rId3"/>
            <a:extLst>
              <a:ext uri="{FF2B5EF4-FFF2-40B4-BE49-F238E27FC236}">
                <a16:creationId xmlns:a16="http://schemas.microsoft.com/office/drawing/2014/main" id="{13A9D98B-60E2-4DE3-A290-F2F672E41671}"/>
              </a:ext>
            </a:extLst>
          </p:cNvPr>
          <p:cNvSpPr txBox="1"/>
          <p:nvPr/>
        </p:nvSpPr>
        <p:spPr>
          <a:xfrm>
            <a:off x="827584" y="451596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58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Directory</a:t>
            </a:r>
          </a:p>
        </p:txBody>
      </p:sp>
      <p:grpSp>
        <p:nvGrpSpPr>
          <p:cNvPr id="10242" name="组合 15"/>
          <p:cNvGrpSpPr>
            <a:grpSpLocks/>
          </p:cNvGrpSpPr>
          <p:nvPr/>
        </p:nvGrpSpPr>
        <p:grpSpPr bwMode="auto">
          <a:xfrm>
            <a:off x="1643063" y="1500188"/>
            <a:ext cx="2517775" cy="2571750"/>
            <a:chOff x="2428860" y="1357304"/>
            <a:chExt cx="2518314" cy="257176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2643218" y="3748096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3218" y="3071816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643218" y="2366961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643218" y="1652581"/>
              <a:ext cx="2303956" cy="15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48" name="组合 8"/>
            <p:cNvGrpSpPr>
              <a:grpSpLocks/>
            </p:cNvGrpSpPr>
            <p:nvPr/>
          </p:nvGrpSpPr>
          <p:grpSpPr bwMode="auto">
            <a:xfrm>
              <a:off x="2428860" y="1357304"/>
              <a:ext cx="428628" cy="2571768"/>
              <a:chOff x="2285984" y="1000114"/>
              <a:chExt cx="428628" cy="25717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285984" y="100011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1</a:t>
                </a:r>
                <a:endParaRPr lang="zh-CN" altLang="en-US" b="1" dirty="0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285984" y="171449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2</a:t>
                </a:r>
                <a:endParaRPr lang="zh-CN" altLang="en-US" b="1" dirty="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2285984" y="242887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3</a:t>
                </a:r>
                <a:endParaRPr lang="zh-CN" altLang="en-US" b="1" dirty="0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285984" y="3143254"/>
                <a:ext cx="428717" cy="428628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/>
                  <a:t>4</a:t>
                </a:r>
                <a:endParaRPr lang="zh-CN" altLang="en-US" b="1" dirty="0"/>
              </a:p>
            </p:txBody>
          </p:sp>
        </p:grpSp>
      </p:grpSp>
      <p:pic>
        <p:nvPicPr>
          <p:cNvPr id="10243" name="图片 17" descr="未标题休-1.png"/>
          <p:cNvPicPr>
            <a:picLocks noChangeAspect="1"/>
          </p:cNvPicPr>
          <p:nvPr/>
        </p:nvPicPr>
        <p:blipFill>
          <a:blip r:embed="rId2">
            <a:lum bright="100000"/>
          </a:blip>
          <a:srcRect l="50781"/>
          <a:stretch>
            <a:fillRect/>
          </a:stretch>
        </p:blipFill>
        <p:spPr bwMode="auto">
          <a:xfrm>
            <a:off x="5715000" y="1643063"/>
            <a:ext cx="248761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9364886-4C76-417C-9856-11E7C5713ECE}"/>
              </a:ext>
            </a:extLst>
          </p:cNvPr>
          <p:cNvSpPr txBox="1"/>
          <p:nvPr/>
        </p:nvSpPr>
        <p:spPr>
          <a:xfrm flipH="1">
            <a:off x="2075373" y="1456772"/>
            <a:ext cx="22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Click Enter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3847C4-474B-4743-ACA4-FC85F8042583}"/>
              </a:ext>
            </a:extLst>
          </p:cNvPr>
          <p:cNvSpPr txBox="1"/>
          <p:nvPr/>
        </p:nvSpPr>
        <p:spPr>
          <a:xfrm flipH="1">
            <a:off x="2075373" y="2145784"/>
            <a:ext cx="22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Click Enter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92BD0D-85DD-48AC-86A1-051259B29036}"/>
              </a:ext>
            </a:extLst>
          </p:cNvPr>
          <p:cNvSpPr txBox="1"/>
          <p:nvPr/>
        </p:nvSpPr>
        <p:spPr>
          <a:xfrm flipH="1">
            <a:off x="2042634" y="2853867"/>
            <a:ext cx="22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Click Enter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46AA17E-09B2-4EA8-8C7C-71229DBB0016}"/>
              </a:ext>
            </a:extLst>
          </p:cNvPr>
          <p:cNvSpPr txBox="1"/>
          <p:nvPr/>
        </p:nvSpPr>
        <p:spPr>
          <a:xfrm flipH="1">
            <a:off x="2042634" y="3523218"/>
            <a:ext cx="22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Click Enter title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sp>
        <p:nvSpPr>
          <p:cNvPr id="27" name="右箭头 26"/>
          <p:cNvSpPr/>
          <p:nvPr/>
        </p:nvSpPr>
        <p:spPr>
          <a:xfrm>
            <a:off x="4522788" y="1690688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 rot="5400000">
            <a:off x="6111875" y="2511425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 flipH="1">
            <a:off x="4522788" y="3443288"/>
            <a:ext cx="365125" cy="25717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1269" name="组合 50"/>
          <p:cNvGrpSpPr>
            <a:grpSpLocks/>
          </p:cNvGrpSpPr>
          <p:nvPr/>
        </p:nvGrpSpPr>
        <p:grpSpPr bwMode="auto">
          <a:xfrm>
            <a:off x="1689100" y="1057275"/>
            <a:ext cx="2516188" cy="1254125"/>
            <a:chOff x="1691902" y="1056571"/>
            <a:chExt cx="2516187" cy="1254830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2076077" y="1178878"/>
              <a:ext cx="2044699" cy="1132523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691902" y="1056571"/>
              <a:ext cx="2516187" cy="64647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1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2187202" y="1690340"/>
              <a:ext cx="1789112" cy="523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Explain the text you entered</a:t>
              </a:r>
            </a:p>
          </p:txBody>
        </p:sp>
        <p:sp>
          <p:nvSpPr>
            <p:cNvPr id="11289" name="TextBox 13"/>
            <p:cNvSpPr txBox="1">
              <a:spLocks noChangeArrowheads="1"/>
            </p:cNvSpPr>
            <p:nvPr/>
          </p:nvSpPr>
          <p:spPr bwMode="auto">
            <a:xfrm>
              <a:off x="2187776" y="1237006"/>
              <a:ext cx="1378913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Verdana" pitchFamily="34" charset="0"/>
                  <a:ea typeface="微软雅黑" pitchFamily="34" charset="-122"/>
                </a:rPr>
                <a:t>Enter text</a:t>
              </a:r>
              <a:endParaRPr lang="en-US" altLang="zh-CN" sz="1600" b="1" dirty="0">
                <a:latin typeface="Verdana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0" name="组合 47"/>
          <p:cNvGrpSpPr>
            <a:grpSpLocks/>
          </p:cNvGrpSpPr>
          <p:nvPr/>
        </p:nvGrpSpPr>
        <p:grpSpPr bwMode="auto">
          <a:xfrm>
            <a:off x="4857750" y="1057275"/>
            <a:ext cx="2516188" cy="1254125"/>
            <a:chOff x="4857752" y="1056571"/>
            <a:chExt cx="2516187" cy="1254830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5241927" y="1178878"/>
              <a:ext cx="2044699" cy="1132523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4857752" y="1056571"/>
              <a:ext cx="2516187" cy="64647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2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353052" y="1690340"/>
              <a:ext cx="1789112" cy="523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Explain the text you entered</a:t>
              </a:r>
            </a:p>
          </p:txBody>
        </p:sp>
        <p:sp>
          <p:nvSpPr>
            <p:cNvPr id="11285" name="TextBox 13"/>
            <p:cNvSpPr txBox="1">
              <a:spLocks noChangeArrowheads="1"/>
            </p:cNvSpPr>
            <p:nvPr/>
          </p:nvSpPr>
          <p:spPr bwMode="auto">
            <a:xfrm>
              <a:off x="5353626" y="1237006"/>
              <a:ext cx="1605401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Verdana" pitchFamily="34" charset="0"/>
                  <a:ea typeface="微软雅黑" pitchFamily="34" charset="-122"/>
                </a:rPr>
                <a:t>Enter text</a:t>
              </a:r>
              <a:endParaRPr lang="en-US" altLang="zh-CN" sz="1600" b="1" dirty="0">
                <a:latin typeface="Verdana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1" name="组合 48"/>
          <p:cNvGrpSpPr>
            <a:grpSpLocks/>
          </p:cNvGrpSpPr>
          <p:nvPr/>
        </p:nvGrpSpPr>
        <p:grpSpPr bwMode="auto">
          <a:xfrm>
            <a:off x="4857750" y="2876550"/>
            <a:ext cx="2516188" cy="1255713"/>
            <a:chOff x="4857752" y="2877267"/>
            <a:chExt cx="2516187" cy="1254830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5241927" y="2999419"/>
              <a:ext cx="2044699" cy="1132678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4857752" y="2877267"/>
              <a:ext cx="2516187" cy="64565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3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353052" y="3511820"/>
              <a:ext cx="1789112" cy="522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Explain the text you entered</a:t>
              </a:r>
            </a:p>
          </p:txBody>
        </p:sp>
        <p:sp>
          <p:nvSpPr>
            <p:cNvPr id="11281" name="TextBox 13"/>
            <p:cNvSpPr txBox="1">
              <a:spLocks noChangeArrowheads="1"/>
            </p:cNvSpPr>
            <p:nvPr/>
          </p:nvSpPr>
          <p:spPr bwMode="auto">
            <a:xfrm>
              <a:off x="5353626" y="3057702"/>
              <a:ext cx="1378615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Verdana" pitchFamily="34" charset="0"/>
                  <a:ea typeface="微软雅黑" pitchFamily="34" charset="-122"/>
                </a:rPr>
                <a:t>Enter text</a:t>
              </a:r>
              <a:endParaRPr lang="en-US" altLang="zh-CN" sz="1600" b="1" dirty="0">
                <a:latin typeface="Verdana" pitchFamily="34" charset="0"/>
                <a:ea typeface="微软雅黑" pitchFamily="34" charset="-122"/>
              </a:endParaRPr>
            </a:p>
          </p:txBody>
        </p:sp>
      </p:grpSp>
      <p:grpSp>
        <p:nvGrpSpPr>
          <p:cNvPr id="11272" name="组合 49"/>
          <p:cNvGrpSpPr>
            <a:grpSpLocks/>
          </p:cNvGrpSpPr>
          <p:nvPr/>
        </p:nvGrpSpPr>
        <p:grpSpPr bwMode="auto">
          <a:xfrm>
            <a:off x="1689100" y="2876550"/>
            <a:ext cx="2516188" cy="1255713"/>
            <a:chOff x="1688686" y="2877267"/>
            <a:chExt cx="2516187" cy="1254830"/>
          </a:xfrm>
        </p:grpSpPr>
        <p:sp>
          <p:nvSpPr>
            <p:cNvPr id="44" name="圆角矩形 43"/>
            <p:cNvSpPr/>
            <p:nvPr/>
          </p:nvSpPr>
          <p:spPr bwMode="auto">
            <a:xfrm>
              <a:off x="2072861" y="2999419"/>
              <a:ext cx="2044699" cy="1132678"/>
            </a:xfrm>
            <a:prstGeom prst="roundRect">
              <a:avLst>
                <a:gd name="adj" fmla="val 736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1688686" y="2877267"/>
              <a:ext cx="2516187" cy="64565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FFC000"/>
                  </a:solidFill>
                  <a:latin typeface="+mj-ea"/>
                  <a:ea typeface="+mj-ea"/>
                </a:rPr>
                <a:t>4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2183986" y="3511820"/>
              <a:ext cx="1789112" cy="522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Explain the text you entered</a:t>
              </a:r>
            </a:p>
          </p:txBody>
        </p:sp>
        <p:sp>
          <p:nvSpPr>
            <p:cNvPr id="11277" name="TextBox 13"/>
            <p:cNvSpPr txBox="1">
              <a:spLocks noChangeArrowheads="1"/>
            </p:cNvSpPr>
            <p:nvPr/>
          </p:nvSpPr>
          <p:spPr bwMode="auto">
            <a:xfrm>
              <a:off x="2184560" y="3057702"/>
              <a:ext cx="1378913" cy="338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latin typeface="Verdana" pitchFamily="34" charset="0"/>
                  <a:ea typeface="微软雅黑" pitchFamily="34" charset="-122"/>
                </a:rPr>
                <a:t>Enter text</a:t>
              </a:r>
              <a:endParaRPr lang="en-US" altLang="zh-CN" sz="1600" b="1" dirty="0">
                <a:latin typeface="Verdana" pitchFamily="34" charset="0"/>
                <a:ea typeface="微软雅黑" pitchFamily="34" charset="-122"/>
              </a:endParaRPr>
            </a:p>
          </p:txBody>
        </p:sp>
      </p:grpSp>
      <p:sp>
        <p:nvSpPr>
          <p:cNvPr id="11273" name="矩形 51"/>
          <p:cNvSpPr>
            <a:spLocks noChangeArrowheads="1"/>
          </p:cNvSpPr>
          <p:nvPr/>
        </p:nvSpPr>
        <p:spPr bwMode="auto">
          <a:xfrm>
            <a:off x="772319" y="4274142"/>
            <a:ext cx="7500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here, enter the conclusions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grpSp>
        <p:nvGrpSpPr>
          <p:cNvPr id="12290" name="组合 31"/>
          <p:cNvGrpSpPr>
            <a:grpSpLocks/>
          </p:cNvGrpSpPr>
          <p:nvPr/>
        </p:nvGrpSpPr>
        <p:grpSpPr bwMode="auto">
          <a:xfrm>
            <a:off x="4251325" y="714375"/>
            <a:ext cx="3821113" cy="3786188"/>
            <a:chOff x="2417733" y="292926"/>
            <a:chExt cx="4600638" cy="4557649"/>
          </a:xfrm>
        </p:grpSpPr>
        <p:sp>
          <p:nvSpPr>
            <p:cNvPr id="3" name="Freeform 35"/>
            <p:cNvSpPr>
              <a:spLocks/>
            </p:cNvSpPr>
            <p:nvPr/>
          </p:nvSpPr>
          <p:spPr bwMode="gray">
            <a:xfrm>
              <a:off x="4436126" y="292926"/>
              <a:ext cx="2582245" cy="2581713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" name="Freeform 36"/>
            <p:cNvSpPr>
              <a:spLocks/>
            </p:cNvSpPr>
            <p:nvPr/>
          </p:nvSpPr>
          <p:spPr bwMode="gray">
            <a:xfrm rot="5400000">
              <a:off x="4426762" y="2992927"/>
              <a:ext cx="1857457" cy="1857839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37"/>
            <p:cNvSpPr>
              <a:spLocks/>
            </p:cNvSpPr>
            <p:nvPr/>
          </p:nvSpPr>
          <p:spPr bwMode="gray">
            <a:xfrm rot="10800000">
              <a:off x="2423468" y="2993118"/>
              <a:ext cx="1855927" cy="185745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38"/>
            <p:cNvSpPr>
              <a:spLocks/>
            </p:cNvSpPr>
            <p:nvPr/>
          </p:nvSpPr>
          <p:spPr bwMode="gray">
            <a:xfrm rot="16200000">
              <a:off x="2417924" y="1020812"/>
              <a:ext cx="1857457" cy="1857839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2296" name="Group 13"/>
            <p:cNvGrpSpPr>
              <a:grpSpLocks/>
            </p:cNvGrpSpPr>
            <p:nvPr/>
          </p:nvGrpSpPr>
          <p:grpSpPr bwMode="auto">
            <a:xfrm>
              <a:off x="3067938" y="1185579"/>
              <a:ext cx="3051453" cy="3021051"/>
              <a:chOff x="1541" y="968"/>
              <a:chExt cx="2710" cy="2683"/>
            </a:xfrm>
          </p:grpSpPr>
          <p:sp>
            <p:nvSpPr>
              <p:cNvPr id="8" name="Freeform 35"/>
              <p:cNvSpPr>
                <a:spLocks/>
              </p:cNvSpPr>
              <p:nvPr/>
            </p:nvSpPr>
            <p:spPr bwMode="gray">
              <a:xfrm>
                <a:off x="2754" y="968"/>
                <a:ext cx="1497" cy="1497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36"/>
              <p:cNvSpPr>
                <a:spLocks/>
              </p:cNvSpPr>
              <p:nvPr/>
            </p:nvSpPr>
            <p:spPr bwMode="gray">
              <a:xfrm rot="5400000">
                <a:off x="2753" y="2573"/>
                <a:ext cx="1078" cy="1078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37"/>
              <p:cNvSpPr>
                <a:spLocks/>
              </p:cNvSpPr>
              <p:nvPr/>
            </p:nvSpPr>
            <p:spPr bwMode="gray">
              <a:xfrm rot="10800000">
                <a:off x="1544" y="2573"/>
                <a:ext cx="1076" cy="1078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rgbClr val="DEA900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gray">
              <a:xfrm rot="-5400000">
                <a:off x="1542" y="1396"/>
                <a:ext cx="1076" cy="1078"/>
              </a:xfrm>
              <a:custGeom>
                <a:avLst/>
                <a:gdLst>
                  <a:gd name="T0" fmla="*/ 2147483647 w 1016"/>
                  <a:gd name="T1" fmla="*/ 0 h 1016"/>
                  <a:gd name="T2" fmla="*/ 0 w 1016"/>
                  <a:gd name="T3" fmla="*/ 2147483647 h 1016"/>
                  <a:gd name="T4" fmla="*/ 0 w 1016"/>
                  <a:gd name="T5" fmla="*/ 2147483647 h 1016"/>
                  <a:gd name="T6" fmla="*/ 2147483647 w 1016"/>
                  <a:gd name="T7" fmla="*/ 2147483647 h 1016"/>
                  <a:gd name="T8" fmla="*/ 2147483647 w 1016"/>
                  <a:gd name="T9" fmla="*/ 2147483647 h 1016"/>
                  <a:gd name="T10" fmla="*/ 2147483647 w 1016"/>
                  <a:gd name="T11" fmla="*/ 0 h 1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6"/>
                  <a:gd name="T19" fmla="*/ 0 h 1016"/>
                  <a:gd name="T20" fmla="*/ 1016 w 1016"/>
                  <a:gd name="T21" fmla="*/ 1016 h 1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6" h="1016">
                    <a:moveTo>
                      <a:pt x="508" y="0"/>
                    </a:moveTo>
                    <a:cubicBezTo>
                      <a:pt x="227" y="0"/>
                      <a:pt x="0" y="227"/>
                      <a:pt x="0" y="508"/>
                    </a:cubicBezTo>
                    <a:cubicBezTo>
                      <a:pt x="0" y="1016"/>
                      <a:pt x="0" y="1016"/>
                      <a:pt x="0" y="1016"/>
                    </a:cubicBezTo>
                    <a:cubicBezTo>
                      <a:pt x="508" y="1016"/>
                      <a:pt x="508" y="1016"/>
                      <a:pt x="508" y="1016"/>
                    </a:cubicBezTo>
                    <a:cubicBezTo>
                      <a:pt x="789" y="1016"/>
                      <a:pt x="1016" y="789"/>
                      <a:pt x="1016" y="508"/>
                    </a:cubicBezTo>
                    <a:cubicBezTo>
                      <a:pt x="1016" y="227"/>
                      <a:pt x="789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00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067595" y="2137007"/>
              <a:ext cx="1278699" cy="321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Enter text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36126" y="1824620"/>
              <a:ext cx="1494682" cy="4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</a:rPr>
                <a:t>Enter text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7595" y="3499523"/>
              <a:ext cx="1278699" cy="357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Enter text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8481" y="3285495"/>
              <a:ext cx="1278699" cy="357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j-ea"/>
                  <a:ea typeface="+mj-ea"/>
                </a:rPr>
                <a:t>Enter text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357313" y="1990725"/>
            <a:ext cx="2786062" cy="1233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a comprehensive analysis here</a:t>
            </a:r>
            <a:endParaRPr lang="en-US" altLang="zh-CN" sz="2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grpSp>
        <p:nvGrpSpPr>
          <p:cNvPr id="13314" name="组合 30"/>
          <p:cNvGrpSpPr>
            <a:grpSpLocks/>
          </p:cNvGrpSpPr>
          <p:nvPr/>
        </p:nvGrpSpPr>
        <p:grpSpPr bwMode="auto">
          <a:xfrm>
            <a:off x="4643438" y="1071563"/>
            <a:ext cx="4262437" cy="3714750"/>
            <a:chOff x="4643438" y="1000114"/>
            <a:chExt cx="4262446" cy="3714776"/>
          </a:xfrm>
        </p:grpSpPr>
        <p:grpSp>
          <p:nvGrpSpPr>
            <p:cNvPr id="13316" name="组合 8"/>
            <p:cNvGrpSpPr>
              <a:grpSpLocks/>
            </p:cNvGrpSpPr>
            <p:nvPr/>
          </p:nvGrpSpPr>
          <p:grpSpPr bwMode="auto">
            <a:xfrm>
              <a:off x="4643438" y="1000114"/>
              <a:ext cx="4262446" cy="2365377"/>
              <a:chOff x="4000496" y="1500180"/>
              <a:chExt cx="4262446" cy="2365377"/>
            </a:xfrm>
          </p:grpSpPr>
          <p:graphicFrame>
            <p:nvGraphicFramePr>
              <p:cNvPr id="4" name="图表 3"/>
              <p:cNvGraphicFramePr/>
              <p:nvPr/>
            </p:nvGraphicFramePr>
            <p:xfrm>
              <a:off x="4714876" y="1500180"/>
              <a:ext cx="3548066" cy="236537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3333" name="组合 7"/>
              <p:cNvGrpSpPr>
                <a:grpSpLocks/>
              </p:cNvGrpSpPr>
              <p:nvPr/>
            </p:nvGrpSpPr>
            <p:grpSpPr bwMode="auto">
              <a:xfrm>
                <a:off x="4000496" y="2571750"/>
                <a:ext cx="1666882" cy="276999"/>
                <a:chOff x="4000496" y="2571750"/>
                <a:chExt cx="1666882" cy="276999"/>
              </a:xfrm>
            </p:grpSpPr>
            <p:sp>
              <p:nvSpPr>
                <p:cNvPr id="1333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000496" y="2571750"/>
                  <a:ext cx="127031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200" b="1">
                      <a:latin typeface="Verdana" pitchFamily="34" charset="0"/>
                      <a:ea typeface="微软雅黑" pitchFamily="34" charset="-122"/>
                    </a:rPr>
                    <a:t>Enter a data name</a:t>
                  </a:r>
                  <a:endParaRPr lang="en-US" altLang="zh-CN" sz="1200" b="1">
                    <a:latin typeface="Verdana" pitchFamily="34" charset="0"/>
                    <a:ea typeface="微软雅黑" pitchFamily="34" charset="-122"/>
                  </a:endParaRPr>
                </a:p>
              </p:txBody>
            </p:sp>
            <p:cxnSp>
              <p:nvCxnSpPr>
                <p:cNvPr id="5" name="直接连接符 4"/>
                <p:cNvCxnSpPr>
                  <a:stCxn id="13334" idx="3"/>
                </p:cNvCxnSpPr>
                <p:nvPr/>
              </p:nvCxnSpPr>
              <p:spPr bwMode="auto">
                <a:xfrm>
                  <a:off x="5270499" y="2709864"/>
                  <a:ext cx="396876" cy="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直接箭头连接符 24"/>
            <p:cNvCxnSpPr/>
            <p:nvPr/>
          </p:nvCxnSpPr>
          <p:spPr>
            <a:xfrm rot="16200000" flipH="1">
              <a:off x="5024438" y="2617787"/>
              <a:ext cx="5080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18" name="组合 29"/>
            <p:cNvGrpSpPr>
              <a:grpSpLocks/>
            </p:cNvGrpSpPr>
            <p:nvPr/>
          </p:nvGrpSpPr>
          <p:grpSpPr bwMode="auto">
            <a:xfrm>
              <a:off x="4643438" y="2928940"/>
              <a:ext cx="1785950" cy="1785950"/>
              <a:chOff x="4643438" y="2928940"/>
              <a:chExt cx="1785950" cy="1785950"/>
            </a:xfrm>
          </p:grpSpPr>
          <p:grpSp>
            <p:nvGrpSpPr>
              <p:cNvPr id="13319" name="组合 28"/>
              <p:cNvGrpSpPr>
                <a:grpSpLocks/>
              </p:cNvGrpSpPr>
              <p:nvPr/>
            </p:nvGrpSpPr>
            <p:grpSpPr bwMode="auto">
              <a:xfrm>
                <a:off x="4643438" y="2928940"/>
                <a:ext cx="1785950" cy="1785950"/>
                <a:chOff x="4643438" y="2928940"/>
                <a:chExt cx="1785950" cy="1785950"/>
              </a:xfrm>
            </p:grpSpPr>
            <p:sp>
              <p:nvSpPr>
                <p:cNvPr id="19" name="图文框 18"/>
                <p:cNvSpPr/>
                <p:nvPr/>
              </p:nvSpPr>
              <p:spPr>
                <a:xfrm>
                  <a:off x="4643438" y="2928939"/>
                  <a:ext cx="1785941" cy="1785950"/>
                </a:xfrm>
                <a:prstGeom prst="frame">
                  <a:avLst>
                    <a:gd name="adj1" fmla="val 1505"/>
                  </a:avLst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324" name="组合 21"/>
                <p:cNvGrpSpPr>
                  <a:grpSpLocks/>
                </p:cNvGrpSpPr>
                <p:nvPr/>
              </p:nvGrpSpPr>
              <p:grpSpPr bwMode="auto">
                <a:xfrm>
                  <a:off x="4816300" y="3109363"/>
                  <a:ext cx="972000" cy="1500222"/>
                  <a:chOff x="4857752" y="3001942"/>
                  <a:chExt cx="972000" cy="1500222"/>
                </a:xfrm>
              </p:grpSpPr>
              <p:grpSp>
                <p:nvGrpSpPr>
                  <p:cNvPr id="13325" name="组合 15"/>
                  <p:cNvGrpSpPr>
                    <a:grpSpLocks/>
                  </p:cNvGrpSpPr>
                  <p:nvPr/>
                </p:nvGrpSpPr>
                <p:grpSpPr bwMode="auto">
                  <a:xfrm>
                    <a:off x="4857752" y="3214692"/>
                    <a:ext cx="972000" cy="1287472"/>
                    <a:chOff x="5072066" y="3071816"/>
                    <a:chExt cx="972000" cy="1287472"/>
                  </a:xfrm>
                </p:grpSpPr>
                <p:cxnSp>
                  <p:nvCxnSpPr>
                    <p:cNvPr id="12" name="直接连接符 11"/>
                    <p:cNvCxnSpPr/>
                    <p:nvPr/>
                  </p:nvCxnSpPr>
                  <p:spPr>
                    <a:xfrm>
                      <a:off x="5072241" y="4358228"/>
                      <a:ext cx="971552" cy="1588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329" name="组合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2314" y="3071816"/>
                      <a:ext cx="571504" cy="1285884"/>
                      <a:chOff x="5286380" y="3071816"/>
                      <a:chExt cx="571504" cy="1285884"/>
                    </a:xfrm>
                  </p:grpSpPr>
                  <p:sp>
                    <p:nvSpPr>
                      <p:cNvPr id="13" name="矩形 12"/>
                      <p:cNvSpPr/>
                      <p:nvPr/>
                    </p:nvSpPr>
                    <p:spPr>
                      <a:xfrm>
                        <a:off x="5286332" y="3072344"/>
                        <a:ext cx="214313" cy="128588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zh-CN" altLang="en-US" sz="2000" dirty="0">
                            <a:solidFill>
                              <a:schemeClr val="bg1"/>
                            </a:solidFill>
                            <a:latin typeface="华文琥珀" pitchFamily="2" charset="-122"/>
                            <a:ea typeface="华文琥珀" pitchFamily="2" charset="-122"/>
                          </a:rPr>
                          <a:t>♂</a:t>
                        </a:r>
                      </a:p>
                    </p:txBody>
                  </p:sp>
                  <p:sp>
                    <p:nvSpPr>
                      <p:cNvPr id="14" name="矩形 13"/>
                      <p:cNvSpPr/>
                      <p:nvPr/>
                    </p:nvSpPr>
                    <p:spPr>
                      <a:xfrm>
                        <a:off x="5643521" y="3715287"/>
                        <a:ext cx="214312" cy="64294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zh-CN" altLang="en-US" b="1" dirty="0">
                            <a:solidFill>
                              <a:schemeClr val="bg1"/>
                            </a:solidFill>
                            <a:latin typeface="华文琥珀" pitchFamily="2" charset="-122"/>
                            <a:ea typeface="华文琥珀" pitchFamily="2" charset="-122"/>
                          </a:rPr>
                          <a:t>♀</a:t>
                        </a:r>
                        <a:endParaRPr lang="zh-CN" altLang="en-US" dirty="0">
                          <a:solidFill>
                            <a:schemeClr val="bg1"/>
                          </a:solidFill>
                          <a:latin typeface="华文琥珀" pitchFamily="2" charset="-122"/>
                          <a:ea typeface="华文琥珀" pitchFamily="2" charset="-122"/>
                        </a:endParaRPr>
                      </a:p>
                    </p:txBody>
                  </p:sp>
                </p:grpSp>
              </p:grp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918252" y="3002494"/>
                    <a:ext cx="500064" cy="26194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50" b="1" dirty="0">
                        <a:latin typeface="微软雅黑" pitchFamily="34" charset="-122"/>
                        <a:ea typeface="微软雅黑" pitchFamily="34" charset="-122"/>
                      </a:rPr>
                      <a:t>18</a:t>
                    </a:r>
                    <a:endParaRPr lang="zh-CN" altLang="en-US" sz="1050" b="1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286553" y="3631148"/>
                    <a:ext cx="500064" cy="26035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50" b="1" dirty="0">
                        <a:latin typeface="微软雅黑" pitchFamily="34" charset="-122"/>
                        <a:ea typeface="微软雅黑" pitchFamily="34" charset="-122"/>
                      </a:rPr>
                      <a:t>14</a:t>
                    </a:r>
                    <a:endParaRPr lang="zh-CN" altLang="en-US" sz="1050" b="1" dirty="0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</p:grpSp>
          <p:grpSp>
            <p:nvGrpSpPr>
              <p:cNvPr id="13320" name="组合 27"/>
              <p:cNvGrpSpPr>
                <a:grpSpLocks/>
              </p:cNvGrpSpPr>
              <p:nvPr/>
            </p:nvGrpSpPr>
            <p:grpSpPr bwMode="auto">
              <a:xfrm>
                <a:off x="5357818" y="3126275"/>
                <a:ext cx="1033999" cy="384647"/>
                <a:chOff x="5286380" y="3082294"/>
                <a:chExt cx="1033999" cy="384647"/>
              </a:xfrm>
            </p:grpSpPr>
            <p:sp>
              <p:nvSpPr>
                <p:cNvPr id="133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463123" y="3193263"/>
                  <a:ext cx="857256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1000" b="1">
                      <a:latin typeface="Verdana" pitchFamily="34" charset="0"/>
                      <a:ea typeface="微软雅黑" pitchFamily="34" charset="-122"/>
                    </a:rPr>
                    <a:t>Number of people split</a:t>
                  </a:r>
                </a:p>
              </p:txBody>
            </p:sp>
            <p:pic>
              <p:nvPicPr>
                <p:cNvPr id="13322" name="图片 26" descr="未标题-1.png"/>
                <p:cNvPicPr>
                  <a:picLocks noChangeAspect="1"/>
                </p:cNvPicPr>
                <p:nvPr/>
              </p:nvPicPr>
              <p:blipFill>
                <a:blip r:embed="rId3"/>
                <a:srcRect l="32892" r="28944" b="42232"/>
                <a:stretch>
                  <a:fillRect/>
                </a:stretch>
              </p:blipFill>
              <p:spPr bwMode="auto">
                <a:xfrm>
                  <a:off x="5286380" y="3082294"/>
                  <a:ext cx="500066" cy="384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3" name="矩形 32"/>
          <p:cNvSpPr/>
          <p:nvPr/>
        </p:nvSpPr>
        <p:spPr>
          <a:xfrm>
            <a:off x="1456534" y="1071563"/>
            <a:ext cx="2786062" cy="1233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latin typeface="微软雅黑" pitchFamily="34" charset="-122"/>
                <a:ea typeface="微软雅黑" pitchFamily="34" charset="-122"/>
              </a:rPr>
              <a:t>Enter a comprehensive analysis here</a:t>
            </a:r>
            <a:endParaRPr lang="en-US" altLang="zh-CN" sz="205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3250"/>
            <a:ext cx="9144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463925" y="1714500"/>
            <a:ext cx="2216150" cy="22145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2371725"/>
            <a:ext cx="2286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6600">
                <a:latin typeface="华文琥珀" pitchFamily="2" charset="-122"/>
                <a:ea typeface="华文琥珀" pitchFamily="2" charset="-122"/>
              </a:rPr>
              <a:t>Big</a:t>
            </a:r>
            <a:r>
              <a:rPr lang="en-US" altLang="zh-CN" sz="4000">
                <a:latin typeface="华文琥珀" pitchFamily="2" charset="-122"/>
                <a:ea typeface="华文琥珀" pitchFamily="2" charset="-122"/>
              </a:rPr>
              <a:t> </a:t>
            </a:r>
          </a:p>
          <a:p>
            <a:pPr algn="ctr">
              <a:lnSpc>
                <a:spcPts val="4000"/>
              </a:lnSpc>
            </a:pPr>
            <a:r>
              <a:rPr lang="en-US" altLang="zh-CN" sz="4000">
                <a:latin typeface="华文琥珀" pitchFamily="2" charset="-122"/>
                <a:ea typeface="华文琥珀" pitchFamily="2" charset="-122"/>
              </a:rPr>
              <a:t>idea</a:t>
            </a:r>
            <a:endParaRPr lang="zh-CN" altLang="en-US" sz="4000"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 bwMode="auto">
          <a:xfrm>
            <a:off x="468313" y="309563"/>
            <a:ext cx="8229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sp>
        <p:nvSpPr>
          <p:cNvPr id="4" name="椭圆 3"/>
          <p:cNvSpPr/>
          <p:nvPr/>
        </p:nvSpPr>
        <p:spPr>
          <a:xfrm>
            <a:off x="5500688" y="357188"/>
            <a:ext cx="2714625" cy="2714625"/>
          </a:xfrm>
          <a:prstGeom prst="ellipse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latin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57938" y="3143250"/>
            <a:ext cx="1500187" cy="1500188"/>
          </a:xfrm>
          <a:prstGeom prst="ellipse">
            <a:avLst/>
          </a:prstGeom>
          <a:solidFill>
            <a:srgbClr val="00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63" y="928688"/>
            <a:ext cx="242887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Enter text</a:t>
            </a:r>
            <a:endParaRPr lang="en-US" altLang="zh-CN" sz="2400" b="1" dirty="0">
              <a:solidFill>
                <a:schemeClr val="accent3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ea"/>
                <a:ea typeface="+mn-ea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ea"/>
                <a:ea typeface="+mn-ea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5365" name="组合 16"/>
          <p:cNvGrpSpPr>
            <a:grpSpLocks/>
          </p:cNvGrpSpPr>
          <p:nvPr/>
        </p:nvGrpSpPr>
        <p:grpSpPr bwMode="auto">
          <a:xfrm>
            <a:off x="3607593" y="1643063"/>
            <a:ext cx="2071688" cy="1785937"/>
            <a:chOff x="3653625" y="1643056"/>
            <a:chExt cx="2071703" cy="1785950"/>
          </a:xfrm>
        </p:grpSpPr>
        <p:sp>
          <p:nvSpPr>
            <p:cNvPr id="8" name="椭圆 7"/>
            <p:cNvSpPr/>
            <p:nvPr/>
          </p:nvSpPr>
          <p:spPr>
            <a:xfrm>
              <a:off x="3786182" y="1643056"/>
              <a:ext cx="1785951" cy="1785950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3625" y="2117372"/>
              <a:ext cx="2071703" cy="677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Enter text</a:t>
              </a:r>
              <a:endParaRPr lang="en-US" altLang="zh-CN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Enter the synthesis of the chart above here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366" name="组合 17"/>
          <p:cNvGrpSpPr>
            <a:grpSpLocks/>
          </p:cNvGrpSpPr>
          <p:nvPr/>
        </p:nvGrpSpPr>
        <p:grpSpPr bwMode="auto">
          <a:xfrm>
            <a:off x="4454525" y="3143250"/>
            <a:ext cx="2428875" cy="1357313"/>
            <a:chOff x="4429124" y="3143254"/>
            <a:chExt cx="2428892" cy="1357322"/>
          </a:xfrm>
        </p:grpSpPr>
        <p:sp>
          <p:nvSpPr>
            <p:cNvPr id="5" name="椭圆 4"/>
            <p:cNvSpPr/>
            <p:nvPr/>
          </p:nvSpPr>
          <p:spPr>
            <a:xfrm>
              <a:off x="4975228" y="3143254"/>
              <a:ext cx="1357323" cy="1357322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9124" y="3497269"/>
              <a:ext cx="2428892" cy="6461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Enter text</a:t>
              </a:r>
              <a:endPara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Enter the above here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Synthesis of charts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29313" y="3497263"/>
            <a:ext cx="2428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Enter text</a:t>
            </a:r>
            <a:endParaRPr lang="en-US" altLang="zh-CN" sz="1600" b="1" dirty="0">
              <a:solidFill>
                <a:schemeClr val="accent3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n-ea"/>
                <a:ea typeface="+mn-ea"/>
              </a:rPr>
              <a:t>Enter the above here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n-ea"/>
                <a:ea typeface="+mn-ea"/>
              </a:rPr>
              <a:t>Synthesis of charts</a:t>
            </a:r>
            <a:endParaRPr lang="en-US" altLang="zh-CN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5368" name="组合 15"/>
          <p:cNvGrpSpPr>
            <a:grpSpLocks/>
          </p:cNvGrpSpPr>
          <p:nvPr/>
        </p:nvGrpSpPr>
        <p:grpSpPr bwMode="auto">
          <a:xfrm>
            <a:off x="2214563" y="2928938"/>
            <a:ext cx="2428875" cy="1571625"/>
            <a:chOff x="2143108" y="2928940"/>
            <a:chExt cx="2428892" cy="1571636"/>
          </a:xfrm>
        </p:grpSpPr>
        <p:sp>
          <p:nvSpPr>
            <p:cNvPr id="7" name="椭圆 6"/>
            <p:cNvSpPr/>
            <p:nvPr/>
          </p:nvSpPr>
          <p:spPr>
            <a:xfrm>
              <a:off x="2571736" y="2928940"/>
              <a:ext cx="1571636" cy="1571636"/>
            </a:xfrm>
            <a:prstGeom prst="ellipse">
              <a:avLst/>
            </a:prstGeom>
            <a:solidFill>
              <a:srgbClr val="008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43108" y="3497269"/>
              <a:ext cx="2428892" cy="6461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n-ea"/>
                  <a:ea typeface="+mn-ea"/>
                </a:rPr>
                <a:t>Enter text</a:t>
              </a:r>
              <a:endParaRPr lang="en-US" altLang="zh-CN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Enter the above here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b="1" dirty="0">
                  <a:solidFill>
                    <a:schemeClr val="bg1"/>
                  </a:solidFill>
                  <a:latin typeface="+mn-ea"/>
                  <a:ea typeface="+mn-ea"/>
                </a:rPr>
                <a:t>Synthesis of charts</a:t>
              </a:r>
              <a:endParaRPr lang="en-US" altLang="zh-CN" sz="10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71487" y="1140411"/>
            <a:ext cx="2786063" cy="19286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Enter a comprehensive analysis here</a:t>
            </a:r>
            <a:endParaRPr lang="en-US" altLang="zh-CN" sz="20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2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grpSp>
        <p:nvGrpSpPr>
          <p:cNvPr id="16386" name="组合 5"/>
          <p:cNvGrpSpPr>
            <a:grpSpLocks/>
          </p:cNvGrpSpPr>
          <p:nvPr/>
        </p:nvGrpSpPr>
        <p:grpSpPr bwMode="auto">
          <a:xfrm>
            <a:off x="3429000" y="0"/>
            <a:ext cx="4929188" cy="5143500"/>
            <a:chOff x="4357686" y="820505"/>
            <a:chExt cx="4143404" cy="4322995"/>
          </a:xfrm>
        </p:grpSpPr>
        <p:pic>
          <p:nvPicPr>
            <p:cNvPr id="4" name="图片 3" descr="树.p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0" contrast="-13000"/>
            </a:blip>
            <a:srcRect l="65625" t="11400"/>
            <a:stretch>
              <a:fillRect/>
            </a:stretch>
          </p:blipFill>
          <p:spPr>
            <a:xfrm>
              <a:off x="4357686" y="820505"/>
              <a:ext cx="4143404" cy="4322995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6215212" y="3286213"/>
              <a:ext cx="914085" cy="91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5286375" y="1143000"/>
            <a:ext cx="204788" cy="2047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857625" y="1143000"/>
            <a:ext cx="1785938" cy="178593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389" name="组合 17"/>
          <p:cNvGrpSpPr>
            <a:grpSpLocks/>
          </p:cNvGrpSpPr>
          <p:nvPr/>
        </p:nvGrpSpPr>
        <p:grpSpPr bwMode="auto">
          <a:xfrm>
            <a:off x="5456238" y="1714500"/>
            <a:ext cx="1571625" cy="1214438"/>
            <a:chOff x="5500694" y="1714494"/>
            <a:chExt cx="1571636" cy="1214446"/>
          </a:xfrm>
        </p:grpSpPr>
        <p:sp>
          <p:nvSpPr>
            <p:cNvPr id="12" name="椭圆 11"/>
            <p:cNvSpPr/>
            <p:nvPr/>
          </p:nvSpPr>
          <p:spPr>
            <a:xfrm>
              <a:off x="5680082" y="1714494"/>
              <a:ext cx="1214447" cy="121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0694" y="2136772"/>
              <a:ext cx="1571636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+mn-ea"/>
                  <a:ea typeface="+mn-ea"/>
                </a:rPr>
                <a:t>Enter text</a:t>
              </a:r>
              <a:endParaRPr lang="en-US" altLang="zh-CN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390" name="组合 18"/>
          <p:cNvGrpSpPr>
            <a:grpSpLocks/>
          </p:cNvGrpSpPr>
          <p:nvPr/>
        </p:nvGrpSpPr>
        <p:grpSpPr bwMode="auto">
          <a:xfrm>
            <a:off x="6661150" y="785813"/>
            <a:ext cx="1571625" cy="1571625"/>
            <a:chOff x="6671924" y="785800"/>
            <a:chExt cx="1571636" cy="1571636"/>
          </a:xfrm>
        </p:grpSpPr>
        <p:sp>
          <p:nvSpPr>
            <p:cNvPr id="7" name="椭圆 6"/>
            <p:cNvSpPr/>
            <p:nvPr/>
          </p:nvSpPr>
          <p:spPr>
            <a:xfrm>
              <a:off x="6671924" y="785800"/>
              <a:ext cx="1571636" cy="15716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1924" y="1347779"/>
              <a:ext cx="1571636" cy="4476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300" b="1" dirty="0">
                  <a:solidFill>
                    <a:srgbClr val="DEA900"/>
                  </a:solidFill>
                  <a:latin typeface="+mn-ea"/>
                  <a:ea typeface="+mn-ea"/>
                </a:rPr>
                <a:t>Enter text</a:t>
              </a:r>
              <a:endParaRPr lang="en-US" altLang="zh-CN" sz="2300" b="1" dirty="0">
                <a:solidFill>
                  <a:srgbClr val="DEA9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391" name="组合 19"/>
          <p:cNvGrpSpPr>
            <a:grpSpLocks/>
          </p:cNvGrpSpPr>
          <p:nvPr/>
        </p:nvGrpSpPr>
        <p:grpSpPr bwMode="auto">
          <a:xfrm>
            <a:off x="5319713" y="500063"/>
            <a:ext cx="1571625" cy="1214437"/>
            <a:chOff x="5342825" y="500048"/>
            <a:chExt cx="1571636" cy="1214446"/>
          </a:xfrm>
        </p:grpSpPr>
        <p:sp>
          <p:nvSpPr>
            <p:cNvPr id="10" name="椭圆 9"/>
            <p:cNvSpPr/>
            <p:nvPr/>
          </p:nvSpPr>
          <p:spPr>
            <a:xfrm>
              <a:off x="5522213" y="500048"/>
              <a:ext cx="1214447" cy="12144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2825" y="922326"/>
              <a:ext cx="1571636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+mn-ea"/>
                  <a:ea typeface="+mn-ea"/>
                </a:rPr>
                <a:t>Enter text</a:t>
              </a:r>
              <a:endParaRPr lang="en-US" altLang="zh-CN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92550" y="1774825"/>
            <a:ext cx="17160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DEA900"/>
                </a:solidFill>
                <a:latin typeface="+mn-ea"/>
                <a:ea typeface="+mn-ea"/>
              </a:rPr>
              <a:t>Enter text</a:t>
            </a:r>
            <a:endParaRPr lang="en-US" altLang="zh-CN" sz="2800" b="1" dirty="0">
              <a:solidFill>
                <a:srgbClr val="DEA900"/>
              </a:solidFill>
              <a:latin typeface="+mn-ea"/>
              <a:ea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429375" y="1571625"/>
            <a:ext cx="204788" cy="204788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0063" y="1214438"/>
            <a:ext cx="2786062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a comprehensive analysis here</a:t>
            </a:r>
            <a:endParaRPr lang="en-US" altLang="zh-CN" sz="20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6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50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Enter the title here</a:t>
            </a:r>
          </a:p>
        </p:txBody>
      </p:sp>
      <p:sp>
        <p:nvSpPr>
          <p:cNvPr id="8" name="任意多边形 7"/>
          <p:cNvSpPr/>
          <p:nvPr/>
        </p:nvSpPr>
        <p:spPr>
          <a:xfrm rot="513095">
            <a:off x="1227138" y="947738"/>
            <a:ext cx="3387725" cy="3300412"/>
          </a:xfrm>
          <a:custGeom>
            <a:avLst/>
            <a:gdLst>
              <a:gd name="connsiteX0" fmla="*/ 0 w 3286148"/>
              <a:gd name="connsiteY0" fmla="*/ 1643074 h 3286148"/>
              <a:gd name="connsiteX1" fmla="*/ 481247 w 3286148"/>
              <a:gd name="connsiteY1" fmla="*/ 481245 h 3286148"/>
              <a:gd name="connsiteX2" fmla="*/ 1643077 w 3286148"/>
              <a:gd name="connsiteY2" fmla="*/ 1 h 3286148"/>
              <a:gd name="connsiteX3" fmla="*/ 2804906 w 3286148"/>
              <a:gd name="connsiteY3" fmla="*/ 481248 h 3286148"/>
              <a:gd name="connsiteX4" fmla="*/ 3286150 w 3286148"/>
              <a:gd name="connsiteY4" fmla="*/ 1643078 h 3286148"/>
              <a:gd name="connsiteX5" fmla="*/ 2804904 w 3286148"/>
              <a:gd name="connsiteY5" fmla="*/ 2804907 h 3286148"/>
              <a:gd name="connsiteX6" fmla="*/ 1643075 w 3286148"/>
              <a:gd name="connsiteY6" fmla="*/ 3286152 h 3286148"/>
              <a:gd name="connsiteX7" fmla="*/ 481246 w 3286148"/>
              <a:gd name="connsiteY7" fmla="*/ 2804906 h 3286148"/>
              <a:gd name="connsiteX8" fmla="*/ 2 w 3286148"/>
              <a:gd name="connsiteY8" fmla="*/ 1643076 h 3286148"/>
              <a:gd name="connsiteX9" fmla="*/ 0 w 3286148"/>
              <a:gd name="connsiteY9" fmla="*/ 1643074 h 3286148"/>
              <a:gd name="connsiteX0" fmla="*/ 2804904 w 3377590"/>
              <a:gd name="connsiteY0" fmla="*/ 2804906 h 3286151"/>
              <a:gd name="connsiteX1" fmla="*/ 1643075 w 3377590"/>
              <a:gd name="connsiteY1" fmla="*/ 3286151 h 3286151"/>
              <a:gd name="connsiteX2" fmla="*/ 481246 w 3377590"/>
              <a:gd name="connsiteY2" fmla="*/ 2804905 h 3286151"/>
              <a:gd name="connsiteX3" fmla="*/ 2 w 3377590"/>
              <a:gd name="connsiteY3" fmla="*/ 1643075 h 3286151"/>
              <a:gd name="connsiteX4" fmla="*/ 0 w 3377590"/>
              <a:gd name="connsiteY4" fmla="*/ 1643073 h 3286151"/>
              <a:gd name="connsiteX5" fmla="*/ 481247 w 3377590"/>
              <a:gd name="connsiteY5" fmla="*/ 481244 h 3286151"/>
              <a:gd name="connsiteX6" fmla="*/ 1643077 w 3377590"/>
              <a:gd name="connsiteY6" fmla="*/ 0 h 3286151"/>
              <a:gd name="connsiteX7" fmla="*/ 2804906 w 3377590"/>
              <a:gd name="connsiteY7" fmla="*/ 481247 h 3286151"/>
              <a:gd name="connsiteX8" fmla="*/ 3377590 w 3377590"/>
              <a:gd name="connsiteY8" fmla="*/ 1734517 h 3286151"/>
              <a:gd name="connsiteX0" fmla="*/ 2804904 w 3457796"/>
              <a:gd name="connsiteY0" fmla="*/ 2804906 h 3286151"/>
              <a:gd name="connsiteX1" fmla="*/ 1643075 w 3457796"/>
              <a:gd name="connsiteY1" fmla="*/ 3286151 h 3286151"/>
              <a:gd name="connsiteX2" fmla="*/ 481246 w 3457796"/>
              <a:gd name="connsiteY2" fmla="*/ 2804905 h 3286151"/>
              <a:gd name="connsiteX3" fmla="*/ 2 w 3457796"/>
              <a:gd name="connsiteY3" fmla="*/ 1643075 h 3286151"/>
              <a:gd name="connsiteX4" fmla="*/ 0 w 3457796"/>
              <a:gd name="connsiteY4" fmla="*/ 1643073 h 3286151"/>
              <a:gd name="connsiteX5" fmla="*/ 481247 w 3457796"/>
              <a:gd name="connsiteY5" fmla="*/ 481244 h 3286151"/>
              <a:gd name="connsiteX6" fmla="*/ 1643077 w 3457796"/>
              <a:gd name="connsiteY6" fmla="*/ 0 h 3286151"/>
              <a:gd name="connsiteX7" fmla="*/ 2804906 w 3457796"/>
              <a:gd name="connsiteY7" fmla="*/ 481247 h 3286151"/>
              <a:gd name="connsiteX8" fmla="*/ 3362349 w 3457796"/>
              <a:gd name="connsiteY8" fmla="*/ 1666886 h 3286151"/>
              <a:gd name="connsiteX9" fmla="*/ 3377590 w 3457796"/>
              <a:gd name="connsiteY9" fmla="*/ 1734517 h 3286151"/>
              <a:gd name="connsiteX0" fmla="*/ 2804904 w 3377590"/>
              <a:gd name="connsiteY0" fmla="*/ 2804906 h 3286151"/>
              <a:gd name="connsiteX1" fmla="*/ 1643075 w 3377590"/>
              <a:gd name="connsiteY1" fmla="*/ 3286151 h 3286151"/>
              <a:gd name="connsiteX2" fmla="*/ 481246 w 3377590"/>
              <a:gd name="connsiteY2" fmla="*/ 2804905 h 3286151"/>
              <a:gd name="connsiteX3" fmla="*/ 2 w 3377590"/>
              <a:gd name="connsiteY3" fmla="*/ 1643075 h 3286151"/>
              <a:gd name="connsiteX4" fmla="*/ 0 w 3377590"/>
              <a:gd name="connsiteY4" fmla="*/ 1643073 h 3286151"/>
              <a:gd name="connsiteX5" fmla="*/ 481247 w 3377590"/>
              <a:gd name="connsiteY5" fmla="*/ 481244 h 3286151"/>
              <a:gd name="connsiteX6" fmla="*/ 1643077 w 3377590"/>
              <a:gd name="connsiteY6" fmla="*/ 0 h 3286151"/>
              <a:gd name="connsiteX7" fmla="*/ 2804906 w 3377590"/>
              <a:gd name="connsiteY7" fmla="*/ 481247 h 3286151"/>
              <a:gd name="connsiteX8" fmla="*/ 3362349 w 3377590"/>
              <a:gd name="connsiteY8" fmla="*/ 1666886 h 3286151"/>
              <a:gd name="connsiteX9" fmla="*/ 3377590 w 3377590"/>
              <a:gd name="connsiteY9" fmla="*/ 1734517 h 3286151"/>
              <a:gd name="connsiteX0" fmla="*/ 2804904 w 3377590"/>
              <a:gd name="connsiteY0" fmla="*/ 2804906 h 3286151"/>
              <a:gd name="connsiteX1" fmla="*/ 1643075 w 3377590"/>
              <a:gd name="connsiteY1" fmla="*/ 3286151 h 3286151"/>
              <a:gd name="connsiteX2" fmla="*/ 481246 w 3377590"/>
              <a:gd name="connsiteY2" fmla="*/ 2804905 h 3286151"/>
              <a:gd name="connsiteX3" fmla="*/ 2 w 3377590"/>
              <a:gd name="connsiteY3" fmla="*/ 1643075 h 3286151"/>
              <a:gd name="connsiteX4" fmla="*/ 0 w 3377590"/>
              <a:gd name="connsiteY4" fmla="*/ 1643073 h 3286151"/>
              <a:gd name="connsiteX5" fmla="*/ 481247 w 3377590"/>
              <a:gd name="connsiteY5" fmla="*/ 481244 h 3286151"/>
              <a:gd name="connsiteX6" fmla="*/ 1643077 w 3377590"/>
              <a:gd name="connsiteY6" fmla="*/ 0 h 3286151"/>
              <a:gd name="connsiteX7" fmla="*/ 2804906 w 3377590"/>
              <a:gd name="connsiteY7" fmla="*/ 481247 h 3286151"/>
              <a:gd name="connsiteX8" fmla="*/ 3362349 w 3377590"/>
              <a:gd name="connsiteY8" fmla="*/ 1666886 h 3286151"/>
              <a:gd name="connsiteX9" fmla="*/ 3377590 w 3377590"/>
              <a:gd name="connsiteY9" fmla="*/ 1734517 h 3286151"/>
              <a:gd name="connsiteX0" fmla="*/ 2804904 w 3457796"/>
              <a:gd name="connsiteY0" fmla="*/ 2804906 h 3286151"/>
              <a:gd name="connsiteX1" fmla="*/ 1643075 w 3457796"/>
              <a:gd name="connsiteY1" fmla="*/ 3286151 h 3286151"/>
              <a:gd name="connsiteX2" fmla="*/ 481246 w 3457796"/>
              <a:gd name="connsiteY2" fmla="*/ 2804905 h 3286151"/>
              <a:gd name="connsiteX3" fmla="*/ 2 w 3457796"/>
              <a:gd name="connsiteY3" fmla="*/ 1643075 h 3286151"/>
              <a:gd name="connsiteX4" fmla="*/ 0 w 3457796"/>
              <a:gd name="connsiteY4" fmla="*/ 1643073 h 3286151"/>
              <a:gd name="connsiteX5" fmla="*/ 481247 w 3457796"/>
              <a:gd name="connsiteY5" fmla="*/ 481244 h 3286151"/>
              <a:gd name="connsiteX6" fmla="*/ 1643077 w 3457796"/>
              <a:gd name="connsiteY6" fmla="*/ 0 h 3286151"/>
              <a:gd name="connsiteX7" fmla="*/ 2804906 w 3457796"/>
              <a:gd name="connsiteY7" fmla="*/ 481247 h 3286151"/>
              <a:gd name="connsiteX8" fmla="*/ 3362349 w 3457796"/>
              <a:gd name="connsiteY8" fmla="*/ 1666886 h 3286151"/>
              <a:gd name="connsiteX9" fmla="*/ 3377590 w 3457796"/>
              <a:gd name="connsiteY9" fmla="*/ 1734517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804904 w 3362349"/>
              <a:gd name="connsiteY9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3078505 w 3362349"/>
              <a:gd name="connsiteY9" fmla="*/ 2228861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62349"/>
              <a:gd name="connsiteY0" fmla="*/ 2804906 h 3286151"/>
              <a:gd name="connsiteX1" fmla="*/ 1643075 w 3362349"/>
              <a:gd name="connsiteY1" fmla="*/ 3286151 h 3286151"/>
              <a:gd name="connsiteX2" fmla="*/ 481246 w 3362349"/>
              <a:gd name="connsiteY2" fmla="*/ 2804905 h 3286151"/>
              <a:gd name="connsiteX3" fmla="*/ 2 w 3362349"/>
              <a:gd name="connsiteY3" fmla="*/ 1643075 h 3286151"/>
              <a:gd name="connsiteX4" fmla="*/ 0 w 3362349"/>
              <a:gd name="connsiteY4" fmla="*/ 1643073 h 3286151"/>
              <a:gd name="connsiteX5" fmla="*/ 481247 w 3362349"/>
              <a:gd name="connsiteY5" fmla="*/ 481244 h 3286151"/>
              <a:gd name="connsiteX6" fmla="*/ 1643077 w 3362349"/>
              <a:gd name="connsiteY6" fmla="*/ 0 h 3286151"/>
              <a:gd name="connsiteX7" fmla="*/ 2804906 w 3362349"/>
              <a:gd name="connsiteY7" fmla="*/ 481247 h 3286151"/>
              <a:gd name="connsiteX8" fmla="*/ 3362349 w 3362349"/>
              <a:gd name="connsiteY8" fmla="*/ 1666886 h 3286151"/>
              <a:gd name="connsiteX9" fmla="*/ 2649845 w 3362349"/>
              <a:gd name="connsiteY9" fmla="*/ 2085967 h 3286151"/>
              <a:gd name="connsiteX10" fmla="*/ 2804904 w 3362349"/>
              <a:gd name="connsiteY10" fmla="*/ 2804906 h 3286151"/>
              <a:gd name="connsiteX0" fmla="*/ 2804904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804904 w 3388193"/>
              <a:gd name="connsiteY10" fmla="*/ 2804906 h 3286151"/>
              <a:gd name="connsiteX0" fmla="*/ 2447682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447682 w 3388193"/>
              <a:gd name="connsiteY10" fmla="*/ 2804906 h 3286151"/>
              <a:gd name="connsiteX0" fmla="*/ 2233336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233336 w 3388193"/>
              <a:gd name="connsiteY10" fmla="*/ 2804906 h 3286151"/>
              <a:gd name="connsiteX0" fmla="*/ 2519056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519056 w 3388193"/>
              <a:gd name="connsiteY10" fmla="*/ 2804906 h 3286151"/>
              <a:gd name="connsiteX0" fmla="*/ 2804776 w 3388193"/>
              <a:gd name="connsiteY0" fmla="*/ 2804906 h 3286151"/>
              <a:gd name="connsiteX1" fmla="*/ 1643075 w 3388193"/>
              <a:gd name="connsiteY1" fmla="*/ 3286151 h 3286151"/>
              <a:gd name="connsiteX2" fmla="*/ 481246 w 3388193"/>
              <a:gd name="connsiteY2" fmla="*/ 2804905 h 3286151"/>
              <a:gd name="connsiteX3" fmla="*/ 2 w 3388193"/>
              <a:gd name="connsiteY3" fmla="*/ 1643075 h 3286151"/>
              <a:gd name="connsiteX4" fmla="*/ 0 w 3388193"/>
              <a:gd name="connsiteY4" fmla="*/ 1643073 h 3286151"/>
              <a:gd name="connsiteX5" fmla="*/ 481247 w 3388193"/>
              <a:gd name="connsiteY5" fmla="*/ 481244 h 3286151"/>
              <a:gd name="connsiteX6" fmla="*/ 1643077 w 3388193"/>
              <a:gd name="connsiteY6" fmla="*/ 0 h 3286151"/>
              <a:gd name="connsiteX7" fmla="*/ 2804906 w 3388193"/>
              <a:gd name="connsiteY7" fmla="*/ 481247 h 3286151"/>
              <a:gd name="connsiteX8" fmla="*/ 3362349 w 3388193"/>
              <a:gd name="connsiteY8" fmla="*/ 1666886 h 3286151"/>
              <a:gd name="connsiteX9" fmla="*/ 2649845 w 3388193"/>
              <a:gd name="connsiteY9" fmla="*/ 2085967 h 3286151"/>
              <a:gd name="connsiteX10" fmla="*/ 2804776 w 3388193"/>
              <a:gd name="connsiteY10" fmla="*/ 2804906 h 3286151"/>
              <a:gd name="connsiteX0" fmla="*/ 3090496 w 3388193"/>
              <a:gd name="connsiteY0" fmla="*/ 2590574 h 3321873"/>
              <a:gd name="connsiteX1" fmla="*/ 1643075 w 3388193"/>
              <a:gd name="connsiteY1" fmla="*/ 3286151 h 3321873"/>
              <a:gd name="connsiteX2" fmla="*/ 481246 w 3388193"/>
              <a:gd name="connsiteY2" fmla="*/ 2804905 h 3321873"/>
              <a:gd name="connsiteX3" fmla="*/ 2 w 3388193"/>
              <a:gd name="connsiteY3" fmla="*/ 1643075 h 3321873"/>
              <a:gd name="connsiteX4" fmla="*/ 0 w 3388193"/>
              <a:gd name="connsiteY4" fmla="*/ 1643073 h 3321873"/>
              <a:gd name="connsiteX5" fmla="*/ 481247 w 3388193"/>
              <a:gd name="connsiteY5" fmla="*/ 481244 h 3321873"/>
              <a:gd name="connsiteX6" fmla="*/ 1643077 w 3388193"/>
              <a:gd name="connsiteY6" fmla="*/ 0 h 3321873"/>
              <a:gd name="connsiteX7" fmla="*/ 2804906 w 3388193"/>
              <a:gd name="connsiteY7" fmla="*/ 481247 h 3321873"/>
              <a:gd name="connsiteX8" fmla="*/ 3362349 w 3388193"/>
              <a:gd name="connsiteY8" fmla="*/ 1666886 h 3321873"/>
              <a:gd name="connsiteX9" fmla="*/ 2649845 w 3388193"/>
              <a:gd name="connsiteY9" fmla="*/ 2085967 h 3321873"/>
              <a:gd name="connsiteX10" fmla="*/ 3090496 w 3388193"/>
              <a:gd name="connsiteY10" fmla="*/ 2590574 h 3321873"/>
              <a:gd name="connsiteX0" fmla="*/ 3090496 w 3388193"/>
              <a:gd name="connsiteY0" fmla="*/ 2376242 h 3357595"/>
              <a:gd name="connsiteX1" fmla="*/ 1643075 w 3388193"/>
              <a:gd name="connsiteY1" fmla="*/ 3286151 h 3357595"/>
              <a:gd name="connsiteX2" fmla="*/ 481246 w 3388193"/>
              <a:gd name="connsiteY2" fmla="*/ 2804905 h 3357595"/>
              <a:gd name="connsiteX3" fmla="*/ 2 w 3388193"/>
              <a:gd name="connsiteY3" fmla="*/ 1643075 h 3357595"/>
              <a:gd name="connsiteX4" fmla="*/ 0 w 3388193"/>
              <a:gd name="connsiteY4" fmla="*/ 1643073 h 3357595"/>
              <a:gd name="connsiteX5" fmla="*/ 481247 w 3388193"/>
              <a:gd name="connsiteY5" fmla="*/ 481244 h 3357595"/>
              <a:gd name="connsiteX6" fmla="*/ 1643077 w 3388193"/>
              <a:gd name="connsiteY6" fmla="*/ 0 h 3357595"/>
              <a:gd name="connsiteX7" fmla="*/ 2804906 w 3388193"/>
              <a:gd name="connsiteY7" fmla="*/ 481247 h 3357595"/>
              <a:gd name="connsiteX8" fmla="*/ 3362349 w 3388193"/>
              <a:gd name="connsiteY8" fmla="*/ 1666886 h 3357595"/>
              <a:gd name="connsiteX9" fmla="*/ 2649845 w 3388193"/>
              <a:gd name="connsiteY9" fmla="*/ 2085967 h 3357595"/>
              <a:gd name="connsiteX10" fmla="*/ 3090496 w 3388193"/>
              <a:gd name="connsiteY10" fmla="*/ 2376242 h 3357595"/>
              <a:gd name="connsiteX0" fmla="*/ 2876150 w 3388193"/>
              <a:gd name="connsiteY0" fmla="*/ 2804852 h 3286160"/>
              <a:gd name="connsiteX1" fmla="*/ 1643075 w 3388193"/>
              <a:gd name="connsiteY1" fmla="*/ 3286151 h 3286160"/>
              <a:gd name="connsiteX2" fmla="*/ 481246 w 3388193"/>
              <a:gd name="connsiteY2" fmla="*/ 2804905 h 3286160"/>
              <a:gd name="connsiteX3" fmla="*/ 2 w 3388193"/>
              <a:gd name="connsiteY3" fmla="*/ 1643075 h 3286160"/>
              <a:gd name="connsiteX4" fmla="*/ 0 w 3388193"/>
              <a:gd name="connsiteY4" fmla="*/ 1643073 h 3286160"/>
              <a:gd name="connsiteX5" fmla="*/ 481247 w 3388193"/>
              <a:gd name="connsiteY5" fmla="*/ 481244 h 3286160"/>
              <a:gd name="connsiteX6" fmla="*/ 1643077 w 3388193"/>
              <a:gd name="connsiteY6" fmla="*/ 0 h 3286160"/>
              <a:gd name="connsiteX7" fmla="*/ 2804906 w 3388193"/>
              <a:gd name="connsiteY7" fmla="*/ 481247 h 3286160"/>
              <a:gd name="connsiteX8" fmla="*/ 3362349 w 3388193"/>
              <a:gd name="connsiteY8" fmla="*/ 1666886 h 3286160"/>
              <a:gd name="connsiteX9" fmla="*/ 2649845 w 3388193"/>
              <a:gd name="connsiteY9" fmla="*/ 2085967 h 3286160"/>
              <a:gd name="connsiteX10" fmla="*/ 2876150 w 3388193"/>
              <a:gd name="connsiteY10" fmla="*/ 2804852 h 3286160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298069"/>
              <a:gd name="connsiteX1" fmla="*/ 1643075 w 3388193"/>
              <a:gd name="connsiteY1" fmla="*/ 3286151 h 3298069"/>
              <a:gd name="connsiteX2" fmla="*/ 481246 w 3388193"/>
              <a:gd name="connsiteY2" fmla="*/ 2804905 h 3298069"/>
              <a:gd name="connsiteX3" fmla="*/ 2 w 3388193"/>
              <a:gd name="connsiteY3" fmla="*/ 1643075 h 3298069"/>
              <a:gd name="connsiteX4" fmla="*/ 0 w 3388193"/>
              <a:gd name="connsiteY4" fmla="*/ 1643073 h 3298069"/>
              <a:gd name="connsiteX5" fmla="*/ 481247 w 3388193"/>
              <a:gd name="connsiteY5" fmla="*/ 481244 h 3298069"/>
              <a:gd name="connsiteX6" fmla="*/ 1643077 w 3388193"/>
              <a:gd name="connsiteY6" fmla="*/ 0 h 3298069"/>
              <a:gd name="connsiteX7" fmla="*/ 2804906 w 3388193"/>
              <a:gd name="connsiteY7" fmla="*/ 481247 h 3298069"/>
              <a:gd name="connsiteX8" fmla="*/ 3362349 w 3388193"/>
              <a:gd name="connsiteY8" fmla="*/ 1666886 h 3298069"/>
              <a:gd name="connsiteX9" fmla="*/ 2649845 w 3388193"/>
              <a:gd name="connsiteY9" fmla="*/ 2085967 h 3298069"/>
              <a:gd name="connsiteX10" fmla="*/ 2733242 w 3388193"/>
              <a:gd name="connsiteY10" fmla="*/ 2733396 h 3298069"/>
              <a:gd name="connsiteX0" fmla="*/ 2733242 w 3388193"/>
              <a:gd name="connsiteY0" fmla="*/ 2733396 h 3331114"/>
              <a:gd name="connsiteX1" fmla="*/ 2286025 w 3388193"/>
              <a:gd name="connsiteY1" fmla="*/ 3074681 h 3331114"/>
              <a:gd name="connsiteX2" fmla="*/ 1643075 w 3388193"/>
              <a:gd name="connsiteY2" fmla="*/ 3286151 h 3331114"/>
              <a:gd name="connsiteX3" fmla="*/ 481246 w 3388193"/>
              <a:gd name="connsiteY3" fmla="*/ 2804905 h 3331114"/>
              <a:gd name="connsiteX4" fmla="*/ 2 w 3388193"/>
              <a:gd name="connsiteY4" fmla="*/ 1643075 h 3331114"/>
              <a:gd name="connsiteX5" fmla="*/ 0 w 3388193"/>
              <a:gd name="connsiteY5" fmla="*/ 1643073 h 3331114"/>
              <a:gd name="connsiteX6" fmla="*/ 481247 w 3388193"/>
              <a:gd name="connsiteY6" fmla="*/ 481244 h 3331114"/>
              <a:gd name="connsiteX7" fmla="*/ 1643077 w 3388193"/>
              <a:gd name="connsiteY7" fmla="*/ 0 h 3331114"/>
              <a:gd name="connsiteX8" fmla="*/ 2804906 w 3388193"/>
              <a:gd name="connsiteY8" fmla="*/ 481247 h 3331114"/>
              <a:gd name="connsiteX9" fmla="*/ 3362349 w 3388193"/>
              <a:gd name="connsiteY9" fmla="*/ 1666886 h 3331114"/>
              <a:gd name="connsiteX10" fmla="*/ 2649845 w 3388193"/>
              <a:gd name="connsiteY10" fmla="*/ 2085967 h 3331114"/>
              <a:gd name="connsiteX11" fmla="*/ 2733242 w 3388193"/>
              <a:gd name="connsiteY11" fmla="*/ 2733396 h 3331114"/>
              <a:gd name="connsiteX0" fmla="*/ 2233144 w 3388193"/>
              <a:gd name="connsiteY0" fmla="*/ 2519064 h 3331114"/>
              <a:gd name="connsiteX1" fmla="*/ 2286025 w 3388193"/>
              <a:gd name="connsiteY1" fmla="*/ 3074681 h 3331114"/>
              <a:gd name="connsiteX2" fmla="*/ 1643075 w 3388193"/>
              <a:gd name="connsiteY2" fmla="*/ 3286151 h 3331114"/>
              <a:gd name="connsiteX3" fmla="*/ 481246 w 3388193"/>
              <a:gd name="connsiteY3" fmla="*/ 2804905 h 3331114"/>
              <a:gd name="connsiteX4" fmla="*/ 2 w 3388193"/>
              <a:gd name="connsiteY4" fmla="*/ 1643075 h 3331114"/>
              <a:gd name="connsiteX5" fmla="*/ 0 w 3388193"/>
              <a:gd name="connsiteY5" fmla="*/ 1643073 h 3331114"/>
              <a:gd name="connsiteX6" fmla="*/ 481247 w 3388193"/>
              <a:gd name="connsiteY6" fmla="*/ 481244 h 3331114"/>
              <a:gd name="connsiteX7" fmla="*/ 1643077 w 3388193"/>
              <a:gd name="connsiteY7" fmla="*/ 0 h 3331114"/>
              <a:gd name="connsiteX8" fmla="*/ 2804906 w 3388193"/>
              <a:gd name="connsiteY8" fmla="*/ 481247 h 3331114"/>
              <a:gd name="connsiteX9" fmla="*/ 3362349 w 3388193"/>
              <a:gd name="connsiteY9" fmla="*/ 1666886 h 3331114"/>
              <a:gd name="connsiteX10" fmla="*/ 2649845 w 3388193"/>
              <a:gd name="connsiteY10" fmla="*/ 2085967 h 3331114"/>
              <a:gd name="connsiteX11" fmla="*/ 2233144 w 3388193"/>
              <a:gd name="connsiteY11" fmla="*/ 2519064 h 3331114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388193"/>
              <a:gd name="connsiteY0" fmla="*/ 2519064 h 3295392"/>
              <a:gd name="connsiteX1" fmla="*/ 1928803 w 3388193"/>
              <a:gd name="connsiteY1" fmla="*/ 2860349 h 3295392"/>
              <a:gd name="connsiteX2" fmla="*/ 1643075 w 3388193"/>
              <a:gd name="connsiteY2" fmla="*/ 3286151 h 3295392"/>
              <a:gd name="connsiteX3" fmla="*/ 481246 w 3388193"/>
              <a:gd name="connsiteY3" fmla="*/ 2804905 h 3295392"/>
              <a:gd name="connsiteX4" fmla="*/ 2 w 3388193"/>
              <a:gd name="connsiteY4" fmla="*/ 1643075 h 3295392"/>
              <a:gd name="connsiteX5" fmla="*/ 0 w 3388193"/>
              <a:gd name="connsiteY5" fmla="*/ 1643073 h 3295392"/>
              <a:gd name="connsiteX6" fmla="*/ 481247 w 3388193"/>
              <a:gd name="connsiteY6" fmla="*/ 481244 h 3295392"/>
              <a:gd name="connsiteX7" fmla="*/ 1643077 w 3388193"/>
              <a:gd name="connsiteY7" fmla="*/ 0 h 3295392"/>
              <a:gd name="connsiteX8" fmla="*/ 2804906 w 3388193"/>
              <a:gd name="connsiteY8" fmla="*/ 481247 h 3295392"/>
              <a:gd name="connsiteX9" fmla="*/ 3362349 w 3388193"/>
              <a:gd name="connsiteY9" fmla="*/ 1666886 h 3295392"/>
              <a:gd name="connsiteX10" fmla="*/ 2649845 w 3388193"/>
              <a:gd name="connsiteY10" fmla="*/ 2085967 h 3295392"/>
              <a:gd name="connsiteX11" fmla="*/ 2233144 w 3388193"/>
              <a:gd name="connsiteY11" fmla="*/ 2519064 h 3295392"/>
              <a:gd name="connsiteX0" fmla="*/ 2233144 w 3490111"/>
              <a:gd name="connsiteY0" fmla="*/ 2519064 h 3295392"/>
              <a:gd name="connsiteX1" fmla="*/ 1928803 w 3490111"/>
              <a:gd name="connsiteY1" fmla="*/ 2860349 h 3295392"/>
              <a:gd name="connsiteX2" fmla="*/ 1643075 w 3490111"/>
              <a:gd name="connsiteY2" fmla="*/ 3286151 h 3295392"/>
              <a:gd name="connsiteX3" fmla="*/ 481246 w 3490111"/>
              <a:gd name="connsiteY3" fmla="*/ 2804905 h 3295392"/>
              <a:gd name="connsiteX4" fmla="*/ 2 w 3490111"/>
              <a:gd name="connsiteY4" fmla="*/ 1643075 h 3295392"/>
              <a:gd name="connsiteX5" fmla="*/ 0 w 3490111"/>
              <a:gd name="connsiteY5" fmla="*/ 1643073 h 3295392"/>
              <a:gd name="connsiteX6" fmla="*/ 481247 w 3490111"/>
              <a:gd name="connsiteY6" fmla="*/ 481244 h 3295392"/>
              <a:gd name="connsiteX7" fmla="*/ 1643077 w 3490111"/>
              <a:gd name="connsiteY7" fmla="*/ 0 h 3295392"/>
              <a:gd name="connsiteX8" fmla="*/ 2804906 w 3490111"/>
              <a:gd name="connsiteY8" fmla="*/ 481247 h 3295392"/>
              <a:gd name="connsiteX9" fmla="*/ 3362349 w 3490111"/>
              <a:gd name="connsiteY9" fmla="*/ 1666886 h 3295392"/>
              <a:gd name="connsiteX10" fmla="*/ 2649845 w 3490111"/>
              <a:gd name="connsiteY10" fmla="*/ 2085967 h 3295392"/>
              <a:gd name="connsiteX11" fmla="*/ 2233144 w 3490111"/>
              <a:gd name="connsiteY11" fmla="*/ 2519064 h 3295392"/>
              <a:gd name="connsiteX0" fmla="*/ 2233144 w 3490111"/>
              <a:gd name="connsiteY0" fmla="*/ 2519064 h 3295392"/>
              <a:gd name="connsiteX1" fmla="*/ 1928803 w 3490111"/>
              <a:gd name="connsiteY1" fmla="*/ 2860349 h 3295392"/>
              <a:gd name="connsiteX2" fmla="*/ 1643075 w 3490111"/>
              <a:gd name="connsiteY2" fmla="*/ 3286151 h 3295392"/>
              <a:gd name="connsiteX3" fmla="*/ 481246 w 3490111"/>
              <a:gd name="connsiteY3" fmla="*/ 2804905 h 3295392"/>
              <a:gd name="connsiteX4" fmla="*/ 2 w 3490111"/>
              <a:gd name="connsiteY4" fmla="*/ 1643075 h 3295392"/>
              <a:gd name="connsiteX5" fmla="*/ 0 w 3490111"/>
              <a:gd name="connsiteY5" fmla="*/ 1643073 h 3295392"/>
              <a:gd name="connsiteX6" fmla="*/ 481247 w 3490111"/>
              <a:gd name="connsiteY6" fmla="*/ 481244 h 3295392"/>
              <a:gd name="connsiteX7" fmla="*/ 1643077 w 3490111"/>
              <a:gd name="connsiteY7" fmla="*/ 0 h 3295392"/>
              <a:gd name="connsiteX8" fmla="*/ 2804906 w 3490111"/>
              <a:gd name="connsiteY8" fmla="*/ 481247 h 3295392"/>
              <a:gd name="connsiteX9" fmla="*/ 3362349 w 3490111"/>
              <a:gd name="connsiteY9" fmla="*/ 1666886 h 3295392"/>
              <a:gd name="connsiteX10" fmla="*/ 2649845 w 3490111"/>
              <a:gd name="connsiteY10" fmla="*/ 2085967 h 3295392"/>
              <a:gd name="connsiteX11" fmla="*/ 2233144 w 3490111"/>
              <a:gd name="connsiteY11" fmla="*/ 2519064 h 3295392"/>
              <a:gd name="connsiteX0" fmla="*/ 2233144 w 3490111"/>
              <a:gd name="connsiteY0" fmla="*/ 2519064 h 3295392"/>
              <a:gd name="connsiteX1" fmla="*/ 1928803 w 3490111"/>
              <a:gd name="connsiteY1" fmla="*/ 2860349 h 3295392"/>
              <a:gd name="connsiteX2" fmla="*/ 1643075 w 3490111"/>
              <a:gd name="connsiteY2" fmla="*/ 3286151 h 3295392"/>
              <a:gd name="connsiteX3" fmla="*/ 481246 w 3490111"/>
              <a:gd name="connsiteY3" fmla="*/ 2804905 h 3295392"/>
              <a:gd name="connsiteX4" fmla="*/ 2 w 3490111"/>
              <a:gd name="connsiteY4" fmla="*/ 1643075 h 3295392"/>
              <a:gd name="connsiteX5" fmla="*/ 0 w 3490111"/>
              <a:gd name="connsiteY5" fmla="*/ 1643073 h 3295392"/>
              <a:gd name="connsiteX6" fmla="*/ 481247 w 3490111"/>
              <a:gd name="connsiteY6" fmla="*/ 481244 h 3295392"/>
              <a:gd name="connsiteX7" fmla="*/ 1643077 w 3490111"/>
              <a:gd name="connsiteY7" fmla="*/ 0 h 3295392"/>
              <a:gd name="connsiteX8" fmla="*/ 2804906 w 3490111"/>
              <a:gd name="connsiteY8" fmla="*/ 481247 h 3295392"/>
              <a:gd name="connsiteX9" fmla="*/ 3362349 w 3490111"/>
              <a:gd name="connsiteY9" fmla="*/ 1666886 h 3295392"/>
              <a:gd name="connsiteX10" fmla="*/ 2649845 w 3490111"/>
              <a:gd name="connsiteY10" fmla="*/ 2085967 h 3295392"/>
              <a:gd name="connsiteX11" fmla="*/ 2233144 w 3490111"/>
              <a:gd name="connsiteY11" fmla="*/ 2519064 h 3295392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490111"/>
              <a:gd name="connsiteY0" fmla="*/ 2519064 h 3300726"/>
              <a:gd name="connsiteX1" fmla="*/ 1785895 w 3490111"/>
              <a:gd name="connsiteY1" fmla="*/ 2717455 h 3300726"/>
              <a:gd name="connsiteX2" fmla="*/ 1643075 w 3490111"/>
              <a:gd name="connsiteY2" fmla="*/ 3286151 h 3300726"/>
              <a:gd name="connsiteX3" fmla="*/ 481246 w 3490111"/>
              <a:gd name="connsiteY3" fmla="*/ 2804905 h 3300726"/>
              <a:gd name="connsiteX4" fmla="*/ 2 w 3490111"/>
              <a:gd name="connsiteY4" fmla="*/ 1643075 h 3300726"/>
              <a:gd name="connsiteX5" fmla="*/ 0 w 3490111"/>
              <a:gd name="connsiteY5" fmla="*/ 1643073 h 3300726"/>
              <a:gd name="connsiteX6" fmla="*/ 481247 w 3490111"/>
              <a:gd name="connsiteY6" fmla="*/ 481244 h 3300726"/>
              <a:gd name="connsiteX7" fmla="*/ 1643077 w 3490111"/>
              <a:gd name="connsiteY7" fmla="*/ 0 h 3300726"/>
              <a:gd name="connsiteX8" fmla="*/ 2804906 w 3490111"/>
              <a:gd name="connsiteY8" fmla="*/ 481247 h 3300726"/>
              <a:gd name="connsiteX9" fmla="*/ 3362349 w 3490111"/>
              <a:gd name="connsiteY9" fmla="*/ 1666886 h 3300726"/>
              <a:gd name="connsiteX10" fmla="*/ 2649845 w 3490111"/>
              <a:gd name="connsiteY10" fmla="*/ 2085967 h 3300726"/>
              <a:gd name="connsiteX11" fmla="*/ 2233144 w 3490111"/>
              <a:gd name="connsiteY11" fmla="*/ 2519064 h 3300726"/>
              <a:gd name="connsiteX0" fmla="*/ 2233144 w 3388193"/>
              <a:gd name="connsiteY0" fmla="*/ 2519064 h 3300726"/>
              <a:gd name="connsiteX1" fmla="*/ 1785895 w 3388193"/>
              <a:gd name="connsiteY1" fmla="*/ 2717455 h 3300726"/>
              <a:gd name="connsiteX2" fmla="*/ 1643075 w 3388193"/>
              <a:gd name="connsiteY2" fmla="*/ 3286151 h 3300726"/>
              <a:gd name="connsiteX3" fmla="*/ 481246 w 3388193"/>
              <a:gd name="connsiteY3" fmla="*/ 2804905 h 3300726"/>
              <a:gd name="connsiteX4" fmla="*/ 2 w 3388193"/>
              <a:gd name="connsiteY4" fmla="*/ 1643075 h 3300726"/>
              <a:gd name="connsiteX5" fmla="*/ 0 w 3388193"/>
              <a:gd name="connsiteY5" fmla="*/ 1643073 h 3300726"/>
              <a:gd name="connsiteX6" fmla="*/ 481247 w 3388193"/>
              <a:gd name="connsiteY6" fmla="*/ 481244 h 3300726"/>
              <a:gd name="connsiteX7" fmla="*/ 1643077 w 3388193"/>
              <a:gd name="connsiteY7" fmla="*/ 0 h 3300726"/>
              <a:gd name="connsiteX8" fmla="*/ 2804906 w 3388193"/>
              <a:gd name="connsiteY8" fmla="*/ 481247 h 3300726"/>
              <a:gd name="connsiteX9" fmla="*/ 3362349 w 3388193"/>
              <a:gd name="connsiteY9" fmla="*/ 1666886 h 3300726"/>
              <a:gd name="connsiteX10" fmla="*/ 2649845 w 3388193"/>
              <a:gd name="connsiteY10" fmla="*/ 2085967 h 3300726"/>
              <a:gd name="connsiteX11" fmla="*/ 2233144 w 3388193"/>
              <a:gd name="connsiteY11" fmla="*/ 2519064 h 3300726"/>
              <a:gd name="connsiteX0" fmla="*/ 2233144 w 3388193"/>
              <a:gd name="connsiteY0" fmla="*/ 2519064 h 3300726"/>
              <a:gd name="connsiteX1" fmla="*/ 1785895 w 3388193"/>
              <a:gd name="connsiteY1" fmla="*/ 2717455 h 3300726"/>
              <a:gd name="connsiteX2" fmla="*/ 1643075 w 3388193"/>
              <a:gd name="connsiteY2" fmla="*/ 3286151 h 3300726"/>
              <a:gd name="connsiteX3" fmla="*/ 481246 w 3388193"/>
              <a:gd name="connsiteY3" fmla="*/ 2804905 h 3300726"/>
              <a:gd name="connsiteX4" fmla="*/ 2 w 3388193"/>
              <a:gd name="connsiteY4" fmla="*/ 1643075 h 3300726"/>
              <a:gd name="connsiteX5" fmla="*/ 0 w 3388193"/>
              <a:gd name="connsiteY5" fmla="*/ 1643073 h 3300726"/>
              <a:gd name="connsiteX6" fmla="*/ 481247 w 3388193"/>
              <a:gd name="connsiteY6" fmla="*/ 481244 h 3300726"/>
              <a:gd name="connsiteX7" fmla="*/ 1643077 w 3388193"/>
              <a:gd name="connsiteY7" fmla="*/ 0 h 3300726"/>
              <a:gd name="connsiteX8" fmla="*/ 2804906 w 3388193"/>
              <a:gd name="connsiteY8" fmla="*/ 481247 h 3300726"/>
              <a:gd name="connsiteX9" fmla="*/ 3362349 w 3388193"/>
              <a:gd name="connsiteY9" fmla="*/ 1666886 h 3300726"/>
              <a:gd name="connsiteX10" fmla="*/ 2649845 w 3388193"/>
              <a:gd name="connsiteY10" fmla="*/ 2085967 h 3300726"/>
              <a:gd name="connsiteX11" fmla="*/ 2233144 w 3388193"/>
              <a:gd name="connsiteY11" fmla="*/ 2519064 h 3300726"/>
              <a:gd name="connsiteX0" fmla="*/ 2233144 w 3435823"/>
              <a:gd name="connsiteY0" fmla="*/ 2519064 h 3300726"/>
              <a:gd name="connsiteX1" fmla="*/ 1785895 w 3435823"/>
              <a:gd name="connsiteY1" fmla="*/ 2717455 h 3300726"/>
              <a:gd name="connsiteX2" fmla="*/ 1643075 w 3435823"/>
              <a:gd name="connsiteY2" fmla="*/ 3286151 h 3300726"/>
              <a:gd name="connsiteX3" fmla="*/ 481246 w 3435823"/>
              <a:gd name="connsiteY3" fmla="*/ 2804905 h 3300726"/>
              <a:gd name="connsiteX4" fmla="*/ 2 w 3435823"/>
              <a:gd name="connsiteY4" fmla="*/ 1643075 h 3300726"/>
              <a:gd name="connsiteX5" fmla="*/ 0 w 3435823"/>
              <a:gd name="connsiteY5" fmla="*/ 1643073 h 3300726"/>
              <a:gd name="connsiteX6" fmla="*/ 481247 w 3435823"/>
              <a:gd name="connsiteY6" fmla="*/ 481244 h 3300726"/>
              <a:gd name="connsiteX7" fmla="*/ 1643077 w 3435823"/>
              <a:gd name="connsiteY7" fmla="*/ 0 h 3300726"/>
              <a:gd name="connsiteX8" fmla="*/ 2804906 w 3435823"/>
              <a:gd name="connsiteY8" fmla="*/ 481247 h 3300726"/>
              <a:gd name="connsiteX9" fmla="*/ 3362349 w 3435823"/>
              <a:gd name="connsiteY9" fmla="*/ 1666886 h 3300726"/>
              <a:gd name="connsiteX10" fmla="*/ 2364061 w 3435823"/>
              <a:gd name="connsiteY10" fmla="*/ 2085967 h 3300726"/>
              <a:gd name="connsiteX11" fmla="*/ 2233144 w 3435823"/>
              <a:gd name="connsiteY11" fmla="*/ 2519064 h 3300726"/>
              <a:gd name="connsiteX0" fmla="*/ 2233144 w 3400109"/>
              <a:gd name="connsiteY0" fmla="*/ 2519064 h 3300726"/>
              <a:gd name="connsiteX1" fmla="*/ 1785895 w 3400109"/>
              <a:gd name="connsiteY1" fmla="*/ 2717455 h 3300726"/>
              <a:gd name="connsiteX2" fmla="*/ 1643075 w 3400109"/>
              <a:gd name="connsiteY2" fmla="*/ 3286151 h 3300726"/>
              <a:gd name="connsiteX3" fmla="*/ 481246 w 3400109"/>
              <a:gd name="connsiteY3" fmla="*/ 2804905 h 3300726"/>
              <a:gd name="connsiteX4" fmla="*/ 2 w 3400109"/>
              <a:gd name="connsiteY4" fmla="*/ 1643075 h 3300726"/>
              <a:gd name="connsiteX5" fmla="*/ 0 w 3400109"/>
              <a:gd name="connsiteY5" fmla="*/ 1643073 h 3300726"/>
              <a:gd name="connsiteX6" fmla="*/ 481247 w 3400109"/>
              <a:gd name="connsiteY6" fmla="*/ 481244 h 3300726"/>
              <a:gd name="connsiteX7" fmla="*/ 1643077 w 3400109"/>
              <a:gd name="connsiteY7" fmla="*/ 0 h 3300726"/>
              <a:gd name="connsiteX8" fmla="*/ 2804906 w 3400109"/>
              <a:gd name="connsiteY8" fmla="*/ 481247 h 3300726"/>
              <a:gd name="connsiteX9" fmla="*/ 3362349 w 3400109"/>
              <a:gd name="connsiteY9" fmla="*/ 1666886 h 3300726"/>
              <a:gd name="connsiteX10" fmla="*/ 2578343 w 3400109"/>
              <a:gd name="connsiteY10" fmla="*/ 1871635 h 3300726"/>
              <a:gd name="connsiteX11" fmla="*/ 2233144 w 3400109"/>
              <a:gd name="connsiteY11" fmla="*/ 2519064 h 3300726"/>
              <a:gd name="connsiteX0" fmla="*/ 2233144 w 3435834"/>
              <a:gd name="connsiteY0" fmla="*/ 2519064 h 3300726"/>
              <a:gd name="connsiteX1" fmla="*/ 1785895 w 3435834"/>
              <a:gd name="connsiteY1" fmla="*/ 2717455 h 3300726"/>
              <a:gd name="connsiteX2" fmla="*/ 1643075 w 3435834"/>
              <a:gd name="connsiteY2" fmla="*/ 3286151 h 3300726"/>
              <a:gd name="connsiteX3" fmla="*/ 481246 w 3435834"/>
              <a:gd name="connsiteY3" fmla="*/ 2804905 h 3300726"/>
              <a:gd name="connsiteX4" fmla="*/ 2 w 3435834"/>
              <a:gd name="connsiteY4" fmla="*/ 1643075 h 3300726"/>
              <a:gd name="connsiteX5" fmla="*/ 0 w 3435834"/>
              <a:gd name="connsiteY5" fmla="*/ 1643073 h 3300726"/>
              <a:gd name="connsiteX6" fmla="*/ 481247 w 3435834"/>
              <a:gd name="connsiteY6" fmla="*/ 481244 h 3300726"/>
              <a:gd name="connsiteX7" fmla="*/ 1643077 w 3435834"/>
              <a:gd name="connsiteY7" fmla="*/ 0 h 3300726"/>
              <a:gd name="connsiteX8" fmla="*/ 2804906 w 3435834"/>
              <a:gd name="connsiteY8" fmla="*/ 481247 h 3300726"/>
              <a:gd name="connsiteX9" fmla="*/ 3362349 w 3435834"/>
              <a:gd name="connsiteY9" fmla="*/ 1666886 h 3300726"/>
              <a:gd name="connsiteX10" fmla="*/ 2363997 w 3435834"/>
              <a:gd name="connsiteY10" fmla="*/ 1871635 h 3300726"/>
              <a:gd name="connsiteX11" fmla="*/ 2233144 w 3435834"/>
              <a:gd name="connsiteY11" fmla="*/ 2519064 h 3300726"/>
              <a:gd name="connsiteX0" fmla="*/ 2233144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233144 w 3412026"/>
              <a:gd name="connsiteY11" fmla="*/ 2519064 h 3300726"/>
              <a:gd name="connsiteX0" fmla="*/ 2375988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375988 w 3412026"/>
              <a:gd name="connsiteY11" fmla="*/ 2519064 h 3300726"/>
              <a:gd name="connsiteX0" fmla="*/ 2375988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375988 w 3412026"/>
              <a:gd name="connsiteY11" fmla="*/ 2519064 h 3300726"/>
              <a:gd name="connsiteX0" fmla="*/ 2375988 w 3412026"/>
              <a:gd name="connsiteY0" fmla="*/ 2519064 h 3300726"/>
              <a:gd name="connsiteX1" fmla="*/ 1785895 w 3412026"/>
              <a:gd name="connsiteY1" fmla="*/ 2717455 h 3300726"/>
              <a:gd name="connsiteX2" fmla="*/ 1643075 w 3412026"/>
              <a:gd name="connsiteY2" fmla="*/ 3286151 h 3300726"/>
              <a:gd name="connsiteX3" fmla="*/ 481246 w 3412026"/>
              <a:gd name="connsiteY3" fmla="*/ 2804905 h 3300726"/>
              <a:gd name="connsiteX4" fmla="*/ 2 w 3412026"/>
              <a:gd name="connsiteY4" fmla="*/ 1643075 h 3300726"/>
              <a:gd name="connsiteX5" fmla="*/ 0 w 3412026"/>
              <a:gd name="connsiteY5" fmla="*/ 1643073 h 3300726"/>
              <a:gd name="connsiteX6" fmla="*/ 481247 w 3412026"/>
              <a:gd name="connsiteY6" fmla="*/ 481244 h 3300726"/>
              <a:gd name="connsiteX7" fmla="*/ 1643077 w 3412026"/>
              <a:gd name="connsiteY7" fmla="*/ 0 h 3300726"/>
              <a:gd name="connsiteX8" fmla="*/ 2804906 w 3412026"/>
              <a:gd name="connsiteY8" fmla="*/ 481247 h 3300726"/>
              <a:gd name="connsiteX9" fmla="*/ 3362349 w 3412026"/>
              <a:gd name="connsiteY9" fmla="*/ 1666886 h 3300726"/>
              <a:gd name="connsiteX10" fmla="*/ 2506841 w 3412026"/>
              <a:gd name="connsiteY10" fmla="*/ 1871635 h 3300726"/>
              <a:gd name="connsiteX11" fmla="*/ 2375988 w 3412026"/>
              <a:gd name="connsiteY11" fmla="*/ 2519064 h 3300726"/>
              <a:gd name="connsiteX0" fmla="*/ 2375988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375988 w 3388219"/>
              <a:gd name="connsiteY11" fmla="*/ 2519064 h 3300726"/>
              <a:gd name="connsiteX0" fmla="*/ 2375988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375988 w 3388219"/>
              <a:gd name="connsiteY11" fmla="*/ 2519064 h 3300726"/>
              <a:gd name="connsiteX0" fmla="*/ 2590270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590270 w 3388219"/>
              <a:gd name="connsiteY11" fmla="*/ 2519064 h 3300726"/>
              <a:gd name="connsiteX0" fmla="*/ 2590270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590270 w 3388219"/>
              <a:gd name="connsiteY11" fmla="*/ 2519064 h 3300726"/>
              <a:gd name="connsiteX0" fmla="*/ 2447362 w 3388219"/>
              <a:gd name="connsiteY0" fmla="*/ 2519064 h 3300726"/>
              <a:gd name="connsiteX1" fmla="*/ 1785895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  <a:gd name="connsiteX0" fmla="*/ 2447362 w 3388219"/>
              <a:gd name="connsiteY0" fmla="*/ 2519064 h 3300726"/>
              <a:gd name="connsiteX1" fmla="*/ 1928739 w 3388219"/>
              <a:gd name="connsiteY1" fmla="*/ 2717455 h 3300726"/>
              <a:gd name="connsiteX2" fmla="*/ 1643075 w 3388219"/>
              <a:gd name="connsiteY2" fmla="*/ 3286151 h 3300726"/>
              <a:gd name="connsiteX3" fmla="*/ 481246 w 3388219"/>
              <a:gd name="connsiteY3" fmla="*/ 2804905 h 3300726"/>
              <a:gd name="connsiteX4" fmla="*/ 2 w 3388219"/>
              <a:gd name="connsiteY4" fmla="*/ 1643075 h 3300726"/>
              <a:gd name="connsiteX5" fmla="*/ 0 w 3388219"/>
              <a:gd name="connsiteY5" fmla="*/ 1643073 h 3300726"/>
              <a:gd name="connsiteX6" fmla="*/ 481247 w 3388219"/>
              <a:gd name="connsiteY6" fmla="*/ 481244 h 3300726"/>
              <a:gd name="connsiteX7" fmla="*/ 1643077 w 3388219"/>
              <a:gd name="connsiteY7" fmla="*/ 0 h 3300726"/>
              <a:gd name="connsiteX8" fmla="*/ 2804906 w 3388219"/>
              <a:gd name="connsiteY8" fmla="*/ 481247 h 3300726"/>
              <a:gd name="connsiteX9" fmla="*/ 3362349 w 3388219"/>
              <a:gd name="connsiteY9" fmla="*/ 1666886 h 3300726"/>
              <a:gd name="connsiteX10" fmla="*/ 2649685 w 3388219"/>
              <a:gd name="connsiteY10" fmla="*/ 1871635 h 3300726"/>
              <a:gd name="connsiteX11" fmla="*/ 2447362 w 3388219"/>
              <a:gd name="connsiteY11" fmla="*/ 2519064 h 330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8219" h="3300726">
                <a:moveTo>
                  <a:pt x="2447362" y="2519064"/>
                </a:moveTo>
                <a:cubicBezTo>
                  <a:pt x="2327204" y="2660034"/>
                  <a:pt x="2063344" y="2586942"/>
                  <a:pt x="1928739" y="2717455"/>
                </a:cubicBezTo>
                <a:cubicBezTo>
                  <a:pt x="1794691" y="2845303"/>
                  <a:pt x="1884324" y="3271576"/>
                  <a:pt x="1643075" y="3286151"/>
                </a:cubicBezTo>
                <a:cubicBezTo>
                  <a:pt x="1401826" y="3300726"/>
                  <a:pt x="789382" y="3113041"/>
                  <a:pt x="481246" y="2804905"/>
                </a:cubicBezTo>
                <a:cubicBezTo>
                  <a:pt x="173110" y="2496768"/>
                  <a:pt x="1" y="2078846"/>
                  <a:pt x="2" y="1643075"/>
                </a:cubicBezTo>
                <a:lnTo>
                  <a:pt x="0" y="1643073"/>
                </a:lnTo>
                <a:cubicBezTo>
                  <a:pt x="1" y="1207303"/>
                  <a:pt x="173110" y="789380"/>
                  <a:pt x="481247" y="481244"/>
                </a:cubicBezTo>
                <a:cubicBezTo>
                  <a:pt x="789384" y="173108"/>
                  <a:pt x="1207306" y="0"/>
                  <a:pt x="1643077" y="0"/>
                </a:cubicBezTo>
                <a:cubicBezTo>
                  <a:pt x="2078847" y="1"/>
                  <a:pt x="2518361" y="203433"/>
                  <a:pt x="2804906" y="481247"/>
                </a:cubicBezTo>
                <a:cubicBezTo>
                  <a:pt x="3091451" y="759061"/>
                  <a:pt x="3388219" y="1435155"/>
                  <a:pt x="3362349" y="1666886"/>
                </a:cubicBezTo>
                <a:cubicBezTo>
                  <a:pt x="3336479" y="1898617"/>
                  <a:pt x="2802183" y="1729605"/>
                  <a:pt x="2649685" y="1871635"/>
                </a:cubicBezTo>
                <a:cubicBezTo>
                  <a:pt x="2497187" y="2013665"/>
                  <a:pt x="2567520" y="2378094"/>
                  <a:pt x="2447362" y="25190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86188" y="3214688"/>
            <a:ext cx="928687" cy="928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214813" y="4856163"/>
            <a:ext cx="395287" cy="396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313113" y="3824288"/>
            <a:ext cx="571500" cy="57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/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1714500" y="1401763"/>
            <a:ext cx="2428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Enter text</a:t>
            </a:r>
            <a:endParaRPr lang="en-US" altLang="zh-CN" sz="2400" b="1" dirty="0">
              <a:solidFill>
                <a:srgbClr val="0070C0"/>
              </a:solidFill>
              <a:latin typeface="Verdana" pitchFamily="34" charset="0"/>
              <a:ea typeface="微软雅黑" pitchFamily="34" charset="-122"/>
            </a:endParaRPr>
          </a:p>
          <a:p>
            <a:pPr algn="r"/>
            <a:r>
              <a:rPr lang="zh-CN" altLang="en-US" sz="1100" b="1" dirty="0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Enter the comprehensive analysis conclusions of the above chart here</a:t>
            </a:r>
          </a:p>
          <a:p>
            <a:pPr algn="r"/>
            <a:r>
              <a:rPr lang="zh-CN" altLang="en-US" sz="1100" b="1" dirty="0">
                <a:solidFill>
                  <a:srgbClr val="0070C0"/>
                </a:solidFill>
                <a:latin typeface="Verdana" pitchFamily="34" charset="0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rgbClr val="0070C0"/>
              </a:solidFill>
              <a:latin typeface="Verdana" pitchFamily="34" charset="0"/>
              <a:ea typeface="微软雅黑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86188" y="4143375"/>
            <a:ext cx="684212" cy="68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/>
          </a:p>
        </p:txBody>
      </p:sp>
      <p:sp>
        <p:nvSpPr>
          <p:cNvPr id="23" name="矩形 22"/>
          <p:cNvSpPr/>
          <p:nvPr/>
        </p:nvSpPr>
        <p:spPr>
          <a:xfrm>
            <a:off x="5535947" y="2567372"/>
            <a:ext cx="2786063" cy="15426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5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Enter a comprehensive analysis here</a:t>
            </a:r>
            <a:endParaRPr lang="en-US" altLang="zh-CN" sz="2050" b="1" dirty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Enter the comprehensive analysis conclusions of the above chart here</a:t>
            </a:r>
            <a:endParaRPr lang="en-US" altLang="zh-CN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vivo">
      <a:dk1>
        <a:srgbClr val="2A82B0"/>
      </a:dk1>
      <a:lt1>
        <a:srgbClr val="FFFFFF"/>
      </a:lt1>
      <a:dk2>
        <a:srgbClr val="006296"/>
      </a:dk2>
      <a:lt2>
        <a:srgbClr val="82CCD2"/>
      </a:lt2>
      <a:accent1>
        <a:srgbClr val="E72520"/>
      </a:accent1>
      <a:accent2>
        <a:srgbClr val="007750"/>
      </a:accent2>
      <a:accent3>
        <a:srgbClr val="DBB400"/>
      </a:accent3>
      <a:accent4>
        <a:srgbClr val="92A55C"/>
      </a:accent4>
      <a:accent5>
        <a:srgbClr val="4E4D8D"/>
      </a:accent5>
      <a:accent6>
        <a:srgbClr val="F18D00"/>
      </a:accent6>
      <a:hlink>
        <a:srgbClr val="7F7F7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475</Words>
  <Application>Microsoft Office PowerPoint</Application>
  <PresentationFormat>全屏显示(16:9)</PresentationFormat>
  <Paragraphs>103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方正姚体</vt:lpstr>
      <vt:lpstr>黑体</vt:lpstr>
      <vt:lpstr>华文琥珀</vt:lpstr>
      <vt:lpstr>微软雅黑</vt:lpstr>
      <vt:lpstr>Arial</vt:lpstr>
      <vt:lpstr>Calibri</vt:lpstr>
      <vt:lpstr>Verdana</vt:lpstr>
      <vt:lpstr>https://www.freeppt7.com</vt:lpstr>
      <vt:lpstr>Free  PPT Templates</vt:lpstr>
      <vt:lpstr>Directory</vt:lpstr>
      <vt:lpstr>Enter the title here</vt:lpstr>
      <vt:lpstr>Enter the title here</vt:lpstr>
      <vt:lpstr>Enter the title here</vt:lpstr>
      <vt:lpstr>PowerPoint 演示文稿</vt:lpstr>
      <vt:lpstr>Enter the title here</vt:lpstr>
      <vt:lpstr>Enter the title here</vt:lpstr>
      <vt:lpstr>Enter the title here</vt:lpstr>
      <vt:lpstr>Enter the title here</vt:lpstr>
      <vt:lpstr>Enter the title here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120</cp:revision>
  <dcterms:modified xsi:type="dcterms:W3CDTF">2020-06-29T00:15:32Z</dcterms:modified>
</cp:coreProperties>
</file>